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b="def" i="def"/>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E143D"/>
        </a:fontRef>
        <a:srgbClr val="0E143D"/>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D2E6F7"/>
          </a:solidFill>
        </a:fill>
      </a:tcStyle>
    </a:wholeTbl>
    <a:band2H>
      <a:tcTxStyle b="def" i="def"/>
      <a:tcStyle>
        <a:tcBdr/>
        <a:fill>
          <a:solidFill>
            <a:srgbClr val="EAF3FB"/>
          </a:solidFill>
        </a:fill>
      </a:tcStyle>
    </a:band2H>
    <a:firstCol>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1"/>
          </a:solidFill>
        </a:fill>
      </a:tcStyle>
    </a:firstCol>
    <a:la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381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1"/>
          </a:solidFill>
        </a:fill>
      </a:tcStyle>
    </a:lastRow>
    <a:fir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381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1"/>
          </a:solidFill>
        </a:fill>
      </a:tcStyle>
    </a:firstRow>
  </a:tblStyle>
  <a:tblStyle styleId="{EEE7283C-3CF3-47DC-8721-378D4A62B228}" styleName="">
    <a:tblBg/>
    <a:wholeTbl>
      <a:tcTxStyle b="off" i="off">
        <a:fontRef idx="minor">
          <a:srgbClr val="0E143D"/>
        </a:fontRef>
        <a:srgbClr val="0E143D"/>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F9CED0"/>
          </a:solidFill>
        </a:fill>
      </a:tcStyle>
    </a:wholeTbl>
    <a:band2H>
      <a:tcTxStyle b="def" i="def"/>
      <a:tcStyle>
        <a:tcBdr/>
        <a:fill>
          <a:solidFill>
            <a:srgbClr val="FCE8E9"/>
          </a:solidFill>
        </a:fill>
      </a:tcStyle>
    </a:band2H>
    <a:firstCol>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3"/>
          </a:solidFill>
        </a:fill>
      </a:tcStyle>
    </a:firstCol>
    <a:la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381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3"/>
          </a:solidFill>
        </a:fill>
      </a:tcStyle>
    </a:lastRow>
    <a:fir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381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3"/>
          </a:solidFill>
        </a:fill>
      </a:tcStyle>
    </a:firstRow>
  </a:tblStyle>
  <a:tblStyle styleId="{CF821DB8-F4EB-4A41-A1BA-3FCAFE7338EE}" styleName="">
    <a:tblBg/>
    <a:wholeTbl>
      <a:tcTxStyle b="off" i="off">
        <a:fontRef idx="minor">
          <a:srgbClr val="0E143D"/>
        </a:fontRef>
        <a:srgbClr val="0E143D"/>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D1DAEA"/>
          </a:solidFill>
        </a:fill>
      </a:tcStyle>
    </a:wholeTbl>
    <a:band2H>
      <a:tcTxStyle b="def" i="def"/>
      <a:tcStyle>
        <a:tcBdr/>
        <a:fill>
          <a:solidFill>
            <a:srgbClr val="E9EDF5"/>
          </a:solidFill>
        </a:fill>
      </a:tcStyle>
    </a:band2H>
    <a:firstCol>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6"/>
          </a:solidFill>
        </a:fill>
      </a:tcStyle>
    </a:firstCol>
    <a:la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381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6"/>
          </a:solidFill>
        </a:fill>
      </a:tcStyle>
    </a:lastRow>
    <a:fir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381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chemeClr val="accent6"/>
          </a:solidFill>
        </a:fill>
      </a:tcStyle>
    </a:firstRow>
  </a:tblStyle>
  <a:tblStyle styleId="{33BA23B1-9221-436E-865A-0063620EA4FD}" styleName="">
    <a:tblBg/>
    <a:wholeTbl>
      <a:tcTxStyle b="off" i="off">
        <a:fontRef idx="minor">
          <a:srgbClr val="0E143D"/>
        </a:fontRef>
        <a:srgbClr val="0E143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8"/>
          </a:solidFill>
        </a:fill>
      </a:tcStyle>
    </a:wholeTbl>
    <a:band2H>
      <a:tcTxStyle b="def" i="def"/>
      <a:tcStyle>
        <a:tcBdr/>
        <a:fill>
          <a:solidFill>
            <a:srgbClr val="F3F3F3"/>
          </a:solidFill>
        </a:fill>
      </a:tcStyle>
    </a:band2H>
    <a:firstCol>
      <a:tcTxStyle b="on" i="off">
        <a:fontRef idx="minor">
          <a:srgbClr val="F3F3F3"/>
        </a:fontRef>
        <a:srgbClr val="F3F3F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E143D"/>
        </a:fontRef>
        <a:srgbClr val="0E143D"/>
      </a:tcTxStyle>
      <a:tcStyle>
        <a:tcBdr>
          <a:left>
            <a:ln w="12700" cap="flat">
              <a:noFill/>
              <a:miter lim="400000"/>
            </a:ln>
          </a:left>
          <a:right>
            <a:ln w="12700" cap="flat">
              <a:noFill/>
              <a:miter lim="400000"/>
            </a:ln>
          </a:right>
          <a:top>
            <a:ln w="50800" cap="flat">
              <a:solidFill>
                <a:srgbClr val="0E143D"/>
              </a:solidFill>
              <a:prstDash val="solid"/>
              <a:round/>
            </a:ln>
          </a:top>
          <a:bottom>
            <a:ln w="25400" cap="flat">
              <a:solidFill>
                <a:srgbClr val="0E143D"/>
              </a:solidFill>
              <a:prstDash val="solid"/>
              <a:round/>
            </a:ln>
          </a:bottom>
          <a:insideH>
            <a:ln w="12700" cap="flat">
              <a:noFill/>
              <a:miter lim="400000"/>
            </a:ln>
          </a:insideH>
          <a:insideV>
            <a:ln w="12700" cap="flat">
              <a:noFill/>
              <a:miter lim="400000"/>
            </a:ln>
          </a:insideV>
        </a:tcBdr>
        <a:fill>
          <a:solidFill>
            <a:srgbClr val="F3F3F3"/>
          </a:solidFill>
        </a:fill>
      </a:tcStyle>
    </a:lastRow>
    <a:firstRow>
      <a:tcTxStyle b="on" i="off">
        <a:fontRef idx="minor">
          <a:srgbClr val="F3F3F3"/>
        </a:fontRef>
        <a:srgbClr val="F3F3F3"/>
      </a:tcTxStyle>
      <a:tcStyle>
        <a:tcBdr>
          <a:left>
            <a:ln w="12700" cap="flat">
              <a:noFill/>
              <a:miter lim="400000"/>
            </a:ln>
          </a:left>
          <a:right>
            <a:ln w="12700" cap="flat">
              <a:noFill/>
              <a:miter lim="400000"/>
            </a:ln>
          </a:right>
          <a:top>
            <a:ln w="25400" cap="flat">
              <a:solidFill>
                <a:srgbClr val="0E143D"/>
              </a:solidFill>
              <a:prstDash val="solid"/>
              <a:round/>
            </a:ln>
          </a:top>
          <a:bottom>
            <a:ln w="25400" cap="flat">
              <a:solidFill>
                <a:srgbClr val="0E143D"/>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E143D"/>
        </a:fontRef>
        <a:srgbClr val="0E143D"/>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CACACD"/>
          </a:solidFill>
        </a:fill>
      </a:tcStyle>
    </a:wholeTbl>
    <a:band2H>
      <a:tcTxStyle b="def" i="def"/>
      <a:tcStyle>
        <a:tcBdr/>
        <a:fill>
          <a:solidFill>
            <a:srgbClr val="E6E7E8"/>
          </a:solidFill>
        </a:fill>
      </a:tcStyle>
    </a:band2H>
    <a:firstCol>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0E143D"/>
          </a:solidFill>
        </a:fill>
      </a:tcStyle>
    </a:firstCol>
    <a:la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38100" cap="flat">
              <a:solidFill>
                <a:srgbClr val="F3F3F3"/>
              </a:solidFill>
              <a:prstDash val="solid"/>
              <a:round/>
            </a:ln>
          </a:top>
          <a:bottom>
            <a:ln w="127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0E143D"/>
          </a:solidFill>
        </a:fill>
      </a:tcStyle>
    </a:lastRow>
    <a:firstRow>
      <a:tcTxStyle b="on" i="off">
        <a:fontRef idx="minor">
          <a:srgbClr val="F3F3F3"/>
        </a:fontRef>
        <a:srgbClr val="F3F3F3"/>
      </a:tcTxStyle>
      <a:tcStyle>
        <a:tcBdr>
          <a:left>
            <a:ln w="12700" cap="flat">
              <a:solidFill>
                <a:srgbClr val="F3F3F3"/>
              </a:solidFill>
              <a:prstDash val="solid"/>
              <a:round/>
            </a:ln>
          </a:left>
          <a:right>
            <a:ln w="12700" cap="flat">
              <a:solidFill>
                <a:srgbClr val="F3F3F3"/>
              </a:solidFill>
              <a:prstDash val="solid"/>
              <a:round/>
            </a:ln>
          </a:right>
          <a:top>
            <a:ln w="12700" cap="flat">
              <a:solidFill>
                <a:srgbClr val="F3F3F3"/>
              </a:solidFill>
              <a:prstDash val="solid"/>
              <a:round/>
            </a:ln>
          </a:top>
          <a:bottom>
            <a:ln w="38100" cap="flat">
              <a:solidFill>
                <a:srgbClr val="F3F3F3"/>
              </a:solidFill>
              <a:prstDash val="solid"/>
              <a:round/>
            </a:ln>
          </a:bottom>
          <a:insideH>
            <a:ln w="12700" cap="flat">
              <a:solidFill>
                <a:srgbClr val="F3F3F3"/>
              </a:solidFill>
              <a:prstDash val="solid"/>
              <a:round/>
            </a:ln>
          </a:insideH>
          <a:insideV>
            <a:ln w="12700" cap="flat">
              <a:solidFill>
                <a:srgbClr val="F3F3F3"/>
              </a:solidFill>
              <a:prstDash val="solid"/>
              <a:round/>
            </a:ln>
          </a:insideV>
        </a:tcBdr>
        <a:fill>
          <a:solidFill>
            <a:srgbClr val="0E143D"/>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55" name="Shape 355"/>
          <p:cNvSpPr/>
          <p:nvPr>
            <p:ph type="sldImg"/>
          </p:nvPr>
        </p:nvSpPr>
        <p:spPr>
          <a:xfrm>
            <a:off x="1143000" y="685800"/>
            <a:ext cx="4572000" cy="3429000"/>
          </a:xfrm>
          <a:prstGeom prst="rect">
            <a:avLst/>
          </a:prstGeom>
        </p:spPr>
        <p:txBody>
          <a:bodyPr/>
          <a:lstStyle/>
          <a:p>
            <a:pPr/>
          </a:p>
        </p:txBody>
      </p:sp>
      <p:sp>
        <p:nvSpPr>
          <p:cNvPr id="356" name="Shape 3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defRPr sz="1100">
                <a:solidFill>
                  <a:srgbClr val="262626"/>
                </a:solidFill>
              </a:defRPr>
            </a:pPr>
            <a:r>
              <a:t>That’s why we believe the next wave of data management or architecture approach is more about how can be shared and consumed by not only your internal teams, but your customers, partners, and even opportunities to monetize your data, and of course with different types of data. And that’s why the Snowflake data cloud is our answer. </a:t>
            </a:r>
            <a:endParaRPr sz="1400"/>
          </a:p>
          <a:p>
            <a:pPr>
              <a:defRPr sz="1100"/>
            </a:pPr>
            <a:endParaRPr sz="1400">
              <a:solidFill>
                <a:srgbClr val="262626"/>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8" name="Shape 1548"/>
          <p:cNvSpPr/>
          <p:nvPr>
            <p:ph type="sldImg"/>
          </p:nvPr>
        </p:nvSpPr>
        <p:spPr>
          <a:prstGeom prst="rect">
            <a:avLst/>
          </a:prstGeom>
        </p:spPr>
        <p:txBody>
          <a:bodyPr/>
          <a:lstStyle/>
          <a:p>
            <a:pPr/>
          </a:p>
        </p:txBody>
      </p:sp>
      <p:sp>
        <p:nvSpPr>
          <p:cNvPr id="1549" name="Shape 1549"/>
          <p:cNvSpPr/>
          <p:nvPr>
            <p:ph type="body" sz="quarter" idx="1"/>
          </p:nvPr>
        </p:nvSpPr>
        <p:spPr>
          <a:prstGeom prst="rect">
            <a:avLst/>
          </a:prstGeom>
        </p:spPr>
        <p:txBody>
          <a:bodyPr/>
          <a:lstStyle/>
          <a:p>
            <a:pPr>
              <a:defRPr b="1" sz="1100"/>
            </a:pPr>
            <a:r>
              <a:t>What you get:</a:t>
            </a:r>
            <a:endParaRPr sz="1400"/>
          </a:p>
          <a:p>
            <a:pPr marL="457200" indent="-298450">
              <a:buClr>
                <a:srgbClr val="000000"/>
              </a:buClr>
              <a:buSzPts val="1100"/>
              <a:buAutoNum type="arabicPeriod" startAt="1"/>
              <a:defRPr b="1" sz="1100"/>
            </a:pPr>
            <a:r>
              <a:t>Scale: </a:t>
            </a:r>
            <a:r>
              <a:rPr b="0"/>
              <a:t>Under the hood this layer is built on infinitely elastic, efficient cloud storage so you don’t have to migrate your data as it grows. </a:t>
            </a:r>
            <a:endParaRPr sz="1400"/>
          </a:p>
          <a:p>
            <a:pPr marL="457200" indent="-298450">
              <a:buClr>
                <a:srgbClr val="000000"/>
              </a:buClr>
              <a:buSzPts val="1100"/>
              <a:buAutoNum type="arabicPeriod" startAt="1"/>
              <a:defRPr b="1" sz="1100"/>
            </a:pPr>
            <a:r>
              <a:t>All types of data</a:t>
            </a:r>
            <a:r>
              <a:rPr b="0"/>
              <a:t> in one place. From structured ERP data to high-volume semi-structured XML or JSON to unstructured PDFs or images. No more silos based on the type of data. </a:t>
            </a:r>
            <a:endParaRPr sz="1400"/>
          </a:p>
          <a:p>
            <a:pPr marL="457200" indent="-298450">
              <a:buClr>
                <a:srgbClr val="000000"/>
              </a:buClr>
              <a:buSzPts val="1100"/>
              <a:buAutoNum type="arabicPeriod" startAt="1"/>
              <a:defRPr b="1" sz="1100"/>
            </a:pPr>
            <a:r>
              <a:t>Efficient micro-partitions </a:t>
            </a:r>
            <a:r>
              <a:rPr b="0"/>
              <a:t>using Snowflake’s proprietary table format. Built-in encryption, compression. Superior query performance.</a:t>
            </a:r>
            <a:endParaRPr sz="1400"/>
          </a:p>
          <a:p>
            <a:pPr marL="457200" indent="-298450">
              <a:buClr>
                <a:srgbClr val="000000"/>
              </a:buClr>
              <a:buSzPts val="1100"/>
              <a:buAutoNum type="arabicPeriod" startAt="1"/>
              <a:defRPr b="1" sz="1100"/>
            </a:pPr>
            <a:r>
              <a:t>Snowflake-managed Metadata: </a:t>
            </a:r>
            <a:r>
              <a:rPr b="0"/>
              <a:t>Snowflake manages metadata as operations are performed, enabling ACID transactions, time-travel, zero-copy-cloning on top of this data.</a:t>
            </a:r>
            <a:endParaRPr i="1" sz="1400"/>
          </a:p>
          <a:p>
            <a:pPr marL="457200" indent="-298450">
              <a:buClr>
                <a:srgbClr val="000000"/>
              </a:buClr>
              <a:buSzPts val="1100"/>
              <a:buAutoNum type="arabicPeriod" startAt="1"/>
              <a:defRPr b="1" sz="1100"/>
            </a:pPr>
            <a:r>
              <a:t>Flexibility and interoperability: </a:t>
            </a:r>
            <a:endParaRPr sz="1400"/>
          </a:p>
          <a:p>
            <a:pPr lvl="1" marL="914400" indent="-298450">
              <a:buClr>
                <a:srgbClr val="000000"/>
              </a:buClr>
              <a:buSzPts val="1100"/>
              <a:buAutoNum type="alphaLcPeriod" startAt="1"/>
              <a:defRPr sz="1100"/>
            </a:pPr>
            <a:r>
              <a:t>You can choose to deploy any pattern that works for your organization - data warehouse, data lake, data mesh, or data fabric.</a:t>
            </a:r>
            <a:endParaRPr sz="1400"/>
          </a:p>
          <a:p>
            <a:pPr lvl="1" marL="914400" indent="-298450">
              <a:buClr>
                <a:srgbClr val="000000"/>
              </a:buClr>
              <a:buSzPts val="1100"/>
              <a:buAutoNum type="alphaLcPeriod" startAt="1"/>
              <a:defRPr sz="1100"/>
            </a:pPr>
            <a:r>
              <a:t>Open: with Iceberg tables, you get all the benefits of this architecture (optimized performance, security, governance) on data that lives in your AWS account. Read+write using Apache Iceberg, or access data from a cloud data lake, or S3-compatible on-prem</a:t>
            </a:r>
            <a:endParaRPr sz="1400"/>
          </a:p>
          <a:p>
            <a:pPr>
              <a:defRPr sz="1100"/>
            </a:pPr>
            <a:endParaRPr sz="1400"/>
          </a:p>
          <a:p>
            <a:pPr>
              <a:defRPr sz="1100"/>
            </a:pPr>
            <a:endParaRPr sz="1400"/>
          </a:p>
          <a:p>
            <a:pPr>
              <a:defRPr sz="1100"/>
            </a:pPr>
            <a:r>
              <a:t>Optimized storage is what puts nearly all data at your fingertips. This is critical to making machine learning models more accurate, insights more actionable, and data applications so much more powerful.</a:t>
            </a:r>
            <a:endParaRPr sz="1400"/>
          </a:p>
          <a:p>
            <a:pPr>
              <a:defRPr sz="1100"/>
            </a:pPr>
            <a:endParaRPr sz="1400"/>
          </a:p>
          <a:p>
            <a:pPr>
              <a:defRPr sz="1100"/>
            </a:pPr>
            <a:r>
              <a:t>Snowflake’s platform allows you to access and process structured, semi-structured, and unstructured data together at practically any volume. No more silos of data depending on the data type, or delays in getting access to the data you need when you need it.</a:t>
            </a:r>
            <a:endParaRPr sz="1400"/>
          </a:p>
          <a:p>
            <a:pPr>
              <a:defRPr sz="1100"/>
            </a:pPr>
            <a:endParaRPr sz="1400"/>
          </a:p>
          <a:p>
            <a:pPr>
              <a:defRPr sz="1100"/>
            </a:pPr>
            <a:r>
              <a:t>With all that data together, Snowflake also provides unique automations and optimizations to keep your data fast, efficient, and secure at scale. This means you can trust your data is secured and governed, with capabilities such as encryption by default. Built-in storage compression lets you store all your data cheaper, just by bringing it to Snowflake. And with our unique always on micropartitioning, you get fast access to data even at petabyte scale.</a:t>
            </a:r>
            <a:endParaRPr sz="1400"/>
          </a:p>
          <a:p>
            <a:pPr>
              <a:defRPr sz="1100"/>
            </a:pPr>
            <a:endParaRPr sz="1400"/>
          </a:p>
          <a:p>
            <a:pPr>
              <a:defRPr sz="1100"/>
            </a:pPr>
            <a:r>
              <a:t>Finally, for most customers, there’s no one size fits all model when it comes to architecting data for your business. Whether you are looking to deploy a data lake, data warehouse, hybrid model, data mesh, or otherwise, Snowflake’s flexibility allows you to constantly adapt to whatever best suits your business needs. Plus, with interoperability to connect with data on-premises or stored in open table formats like Apache Iceberg, you can extend the value of the Data Cloud and Snowflake’s platform to your entire data estate.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defRPr sz="1100"/>
            </a:pPr>
            <a:r>
              <a:t>A key development philosophy for Snowflake is the power of one. Having one single platform pays off in countless ways - from drastically simplifying things for our customers to accelerating Snowflake’s own engineering impact. But we are adamant in ensuring that one platform doesn’t result in any trade-offs. So we’ve developed 4 unique architectural layers, all integrated together within Snowflake’s one platform, that deliver on those critical requirements without trade-offs: </a:t>
            </a:r>
            <a:endParaRPr sz="1400"/>
          </a:p>
          <a:p>
            <a:pPr marL="457200" indent="-298450">
              <a:buClr>
                <a:srgbClr val="000000"/>
              </a:buClr>
              <a:buSzPts val="1100"/>
              <a:buFont typeface="Arial"/>
              <a:buChar char="●"/>
              <a:defRPr sz="1100"/>
            </a:pPr>
            <a:r>
              <a:t>Optimized storage</a:t>
            </a:r>
            <a:endParaRPr sz="1400"/>
          </a:p>
          <a:p>
            <a:pPr marL="457200" indent="-298450">
              <a:buClr>
                <a:srgbClr val="000000"/>
              </a:buClr>
              <a:buSzPts val="1100"/>
              <a:buFont typeface="Arial"/>
              <a:buChar char="●"/>
              <a:defRPr sz="1100"/>
            </a:pPr>
            <a:r>
              <a:t>Elastic Multi-Cluster Compute</a:t>
            </a:r>
            <a:endParaRPr sz="1400"/>
          </a:p>
          <a:p>
            <a:pPr marL="457200" indent="-298450">
              <a:buClr>
                <a:srgbClr val="000000"/>
              </a:buClr>
              <a:buSzPts val="1100"/>
              <a:buFont typeface="Arial"/>
              <a:buChar char="●"/>
              <a:defRPr sz="1100"/>
            </a:pPr>
            <a:r>
              <a:t>Cloud Services</a:t>
            </a:r>
            <a:endParaRPr sz="1400"/>
          </a:p>
          <a:p>
            <a:pPr marL="457200" indent="-298450">
              <a:buClr>
                <a:srgbClr val="000000"/>
              </a:buClr>
              <a:buSzPts val="1100"/>
              <a:buFont typeface="Arial"/>
              <a:buChar char="●"/>
              <a:defRPr sz="1100"/>
            </a:pPr>
            <a:r>
              <a:t>Snowgrid</a:t>
            </a:r>
            <a:endParaRPr sz="1400"/>
          </a:p>
          <a:p>
            <a:pPr>
              <a:defRPr sz="1100"/>
            </a:pP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Shape 681"/>
          <p:cNvSpPr/>
          <p:nvPr>
            <p:ph type="sldImg"/>
          </p:nvPr>
        </p:nvSpPr>
        <p:spPr>
          <a:prstGeom prst="rect">
            <a:avLst/>
          </a:prstGeom>
        </p:spPr>
        <p:txBody>
          <a:bodyPr/>
          <a:lstStyle/>
          <a:p>
            <a:pPr/>
          </a:p>
        </p:txBody>
      </p:sp>
      <p:sp>
        <p:nvSpPr>
          <p:cNvPr id="682" name="Shape 682"/>
          <p:cNvSpPr/>
          <p:nvPr>
            <p:ph type="body" sz="quarter" idx="1"/>
          </p:nvPr>
        </p:nvSpPr>
        <p:spPr>
          <a:prstGeom prst="rect">
            <a:avLst/>
          </a:prstGeom>
        </p:spPr>
        <p:txBody>
          <a:bodyPr/>
          <a:lstStyle/>
          <a:p>
            <a:pPr>
              <a:defRPr sz="1100"/>
            </a:pPr>
            <a:r>
              <a:t>These layers come together to unlock a wide range of workloads to drastically simplify your architectures and enable end-to-end workflows - bringing together different teams and breaking down organizational silos.</a:t>
            </a:r>
            <a:endParaRPr sz="1400"/>
          </a:p>
          <a:p>
            <a:pPr>
              <a:defRPr sz="1100"/>
            </a:pPr>
            <a:endParaRPr sz="1400"/>
          </a:p>
          <a:p>
            <a:pPr>
              <a:defRPr sz="1100"/>
            </a:pPr>
            <a:r>
              <a:t>From foundational workloads such as data warehousing, data lakes, or Unistore (which finally brings transactional and analytical data together); to applied workloads across Collaboration, data engineering, cybersecurity, AI and ML, and applications - there’s virtually no limit to what you can run on Snowflake. </a:t>
            </a:r>
            <a:endParaRPr sz="1400"/>
          </a:p>
          <a:p>
            <a:pPr>
              <a:defRPr sz="1100"/>
            </a:pPr>
            <a:endParaRPr sz="1400"/>
          </a:p>
          <a:p>
            <a:pPr>
              <a:defRPr sz="1100"/>
            </a:pPr>
            <a:r>
              <a:t>[For reference: quick talking points for each workload]</a:t>
            </a:r>
            <a:endParaRPr sz="1400"/>
          </a:p>
          <a:p>
            <a:pPr marL="457200" indent="-298450">
              <a:buClr>
                <a:srgbClr val="000000"/>
              </a:buClr>
              <a:buSzPts val="1100"/>
              <a:buFont typeface="Arial"/>
              <a:buChar char="●"/>
              <a:defRPr sz="1100"/>
            </a:pPr>
            <a:r>
              <a:t>Data Warehouse to accelerate analytics with leading price-performance</a:t>
            </a:r>
            <a:endParaRPr sz="1400"/>
          </a:p>
          <a:p>
            <a:pPr marL="457200" indent="-298450">
              <a:buClr>
                <a:srgbClr val="000000"/>
              </a:buClr>
              <a:buSzPts val="1100"/>
              <a:buFont typeface="Arial"/>
              <a:buChar char="●"/>
              <a:defRPr sz="1100"/>
            </a:pPr>
            <a:r>
              <a:t>Data Lake to deploy flexible architectural patterns with governance and optimized storage</a:t>
            </a:r>
            <a:endParaRPr sz="1400"/>
          </a:p>
          <a:p>
            <a:pPr marL="457200" indent="-298450">
              <a:buClr>
                <a:srgbClr val="000000"/>
              </a:buClr>
              <a:buSzPts val="1100"/>
              <a:buFont typeface="Arial"/>
              <a:buChar char="●"/>
              <a:defRPr sz="1100"/>
            </a:pPr>
            <a:r>
              <a:t>Unistore to deliver a modern approach to working with transactional and analytical data together</a:t>
            </a:r>
            <a:endParaRPr sz="1400"/>
          </a:p>
          <a:p>
            <a:pPr marL="457200" indent="-298450">
              <a:buClr>
                <a:srgbClr val="000000"/>
              </a:buClr>
              <a:buSzPts val="1100"/>
              <a:buFont typeface="Arial"/>
              <a:buChar char="●"/>
              <a:defRPr sz="1100"/>
            </a:pPr>
            <a:r>
              <a:t>Collaboration to discover, access, and monetize more than just data</a:t>
            </a:r>
            <a:endParaRPr sz="1400"/>
          </a:p>
          <a:p>
            <a:pPr marL="457200" indent="-298450">
              <a:buClr>
                <a:srgbClr val="000000"/>
              </a:buClr>
              <a:buSzPts val="1100"/>
              <a:buFont typeface="Arial"/>
              <a:buChar char="●"/>
              <a:defRPr sz="1100"/>
            </a:pPr>
            <a:r>
              <a:t>Data Engineering to build simple, reliable pipelines in the language of your choice</a:t>
            </a:r>
            <a:endParaRPr sz="1400"/>
          </a:p>
          <a:p>
            <a:pPr marL="457200" indent="-298450">
              <a:buClr>
                <a:srgbClr val="000000"/>
              </a:buClr>
              <a:buSzPts val="1100"/>
              <a:buFont typeface="Arial"/>
              <a:buChar char="●"/>
              <a:defRPr sz="1100"/>
            </a:pPr>
            <a:r>
              <a:t>Cybersecurity to protect your enterprise with near-unlimited visibility and powerful analytics</a:t>
            </a:r>
            <a:endParaRPr sz="1400"/>
          </a:p>
          <a:p>
            <a:pPr marL="457200" indent="-298450">
              <a:buClr>
                <a:srgbClr val="000000"/>
              </a:buClr>
              <a:buSzPts val="1100"/>
              <a:buFont typeface="Arial"/>
              <a:buChar char="●"/>
              <a:defRPr sz="1100"/>
            </a:pPr>
            <a:r>
              <a:t>Data Science and ML to accelerate ML workflows with fast access and scalable processing</a:t>
            </a:r>
            <a:endParaRPr sz="1400"/>
          </a:p>
          <a:p>
            <a:pPr marL="457200" indent="-298450">
              <a:buClr>
                <a:srgbClr val="000000"/>
              </a:buClr>
              <a:buSzPts val="1100"/>
              <a:buFont typeface="Arial"/>
              <a:buChar char="●"/>
              <a:defRPr sz="1100"/>
            </a:pPr>
            <a:r>
              <a:t>Applications to build data-intensive apps without operational burden</a:t>
            </a:r>
            <a:endParaRPr sz="1400"/>
          </a:p>
          <a:p>
            <a:pPr>
              <a:defRPr sz="1100"/>
            </a:pP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Shape 806"/>
          <p:cNvSpPr/>
          <p:nvPr>
            <p:ph type="sldImg"/>
          </p:nvPr>
        </p:nvSpPr>
        <p:spPr>
          <a:prstGeom prst="rect">
            <a:avLst/>
          </a:prstGeom>
        </p:spPr>
        <p:txBody>
          <a:bodyPr/>
          <a:lstStyle/>
          <a:p>
            <a:pPr/>
          </a:p>
        </p:txBody>
      </p:sp>
      <p:sp>
        <p:nvSpPr>
          <p:cNvPr id="807" name="Shape 807"/>
          <p:cNvSpPr/>
          <p:nvPr>
            <p:ph type="body" sz="quarter" idx="1"/>
          </p:nvPr>
        </p:nvSpPr>
        <p:spPr>
          <a:prstGeom prst="rect">
            <a:avLst/>
          </a:prstGeom>
        </p:spPr>
        <p:txBody>
          <a:bodyPr/>
          <a:lstStyle/>
          <a:p>
            <a:pPr>
              <a:defRPr sz="1100"/>
            </a:pPr>
            <a:r>
              <a:t>The first dimension of scaling is scale-across. This is about handling multiple competing workloads at the same time. Think of data loads, reporting queries and data science users all hitting the system at the same time. </a:t>
            </a:r>
            <a:endParaRPr sz="1400"/>
          </a:p>
          <a:p>
            <a:pPr>
              <a:defRPr sz="1100"/>
            </a:pPr>
            <a:endParaRPr sz="1400"/>
          </a:p>
          <a:p>
            <a:pPr>
              <a:defRPr sz="1100"/>
            </a:pPr>
            <a:r>
              <a:t>In a traditional system, you might use workload management queues to separate out the queries (but you could still face contention over IOPS). In Snowflake, we use multiple warehouses.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2" name="Shape 912"/>
          <p:cNvSpPr/>
          <p:nvPr>
            <p:ph type="sldImg"/>
          </p:nvPr>
        </p:nvSpPr>
        <p:spPr>
          <a:prstGeom prst="rect">
            <a:avLst/>
          </a:prstGeom>
        </p:spPr>
        <p:txBody>
          <a:bodyPr/>
          <a:lstStyle/>
          <a:p>
            <a:pPr/>
          </a:p>
        </p:txBody>
      </p:sp>
      <p:sp>
        <p:nvSpPr>
          <p:cNvPr id="913" name="Shape 913"/>
          <p:cNvSpPr/>
          <p:nvPr>
            <p:ph type="body" sz="quarter" idx="1"/>
          </p:nvPr>
        </p:nvSpPr>
        <p:spPr>
          <a:prstGeom prst="rect">
            <a:avLst/>
          </a:prstGeom>
        </p:spPr>
        <p:txBody>
          <a:bodyPr/>
          <a:lstStyle/>
          <a:p>
            <a:pPr>
              <a:defRPr sz="1100"/>
            </a:pPr>
            <a:r>
              <a:t>** Click to animate the points of interest.</a:t>
            </a:r>
            <a:endParaRPr sz="1400"/>
          </a:p>
          <a:p>
            <a:pPr>
              <a:defRPr sz="1100"/>
            </a:pPr>
            <a:endParaRPr sz="1400"/>
          </a:p>
          <a:p>
            <a:pPr>
              <a:defRPr sz="1100"/>
            </a:pPr>
            <a:r>
              <a:t>Here, we are separating the workloads across the three warehouses and Snowpipe. </a:t>
            </a:r>
            <a:endParaRPr sz="1400"/>
          </a:p>
          <a:p>
            <a:pPr>
              <a:defRPr sz="1100"/>
            </a:pPr>
            <a:r>
              <a:t>Each workload is guaranteed to be protected from impact from the others. </a:t>
            </a:r>
            <a:endParaRPr sz="1400"/>
          </a:p>
          <a:p>
            <a:pPr>
              <a:defRPr sz="1100"/>
            </a:pPr>
            <a:r>
              <a:t>Each warehouse can be sized appropriately for the workload it is supporting. It only runs for the time required by the workload.</a:t>
            </a:r>
            <a:endParaRPr sz="1400"/>
          </a:p>
          <a:p>
            <a:pPr>
              <a:defRPr sz="1100"/>
            </a:pPr>
            <a:endParaRPr sz="1400"/>
          </a:p>
          <a:p>
            <a:pPr>
              <a:defRPr sz="1100"/>
            </a:pPr>
            <a:r>
              <a:t>Compared to a traditional system, the Snowflake model is not a zero-sum game:</a:t>
            </a:r>
            <a:endParaRPr sz="1400"/>
          </a:p>
          <a:p>
            <a:pPr marL="457200" indent="-298450">
              <a:buClr>
                <a:srgbClr val="000000"/>
              </a:buClr>
              <a:buSzPts val="1100"/>
              <a:buFont typeface="Arial"/>
              <a:buChar char="●"/>
              <a:defRPr sz="1100"/>
            </a:pPr>
            <a:r>
              <a:t>If we have a new workload, we simply add a new warehouse for it, sized and timed for the new workload so we tightly match the demand curve.</a:t>
            </a:r>
            <a:endParaRPr sz="1400"/>
          </a:p>
          <a:p>
            <a:pPr marL="457200" indent="-298450">
              <a:buClr>
                <a:srgbClr val="000000"/>
              </a:buClr>
              <a:buSzPts val="1100"/>
              <a:buFont typeface="Arial"/>
              <a:buChar char="●"/>
              <a:defRPr sz="1100"/>
            </a:pPr>
            <a:r>
              <a:t>Because Snowflake is not a reserved capacity model, we do not need to steal resources from other warehouses to add a new warehouse. We just grab more servers from the pool for the time we need them, then we give them back.</a:t>
            </a:r>
            <a:endParaRPr sz="1400"/>
          </a:p>
          <a:p>
            <a:pPr>
              <a:defRPr sz="1100"/>
            </a:pPr>
            <a:endParaRPr sz="1400"/>
          </a:p>
          <a:p>
            <a:pPr>
              <a:defRPr sz="1100"/>
            </a:pPr>
            <a:r>
              <a:t>Capacity planning becomes trivially simple - how much resource do I need for this workload right now?-</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Shape 922"/>
          <p:cNvSpPr/>
          <p:nvPr>
            <p:ph type="sldImg"/>
          </p:nvPr>
        </p:nvSpPr>
        <p:spPr>
          <a:prstGeom prst="rect">
            <a:avLst/>
          </a:prstGeom>
        </p:spPr>
        <p:txBody>
          <a:bodyPr/>
          <a:lstStyle/>
          <a:p>
            <a:pPr/>
          </a:p>
        </p:txBody>
      </p:sp>
      <p:sp>
        <p:nvSpPr>
          <p:cNvPr id="923" name="Shape 923"/>
          <p:cNvSpPr/>
          <p:nvPr>
            <p:ph type="body" sz="quarter" idx="1"/>
          </p:nvPr>
        </p:nvSpPr>
        <p:spPr>
          <a:prstGeom prst="rect">
            <a:avLst/>
          </a:prstGeom>
        </p:spPr>
        <p:txBody>
          <a:bodyPr/>
          <a:lstStyle/>
          <a:p>
            <a:pPr>
              <a:defRPr sz="1100"/>
            </a:pPr>
            <a:r>
              <a:t>The second dimension of scaling is about dealing with larger data volumes and more complex queries.</a:t>
            </a:r>
            <a:endParaRPr sz="1400"/>
          </a:p>
          <a:p>
            <a:pPr>
              <a:defRPr sz="1100"/>
            </a:pPr>
            <a:r>
              <a:t>The solution here is to scale a cluster up - i.e. adding more servers to the cluster.</a:t>
            </a:r>
            <a:endParaRPr sz="1400"/>
          </a:p>
          <a:p>
            <a:pPr>
              <a:defRPr sz="1100"/>
            </a:pPr>
            <a:r>
              <a:t>Each query now has more resources (CPU, RAM) to process the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8" name="Shape 1038"/>
          <p:cNvSpPr/>
          <p:nvPr>
            <p:ph type="sldImg"/>
          </p:nvPr>
        </p:nvSpPr>
        <p:spPr>
          <a:prstGeom prst="rect">
            <a:avLst/>
          </a:prstGeom>
        </p:spPr>
        <p:txBody>
          <a:bodyPr/>
          <a:lstStyle/>
          <a:p>
            <a:pPr/>
          </a:p>
        </p:txBody>
      </p:sp>
      <p:sp>
        <p:nvSpPr>
          <p:cNvPr id="1039" name="Shape 1039"/>
          <p:cNvSpPr/>
          <p:nvPr>
            <p:ph type="body" sz="quarter" idx="1"/>
          </p:nvPr>
        </p:nvSpPr>
        <p:spPr>
          <a:prstGeom prst="rect">
            <a:avLst/>
          </a:prstGeom>
        </p:spPr>
        <p:txBody>
          <a:bodyPr/>
          <a:lstStyle/>
          <a:p>
            <a:pPr>
              <a:defRPr sz="1100"/>
            </a:pPr>
            <a:r>
              <a:t>Imagine your data science team has a set of queries they run. On a small (2-node warehouse) this takes 2 hours to complete. This limits the number of iterations they can make in a day.</a:t>
            </a:r>
            <a:endParaRPr sz="1400"/>
          </a:p>
          <a:p>
            <a:pPr>
              <a:defRPr sz="1100"/>
            </a:pPr>
            <a:endParaRPr sz="1400"/>
          </a:p>
          <a:p>
            <a:pPr>
              <a:defRPr sz="1100"/>
            </a:pPr>
            <a:r>
              <a:t>** Click to show scale-up on the data science warehouse.</a:t>
            </a:r>
            <a:endParaRPr sz="1400"/>
          </a:p>
          <a:p>
            <a:pPr>
              <a:defRPr sz="1100"/>
            </a:pPr>
            <a:endParaRPr sz="1400"/>
          </a:p>
          <a:p>
            <a:pPr>
              <a:defRPr sz="1100"/>
            </a:pPr>
            <a:r>
              <a:t>In Snowflake, we can instantly scale a warehouse up (or down). The warehouse does not need to be stopped and queries can immediately be optimised for the new warehouse scale.</a:t>
            </a:r>
            <a:endParaRPr sz="1400"/>
          </a:p>
          <a:p>
            <a:pPr>
              <a:defRPr sz="1100"/>
            </a:pPr>
            <a:endParaRPr sz="1400"/>
          </a:p>
          <a:p>
            <a:pPr>
              <a:defRPr sz="1100"/>
            </a:pPr>
            <a:r>
              <a:t>Coming back to our example - we resize the warehouse from small to xlarge. This is an 8x increase in size to 16 nodes in the cluster. If I have enough work to keep the warehouse fully loaded, I can expect to see linear improvement. So their set of queries now complete in 15 mins instead of 2 hours.</a:t>
            </a:r>
            <a:endParaRPr sz="1400"/>
          </a:p>
          <a:p>
            <a:pPr>
              <a:defRPr sz="1100"/>
            </a:pPr>
            <a:endParaRPr sz="1400"/>
          </a:p>
          <a:p>
            <a:pPr>
              <a:defRPr sz="1100"/>
            </a:pPr>
            <a:r>
              <a:t>But here’s the interesting thing about Snowflake - we charge per server, per second. So if you increase the number of nodes by 8 and reduce the runtime by 8, it costs the same.</a:t>
            </a:r>
            <a:endParaRPr sz="1400"/>
          </a:p>
          <a:p>
            <a:pPr>
              <a:defRPr sz="1100"/>
            </a:pPr>
            <a:r>
              <a:t>Just let that sink in. Faster results. Same cost. It’s counter-intuitive.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Shape 1054"/>
          <p:cNvSpPr/>
          <p:nvPr>
            <p:ph type="sldImg"/>
          </p:nvPr>
        </p:nvSpPr>
        <p:spPr>
          <a:prstGeom prst="rect">
            <a:avLst/>
          </a:prstGeom>
        </p:spPr>
        <p:txBody>
          <a:bodyPr/>
          <a:lstStyle/>
          <a:p>
            <a:pPr/>
          </a:p>
        </p:txBody>
      </p:sp>
      <p:sp>
        <p:nvSpPr>
          <p:cNvPr id="1055" name="Shape 1055"/>
          <p:cNvSpPr/>
          <p:nvPr>
            <p:ph type="body" sz="quarter" idx="1"/>
          </p:nvPr>
        </p:nvSpPr>
        <p:spPr>
          <a:prstGeom prst="rect">
            <a:avLst/>
          </a:prstGeom>
        </p:spPr>
        <p:txBody>
          <a:bodyPr/>
          <a:lstStyle/>
          <a:p>
            <a:pPr>
              <a:defRPr sz="1100"/>
            </a:pPr>
            <a:r>
              <a:t>The third dimension to scalability is dealing with concurrency - increasing numbers of users mean we have to run more queries simultaneously.</a:t>
            </a:r>
            <a:endParaRPr sz="1400"/>
          </a:p>
          <a:p>
            <a:pPr>
              <a:defRPr sz="1100"/>
            </a:pPr>
            <a:r>
              <a:t>Traditional systems use the same knob as before - scale-up - but this isn’t overly effective.</a:t>
            </a:r>
            <a:endParaRPr sz="1400"/>
          </a:p>
          <a:p>
            <a:pPr>
              <a:defRPr sz="1100"/>
            </a:pPr>
            <a:r>
              <a:t>What you really need is scale-out - spreading the queries across more clusters.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8" name="Shape 1178"/>
          <p:cNvSpPr/>
          <p:nvPr>
            <p:ph type="sldImg"/>
          </p:nvPr>
        </p:nvSpPr>
        <p:spPr>
          <a:prstGeom prst="rect">
            <a:avLst/>
          </a:prstGeom>
        </p:spPr>
        <p:txBody>
          <a:bodyPr/>
          <a:lstStyle/>
          <a:p>
            <a:pPr/>
          </a:p>
        </p:txBody>
      </p:sp>
      <p:sp>
        <p:nvSpPr>
          <p:cNvPr id="1179" name="Shape 1179"/>
          <p:cNvSpPr/>
          <p:nvPr>
            <p:ph type="body" sz="quarter" idx="1"/>
          </p:nvPr>
        </p:nvSpPr>
        <p:spPr>
          <a:prstGeom prst="rect">
            <a:avLst/>
          </a:prstGeom>
        </p:spPr>
        <p:txBody>
          <a:bodyPr/>
          <a:lstStyle/>
          <a:p>
            <a:pPr>
              <a:defRPr sz="1100"/>
            </a:pPr>
            <a:r>
              <a:t>A common situation where we see scale-out challenges is in reporting/dashboards.</a:t>
            </a:r>
            <a:endParaRPr sz="1400"/>
          </a:p>
          <a:p>
            <a:pPr>
              <a:defRPr sz="1100"/>
            </a:pPr>
            <a:endParaRPr sz="1400"/>
          </a:p>
          <a:p>
            <a:pPr>
              <a:defRPr sz="1100"/>
            </a:pPr>
            <a:r>
              <a:t>We normally have 5 users logged into the system and we’ve sized the warehouse as a medium - this works well for our baseline load.</a:t>
            </a:r>
            <a:endParaRPr sz="1400"/>
          </a:p>
          <a:p>
            <a:pPr>
              <a:defRPr sz="1100"/>
            </a:pPr>
            <a:r>
              <a:t>But at end of month/end of quarter, we don’t have 5 users - we have 50 users. And our traditional experience is that performance crashes because the warehouse saturates.</a:t>
            </a:r>
            <a:endParaRPr sz="1400"/>
          </a:p>
          <a:p>
            <a:pPr>
              <a:defRPr sz="1100"/>
            </a:pPr>
            <a:endParaRPr sz="1400"/>
          </a:p>
          <a:p>
            <a:pPr>
              <a:defRPr sz="1100"/>
            </a:pPr>
            <a:r>
              <a:t>Note that the volume of data hasn’t increased, and the queries haven’t gotten more complex. We just have more of them hitting the system at the same time.</a:t>
            </a:r>
            <a:endParaRPr sz="1400"/>
          </a:p>
          <a:p>
            <a:pPr>
              <a:defRPr sz="1100"/>
            </a:pPr>
            <a:endParaRPr sz="1400"/>
          </a:p>
          <a:p>
            <a:pPr>
              <a:defRPr sz="1100"/>
            </a:pPr>
            <a:r>
              <a:t>** Click to show scale-out.</a:t>
            </a:r>
            <a:endParaRPr sz="1400"/>
          </a:p>
          <a:p>
            <a:pPr>
              <a:defRPr sz="1100"/>
            </a:pPr>
            <a:endParaRPr sz="1400"/>
          </a:p>
          <a:p>
            <a:pPr>
              <a:defRPr sz="1100"/>
            </a:pPr>
            <a:r>
              <a:t>The solution in Snowflake is to scale-out in a multi-cluster warehouse. We spin up additional clusters (in this example we start more 4-node clusters) and we spread the incoming queries across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4" name="Numéro de diapositive"/>
          <p:cNvSpPr txBox="1"/>
          <p:nvPr>
            <p:ph type="sldNum" sz="quarter" idx="2"/>
          </p:nvPr>
        </p:nvSpPr>
        <p:spPr>
          <a:xfrm>
            <a:off x="0" y="0"/>
            <a:ext cx="301866" cy="288782"/>
          </a:xfrm>
          <a:prstGeom prst="rect">
            <a:avLst/>
          </a:prstGeom>
        </p:spPr>
        <p:txBody>
          <a:bodyPr lIns="45699" tIns="45699" rIns="45699" bIns="45699" anchor="t"/>
          <a:lstStyle>
            <a:lvl1pPr algn="l" defTabSz="914400">
              <a:defRPr sz="14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0">
    <p:spTree>
      <p:nvGrpSpPr>
        <p:cNvPr id="1" name=""/>
        <p:cNvGrpSpPr/>
        <p:nvPr/>
      </p:nvGrpSpPr>
      <p:grpSpPr>
        <a:xfrm>
          <a:off x="0" y="0"/>
          <a:ext cx="0" cy="0"/>
          <a:chOff x="0" y="0"/>
          <a:chExt cx="0" cy="0"/>
        </a:xfrm>
      </p:grpSpPr>
      <p:pic>
        <p:nvPicPr>
          <p:cNvPr id="106" name="Google Shape;69;p31" descr="Google Shape;69;p31"/>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07"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10_1">
    <p:spTree>
      <p:nvGrpSpPr>
        <p:cNvPr id="1" name=""/>
        <p:cNvGrpSpPr/>
        <p:nvPr/>
      </p:nvGrpSpPr>
      <p:grpSpPr>
        <a:xfrm>
          <a:off x="0" y="0"/>
          <a:ext cx="0" cy="0"/>
          <a:chOff x="0" y="0"/>
          <a:chExt cx="0" cy="0"/>
        </a:xfrm>
      </p:grpSpPr>
      <p:sp>
        <p:nvSpPr>
          <p:cNvPr id="114" name="Texte du titre"/>
          <p:cNvSpPr txBox="1"/>
          <p:nvPr>
            <p:ph type="title"/>
          </p:nvPr>
        </p:nvSpPr>
        <p:spPr>
          <a:xfrm>
            <a:off x="305433" y="281200"/>
            <a:ext cx="11469600" cy="1269302"/>
          </a:xfrm>
          <a:prstGeom prst="rect">
            <a:avLst/>
          </a:prstGeom>
        </p:spPr>
        <p:txBody>
          <a:bodyPr lIns="121899" tIns="121899" rIns="121899" bIns="121899">
            <a:normAutofit fontScale="100000" lnSpcReduction="0"/>
          </a:bodyPr>
          <a:lstStyle>
            <a:lvl1pPr defTabSz="914400">
              <a:lnSpc>
                <a:spcPct val="100000"/>
              </a:lnSpc>
              <a:defRPr b="0" sz="3200">
                <a:solidFill>
                  <a:srgbClr val="002244"/>
                </a:solidFill>
                <a:latin typeface="Roboto Light"/>
                <a:ea typeface="Roboto Light"/>
                <a:cs typeface="Roboto Light"/>
                <a:sym typeface="Roboto Light"/>
              </a:defRPr>
            </a:lvl1pPr>
          </a:lstStyle>
          <a:p>
            <a:pPr/>
            <a:r>
              <a:t>Texte du titre</a:t>
            </a:r>
          </a:p>
        </p:txBody>
      </p:sp>
      <p:sp>
        <p:nvSpPr>
          <p:cNvPr id="115" name="Texte niveau 1…"/>
          <p:cNvSpPr txBox="1"/>
          <p:nvPr>
            <p:ph type="body" idx="1"/>
          </p:nvPr>
        </p:nvSpPr>
        <p:spPr>
          <a:xfrm>
            <a:off x="306665" y="2543267"/>
            <a:ext cx="11469602" cy="3525900"/>
          </a:xfrm>
          <a:prstGeom prst="rect">
            <a:avLst/>
          </a:prstGeom>
        </p:spPr>
        <p:txBody>
          <a:bodyPr lIns="121899" tIns="121899" rIns="121899" bIns="121899">
            <a:normAutofit fontScale="100000" lnSpcReduction="0"/>
          </a:bodyPr>
          <a:lstStyle>
            <a:lvl1pPr marL="457200" indent="-330200" defTabSz="914400">
              <a:lnSpc>
                <a:spcPct val="100000"/>
              </a:lnSpc>
              <a:buClr>
                <a:srgbClr val="002244"/>
              </a:buClr>
              <a:buSzPts val="1600"/>
              <a:buFont typeface="Helvetica"/>
              <a:buChar char="⋀"/>
              <a:defRPr sz="1600">
                <a:solidFill>
                  <a:srgbClr val="002244"/>
                </a:solidFill>
                <a:latin typeface="Roboto"/>
                <a:ea typeface="Roboto"/>
                <a:cs typeface="Roboto"/>
                <a:sym typeface="Roboto"/>
              </a:defRPr>
            </a:lvl1pPr>
            <a:lvl2pPr marL="935988" indent="-345438" defTabSz="914400">
              <a:lnSpc>
                <a:spcPct val="100000"/>
              </a:lnSpc>
              <a:buClr>
                <a:srgbClr val="002244"/>
              </a:buClr>
              <a:buSzPts val="1600"/>
              <a:buFont typeface="Helvetica"/>
              <a:buChar char="■"/>
              <a:defRPr sz="1600">
                <a:solidFill>
                  <a:srgbClr val="002244"/>
                </a:solidFill>
                <a:latin typeface="Roboto"/>
                <a:ea typeface="Roboto"/>
                <a:cs typeface="Roboto"/>
                <a:sym typeface="Roboto"/>
              </a:defRPr>
            </a:lvl2pPr>
            <a:lvl3pPr marL="1393188" indent="-345438" defTabSz="914400">
              <a:lnSpc>
                <a:spcPct val="100000"/>
              </a:lnSpc>
              <a:buClr>
                <a:srgbClr val="002244"/>
              </a:buClr>
              <a:buSzPts val="1600"/>
              <a:buFont typeface="Helvetica"/>
              <a:buChar char="﹣"/>
              <a:defRPr sz="1600">
                <a:solidFill>
                  <a:srgbClr val="002244"/>
                </a:solidFill>
                <a:latin typeface="Roboto"/>
                <a:ea typeface="Roboto"/>
                <a:cs typeface="Roboto"/>
                <a:sym typeface="Roboto"/>
              </a:defRPr>
            </a:lvl3pPr>
            <a:lvl4pPr marL="1850388" indent="-345438" defTabSz="914400">
              <a:lnSpc>
                <a:spcPct val="100000"/>
              </a:lnSpc>
              <a:buClr>
                <a:srgbClr val="002244"/>
              </a:buClr>
              <a:buSzPts val="1600"/>
              <a:buFont typeface="Helvetica"/>
              <a:buChar char="●"/>
              <a:defRPr sz="1600">
                <a:solidFill>
                  <a:srgbClr val="002244"/>
                </a:solidFill>
                <a:latin typeface="Roboto"/>
                <a:ea typeface="Roboto"/>
                <a:cs typeface="Roboto"/>
                <a:sym typeface="Roboto"/>
              </a:defRPr>
            </a:lvl4pPr>
            <a:lvl5pPr marL="2307588" indent="-345438" defTabSz="914400">
              <a:lnSpc>
                <a:spcPct val="100000"/>
              </a:lnSpc>
              <a:buClr>
                <a:srgbClr val="002244"/>
              </a:buClr>
              <a:buSzPts val="1600"/>
              <a:buFont typeface="Helvetica"/>
              <a:buChar char="○"/>
              <a:defRPr sz="1600">
                <a:solidFill>
                  <a:srgbClr val="002244"/>
                </a:solidFill>
                <a:latin typeface="Roboto"/>
                <a:ea typeface="Roboto"/>
                <a:cs typeface="Roboto"/>
                <a:sym typeface="Roboto"/>
              </a:defRPr>
            </a:lvl5pPr>
          </a:lstStyle>
          <a:p>
            <a:pPr/>
            <a:r>
              <a:t>Texte niveau 1</a:t>
            </a:r>
          </a:p>
          <a:p>
            <a:pPr lvl="1"/>
            <a:r>
              <a:t>Texte niveau 2</a:t>
            </a:r>
          </a:p>
          <a:p>
            <a:pPr lvl="2"/>
            <a:r>
              <a:t>Texte niveau 3</a:t>
            </a:r>
          </a:p>
          <a:p>
            <a:pPr lvl="3"/>
            <a:r>
              <a:t>Texte niveau 4</a:t>
            </a:r>
          </a:p>
          <a:p>
            <a:pPr lvl="4"/>
            <a:r>
              <a:t>Texte niveau 5</a:t>
            </a:r>
          </a:p>
        </p:txBody>
      </p:sp>
      <p:pic>
        <p:nvPicPr>
          <p:cNvPr id="116" name="Google Shape;76;p32" descr="Google Shape;76;p3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17"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b="1" sz="1300">
                <a:solidFill>
                  <a:srgbClr val="FF0066"/>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_1_1_2">
    <p:spTree>
      <p:nvGrpSpPr>
        <p:cNvPr id="1" name=""/>
        <p:cNvGrpSpPr/>
        <p:nvPr/>
      </p:nvGrpSpPr>
      <p:grpSpPr>
        <a:xfrm>
          <a:off x="0" y="0"/>
          <a:ext cx="0" cy="0"/>
          <a:chOff x="0" y="0"/>
          <a:chExt cx="0" cy="0"/>
        </a:xfrm>
      </p:grpSpPr>
      <p:sp>
        <p:nvSpPr>
          <p:cNvPr id="124" name="Google Shape;78;p33"/>
          <p:cNvSpPr/>
          <p:nvPr/>
        </p:nvSpPr>
        <p:spPr>
          <a:xfrm>
            <a:off x="0" y="-2"/>
            <a:ext cx="12192000" cy="1434004"/>
          </a:xfrm>
          <a:prstGeom prst="rect">
            <a:avLst/>
          </a:prstGeom>
          <a:solidFill>
            <a:srgbClr val="002244"/>
          </a:solidFill>
          <a:ln w="12700">
            <a:miter lim="400000"/>
          </a:ln>
        </p:spPr>
        <p:txBody>
          <a:bodyPr lIns="45718" tIns="45718" rIns="45718" bIns="45718" anchor="ctr"/>
          <a:lstStyle/>
          <a:p>
            <a:pPr>
              <a:defRPr>
                <a:solidFill>
                  <a:srgbClr val="000000"/>
                </a:solidFill>
              </a:defRPr>
            </a:pPr>
          </a:p>
        </p:txBody>
      </p:sp>
      <p:sp>
        <p:nvSpPr>
          <p:cNvPr id="125" name="Texte du titre"/>
          <p:cNvSpPr txBox="1"/>
          <p:nvPr>
            <p:ph type="title"/>
          </p:nvPr>
        </p:nvSpPr>
        <p:spPr>
          <a:xfrm>
            <a:off x="306600" y="46498"/>
            <a:ext cx="11729702" cy="1346703"/>
          </a:xfrm>
          <a:prstGeom prst="rect">
            <a:avLst/>
          </a:prstGeom>
        </p:spPr>
        <p:txBody>
          <a:bodyPr lIns="121899" tIns="121899" rIns="121899" bIns="121899">
            <a:normAutofit fontScale="100000" lnSpcReduction="0"/>
          </a:bodyPr>
          <a:lstStyle>
            <a:lvl1pPr defTabSz="914400">
              <a:lnSpc>
                <a:spcPct val="100000"/>
              </a:lnSpc>
              <a:defRPr b="0" sz="3200">
                <a:solidFill>
                  <a:srgbClr val="FFFFFF"/>
                </a:solidFill>
                <a:latin typeface="Roboto Light"/>
                <a:ea typeface="Roboto Light"/>
                <a:cs typeface="Roboto Light"/>
                <a:sym typeface="Roboto Light"/>
              </a:defRPr>
            </a:lvl1pPr>
          </a:lstStyle>
          <a:p>
            <a:pPr/>
            <a:r>
              <a:t>Texte du titre</a:t>
            </a:r>
          </a:p>
        </p:txBody>
      </p:sp>
      <p:sp>
        <p:nvSpPr>
          <p:cNvPr id="126" name="Texte niveau 1…"/>
          <p:cNvSpPr txBox="1"/>
          <p:nvPr>
            <p:ph type="body" idx="1"/>
          </p:nvPr>
        </p:nvSpPr>
        <p:spPr>
          <a:xfrm>
            <a:off x="306665" y="2176800"/>
            <a:ext cx="11729703" cy="4099502"/>
          </a:xfrm>
          <a:prstGeom prst="rect">
            <a:avLst/>
          </a:prstGeom>
        </p:spPr>
        <p:txBody>
          <a:bodyPr lIns="121899" tIns="121899" rIns="121899" bIns="121899">
            <a:normAutofit fontScale="100000" lnSpcReduction="0"/>
          </a:bodyPr>
          <a:lstStyle>
            <a:lvl1pPr marL="457200" indent="-330200" defTabSz="914400">
              <a:buClr>
                <a:srgbClr val="002244"/>
              </a:buClr>
              <a:buSzPts val="1600"/>
              <a:buFont typeface="Helvetica"/>
              <a:buChar char="∧"/>
              <a:defRPr sz="1600">
                <a:solidFill>
                  <a:srgbClr val="002244"/>
                </a:solidFill>
                <a:latin typeface="Roboto"/>
                <a:ea typeface="Roboto"/>
                <a:cs typeface="Roboto"/>
                <a:sym typeface="Roboto"/>
              </a:defRPr>
            </a:lvl1pPr>
            <a:lvl2pPr marL="935988" indent="-345438" defTabSz="914400">
              <a:buClr>
                <a:srgbClr val="002244"/>
              </a:buClr>
              <a:buSzPts val="1600"/>
              <a:buFont typeface="Helvetica"/>
              <a:buChar char="■"/>
              <a:defRPr sz="1600">
                <a:solidFill>
                  <a:srgbClr val="002244"/>
                </a:solidFill>
                <a:latin typeface="Roboto"/>
                <a:ea typeface="Roboto"/>
                <a:cs typeface="Roboto"/>
                <a:sym typeface="Roboto"/>
              </a:defRPr>
            </a:lvl2pPr>
            <a:lvl3pPr marL="1393188" indent="-345438" defTabSz="914400">
              <a:buClr>
                <a:srgbClr val="002244"/>
              </a:buClr>
              <a:buSzPts val="1600"/>
              <a:buFont typeface="Helvetica"/>
              <a:buChar char="﹣"/>
              <a:defRPr sz="1600">
                <a:solidFill>
                  <a:srgbClr val="002244"/>
                </a:solidFill>
                <a:latin typeface="Roboto"/>
                <a:ea typeface="Roboto"/>
                <a:cs typeface="Roboto"/>
                <a:sym typeface="Roboto"/>
              </a:defRPr>
            </a:lvl3pPr>
            <a:lvl4pPr marL="1850388" indent="-345438" defTabSz="914400">
              <a:buClr>
                <a:srgbClr val="002244"/>
              </a:buClr>
              <a:buSzPts val="1600"/>
              <a:buFont typeface="Helvetica"/>
              <a:buChar char="●"/>
              <a:defRPr sz="1600">
                <a:solidFill>
                  <a:srgbClr val="002244"/>
                </a:solidFill>
                <a:latin typeface="Roboto"/>
                <a:ea typeface="Roboto"/>
                <a:cs typeface="Roboto"/>
                <a:sym typeface="Roboto"/>
              </a:defRPr>
            </a:lvl4pPr>
            <a:lvl5pPr marL="2307588" indent="-345438" defTabSz="914400">
              <a:buClr>
                <a:srgbClr val="002244"/>
              </a:buClr>
              <a:buSzPts val="1600"/>
              <a:buFont typeface="Helvetica"/>
              <a:buChar char="○"/>
              <a:defRPr sz="1600">
                <a:solidFill>
                  <a:srgbClr val="002244"/>
                </a:solidFill>
                <a:latin typeface="Roboto"/>
                <a:ea typeface="Roboto"/>
                <a:cs typeface="Roboto"/>
                <a:sym typeface="Roboto"/>
              </a:defRPr>
            </a:lvl5pPr>
          </a:lstStyle>
          <a:p>
            <a:pPr/>
            <a:r>
              <a:t>Texte niveau 1</a:t>
            </a:r>
          </a:p>
          <a:p>
            <a:pPr lvl="1"/>
            <a:r>
              <a:t>Texte niveau 2</a:t>
            </a:r>
          </a:p>
          <a:p>
            <a:pPr lvl="2"/>
            <a:r>
              <a:t>Texte niveau 3</a:t>
            </a:r>
          </a:p>
          <a:p>
            <a:pPr lvl="3"/>
            <a:r>
              <a:t>Texte niveau 4</a:t>
            </a:r>
          </a:p>
          <a:p>
            <a:pPr lvl="4"/>
            <a:r>
              <a:t>Texte niveau 5</a:t>
            </a:r>
          </a:p>
        </p:txBody>
      </p:sp>
      <p:pic>
        <p:nvPicPr>
          <p:cNvPr id="127" name="Google Shape;82;p33" descr="Google Shape;82;p33"/>
          <p:cNvPicPr>
            <a:picLocks noChangeAspect="1"/>
          </p:cNvPicPr>
          <p:nvPr/>
        </p:nvPicPr>
        <p:blipFill>
          <a:blip r:embed="rId2">
            <a:extLst/>
          </a:blip>
          <a:srcRect l="0" t="0" r="0" b="49639"/>
          <a:stretch>
            <a:fillRect/>
          </a:stretch>
        </p:blipFill>
        <p:spPr>
          <a:xfrm>
            <a:off x="11128767" y="6516927"/>
            <a:ext cx="921537" cy="163711"/>
          </a:xfrm>
          <a:prstGeom prst="rect">
            <a:avLst/>
          </a:prstGeom>
          <a:ln w="12700">
            <a:miter lim="400000"/>
          </a:ln>
        </p:spPr>
      </p:pic>
      <p:pic>
        <p:nvPicPr>
          <p:cNvPr id="128" name="Google Shape;85;p33" descr="Google Shape;85;p33"/>
          <p:cNvPicPr>
            <a:picLocks noChangeAspect="1"/>
          </p:cNvPicPr>
          <p:nvPr/>
        </p:nvPicPr>
        <p:blipFill>
          <a:blip r:embed="rId3">
            <a:extLst/>
          </a:blip>
          <a:stretch>
            <a:fillRect/>
          </a:stretch>
        </p:blipFill>
        <p:spPr>
          <a:xfrm>
            <a:off x="9551196" y="6509198"/>
            <a:ext cx="1431033" cy="211202"/>
          </a:xfrm>
          <a:prstGeom prst="rect">
            <a:avLst/>
          </a:prstGeom>
          <a:ln w="12700">
            <a:miter lim="400000"/>
          </a:ln>
        </p:spPr>
      </p:pic>
      <p:sp>
        <p:nvSpPr>
          <p:cNvPr id="129" name="Numéro de diapositive"/>
          <p:cNvSpPr txBox="1"/>
          <p:nvPr>
            <p:ph type="sldNum" sz="quarter" idx="2"/>
          </p:nvPr>
        </p:nvSpPr>
        <p:spPr>
          <a:xfrm>
            <a:off x="11742159" y="6459482"/>
            <a:ext cx="440141" cy="446999"/>
          </a:xfrm>
          <a:prstGeom prst="rect">
            <a:avLst/>
          </a:prstGeom>
        </p:spPr>
        <p:txBody>
          <a:bodyPr lIns="121899" tIns="121899" rIns="121899" bIns="121899" anchor="ctr"/>
          <a:lstStyle>
            <a:lvl1pPr defTabSz="914400">
              <a:defRPr b="1" sz="1300">
                <a:solidFill>
                  <a:srgbClr val="FFFFFF"/>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allery_09">
    <p:spTree>
      <p:nvGrpSpPr>
        <p:cNvPr id="1" name=""/>
        <p:cNvGrpSpPr/>
        <p:nvPr/>
      </p:nvGrpSpPr>
      <p:grpSpPr>
        <a:xfrm>
          <a:off x="0" y="0"/>
          <a:ext cx="0" cy="0"/>
          <a:chOff x="0" y="0"/>
          <a:chExt cx="0" cy="0"/>
        </a:xfrm>
      </p:grpSpPr>
      <p:sp>
        <p:nvSpPr>
          <p:cNvPr id="136" name="Google Shape;90;g27b40488555_0_5401"/>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137" name="Google Shape;91;g27b40488555_0_5401"/>
          <p:cNvSpPr/>
          <p:nvPr/>
        </p:nvSpPr>
        <p:spPr>
          <a:xfrm>
            <a:off x="-2119" y="6472268"/>
            <a:ext cx="2597104" cy="394802"/>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138" name="Google Shape;92;g27b40488555_0_5401"/>
          <p:cNvSpPr/>
          <p:nvPr/>
        </p:nvSpPr>
        <p:spPr>
          <a:xfrm>
            <a:off x="277538" y="6364089"/>
            <a:ext cx="3203701" cy="5031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139" name="Google Shape;93;g27b40488555_0_5401"/>
          <p:cNvSpPr/>
          <p:nvPr>
            <p:ph type="pic" sz="half" idx="21"/>
          </p:nvPr>
        </p:nvSpPr>
        <p:spPr>
          <a:xfrm>
            <a:off x="-64772" y="-19925"/>
            <a:ext cx="3072002" cy="6932701"/>
          </a:xfrm>
          <a:prstGeom prst="rect">
            <a:avLst/>
          </a:prstGeom>
        </p:spPr>
        <p:txBody>
          <a:bodyPr lIns="91439" tIns="45719" rIns="91439" bIns="45719"/>
          <a:lstStyle/>
          <a:p>
            <a:pPr/>
          </a:p>
        </p:txBody>
      </p:sp>
      <p:sp>
        <p:nvSpPr>
          <p:cNvPr id="140" name="Google Shape;94;g27b40488555_0_5401"/>
          <p:cNvSpPr/>
          <p:nvPr>
            <p:ph type="pic" sz="half" idx="22"/>
          </p:nvPr>
        </p:nvSpPr>
        <p:spPr>
          <a:xfrm>
            <a:off x="6097370" y="-29176"/>
            <a:ext cx="3072002" cy="6942002"/>
          </a:xfrm>
          <a:prstGeom prst="rect">
            <a:avLst/>
          </a:prstGeom>
        </p:spPr>
        <p:txBody>
          <a:bodyPr lIns="91439" tIns="45719" rIns="91439" bIns="45719"/>
          <a:lstStyle/>
          <a:p>
            <a:pPr/>
          </a:p>
        </p:txBody>
      </p:sp>
      <p:sp>
        <p:nvSpPr>
          <p:cNvPr id="141" name="Google Shape;95;g27b40488555_0_5401"/>
          <p:cNvSpPr/>
          <p:nvPr>
            <p:ph type="pic" sz="half" idx="23"/>
          </p:nvPr>
        </p:nvSpPr>
        <p:spPr>
          <a:xfrm>
            <a:off x="3016111" y="-19921"/>
            <a:ext cx="3072002" cy="6932701"/>
          </a:xfrm>
          <a:prstGeom prst="rect">
            <a:avLst/>
          </a:prstGeom>
        </p:spPr>
        <p:txBody>
          <a:bodyPr lIns="91439" tIns="45719" rIns="91439" bIns="45719"/>
          <a:lstStyle/>
          <a:p>
            <a:pPr/>
          </a:p>
        </p:txBody>
      </p:sp>
      <p:sp>
        <p:nvSpPr>
          <p:cNvPr id="142" name="Google Shape;96;g27b40488555_0_5401"/>
          <p:cNvSpPr/>
          <p:nvPr>
            <p:ph type="pic" sz="half" idx="24"/>
          </p:nvPr>
        </p:nvSpPr>
        <p:spPr>
          <a:xfrm>
            <a:off x="9178259" y="-19921"/>
            <a:ext cx="3072002" cy="6932701"/>
          </a:xfrm>
          <a:prstGeom prst="rect">
            <a:avLst/>
          </a:prstGeom>
        </p:spPr>
        <p:txBody>
          <a:bodyPr lIns="91439" tIns="45719" rIns="91439" bIns="45719"/>
          <a:lstStyle/>
          <a:p>
            <a:pPr/>
          </a:p>
        </p:txBody>
      </p:sp>
      <p:sp>
        <p:nvSpPr>
          <p:cNvPr id="143" name="Numéro de diapositive"/>
          <p:cNvSpPr txBox="1"/>
          <p:nvPr>
            <p:ph type="sldNum" sz="quarter" idx="2"/>
          </p:nvPr>
        </p:nvSpPr>
        <p:spPr>
          <a:xfrm>
            <a:off x="8463946" y="6224224"/>
            <a:ext cx="273654" cy="264253"/>
          </a:xfrm>
          <a:prstGeom prst="rect">
            <a:avLst/>
          </a:prstGeom>
        </p:spPr>
        <p:txBody>
          <a:bodyPr lIns="45718" tIns="45718" rIns="45718" bIns="45718" anchor="ctr"/>
          <a:lstStyle>
            <a:lvl1pPr defTabSz="914400">
              <a:defRPr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9_mockup_06">
    <p:spTree>
      <p:nvGrpSpPr>
        <p:cNvPr id="1" name=""/>
        <p:cNvGrpSpPr/>
        <p:nvPr/>
      </p:nvGrpSpPr>
      <p:grpSpPr>
        <a:xfrm>
          <a:off x="0" y="0"/>
          <a:ext cx="0" cy="0"/>
          <a:chOff x="0" y="0"/>
          <a:chExt cx="0" cy="0"/>
        </a:xfrm>
      </p:grpSpPr>
      <p:sp>
        <p:nvSpPr>
          <p:cNvPr id="150" name="Google Shape;104;g27b40488555_0_5415"/>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151" name="Google Shape;105;g27b40488555_0_5415"/>
          <p:cNvSpPr/>
          <p:nvPr/>
        </p:nvSpPr>
        <p:spPr>
          <a:xfrm>
            <a:off x="0" y="-2"/>
            <a:ext cx="12192000" cy="4589704"/>
          </a:xfrm>
          <a:prstGeom prst="rect">
            <a:avLst/>
          </a:prstGeom>
          <a:solidFill>
            <a:schemeClr val="accent1"/>
          </a:solidFill>
          <a:ln w="12700">
            <a:miter lim="400000"/>
          </a:ln>
        </p:spPr>
        <p:txBody>
          <a:bodyPr lIns="45718" tIns="45718" rIns="45718" bIns="45718" anchor="ctr"/>
          <a:lstStyle/>
          <a:p>
            <a:pPr algn="ctr">
              <a:defRPr sz="2400">
                <a:solidFill>
                  <a:srgbClr val="FFFFFF"/>
                </a:solidFill>
                <a:latin typeface="Calibri"/>
                <a:ea typeface="Calibri"/>
                <a:cs typeface="Calibri"/>
                <a:sym typeface="Calibri"/>
              </a:defRPr>
            </a:pPr>
          </a:p>
        </p:txBody>
      </p:sp>
      <p:sp>
        <p:nvSpPr>
          <p:cNvPr id="152" name="Texte niveau 1…"/>
          <p:cNvSpPr txBox="1"/>
          <p:nvPr>
            <p:ph type="body" sz="quarter" idx="1"/>
          </p:nvPr>
        </p:nvSpPr>
        <p:spPr>
          <a:xfrm>
            <a:off x="3021452" y="5772870"/>
            <a:ext cx="6144901" cy="675602"/>
          </a:xfrm>
          <a:prstGeom prst="rect">
            <a:avLst/>
          </a:prstGeom>
        </p:spPr>
        <p:txBody>
          <a:bodyPr lIns="121899" tIns="121899" rIns="121899" bIns="121899">
            <a:normAutofit fontScale="100000" lnSpcReduction="0"/>
          </a:bodyPr>
          <a:lstStyle>
            <a:lvl1pPr marL="0" indent="0" algn="ctr" defTabSz="914400">
              <a:lnSpc>
                <a:spcPct val="120000"/>
              </a:lnSpc>
              <a:spcBef>
                <a:spcPts val="200"/>
              </a:spcBef>
              <a:buClrTx/>
              <a:buSzTx/>
              <a:buFontTx/>
              <a:buNone/>
              <a:defRPr sz="800">
                <a:solidFill>
                  <a:srgbClr val="0E143D"/>
                </a:solidFill>
                <a:latin typeface="Söhne Leicht"/>
                <a:ea typeface="Söhne Leicht"/>
                <a:cs typeface="Söhne Leicht"/>
                <a:sym typeface="Söhne Leicht"/>
              </a:defRPr>
            </a:lvl1pPr>
            <a:lvl2pPr marL="0" indent="0" algn="ctr" defTabSz="914400">
              <a:lnSpc>
                <a:spcPct val="120000"/>
              </a:lnSpc>
              <a:spcBef>
                <a:spcPts val="200"/>
              </a:spcBef>
              <a:buClrTx/>
              <a:buSzTx/>
              <a:buFontTx/>
              <a:buNone/>
              <a:defRPr sz="800">
                <a:solidFill>
                  <a:srgbClr val="0E143D"/>
                </a:solidFill>
                <a:latin typeface="Söhne Leicht"/>
                <a:ea typeface="Söhne Leicht"/>
                <a:cs typeface="Söhne Leicht"/>
                <a:sym typeface="Söhne Leicht"/>
              </a:defRPr>
            </a:lvl2pPr>
            <a:lvl3pPr marL="0" indent="0" algn="ctr" defTabSz="914400">
              <a:lnSpc>
                <a:spcPct val="120000"/>
              </a:lnSpc>
              <a:spcBef>
                <a:spcPts val="200"/>
              </a:spcBef>
              <a:buClrTx/>
              <a:buSzTx/>
              <a:buFontTx/>
              <a:buNone/>
              <a:defRPr sz="800">
                <a:solidFill>
                  <a:srgbClr val="0E143D"/>
                </a:solidFill>
                <a:latin typeface="Söhne Leicht"/>
                <a:ea typeface="Söhne Leicht"/>
                <a:cs typeface="Söhne Leicht"/>
                <a:sym typeface="Söhne Leicht"/>
              </a:defRPr>
            </a:lvl3pPr>
            <a:lvl4pPr marL="0" indent="0" algn="ctr" defTabSz="914400">
              <a:lnSpc>
                <a:spcPct val="120000"/>
              </a:lnSpc>
              <a:spcBef>
                <a:spcPts val="200"/>
              </a:spcBef>
              <a:buClrTx/>
              <a:buSzTx/>
              <a:buFontTx/>
              <a:buNone/>
              <a:defRPr sz="800">
                <a:solidFill>
                  <a:srgbClr val="0E143D"/>
                </a:solidFill>
                <a:latin typeface="Söhne Leicht"/>
                <a:ea typeface="Söhne Leicht"/>
                <a:cs typeface="Söhne Leicht"/>
                <a:sym typeface="Söhne Leicht"/>
              </a:defRPr>
            </a:lvl4pPr>
            <a:lvl5pPr marL="0" indent="0" algn="ctr" defTabSz="914400">
              <a:lnSpc>
                <a:spcPct val="120000"/>
              </a:lnSpc>
              <a:spcBef>
                <a:spcPts val="200"/>
              </a:spcBef>
              <a:buClrTx/>
              <a:buSzTx/>
              <a:buFontTx/>
              <a:buNone/>
              <a:defRPr sz="800">
                <a:solidFill>
                  <a:srgbClr val="0E143D"/>
                </a:solidFill>
                <a:latin typeface="Söhne Leicht"/>
                <a:ea typeface="Söhne Leicht"/>
                <a:cs typeface="Söhne Leicht"/>
                <a:sym typeface="Söhne Leicht"/>
              </a:defRPr>
            </a:lvl5pPr>
          </a:lstStyle>
          <a:p>
            <a:pPr/>
            <a:r>
              <a:t>Texte niveau 1</a:t>
            </a:r>
          </a:p>
          <a:p>
            <a:pPr lvl="1"/>
            <a:r>
              <a:t>Texte niveau 2</a:t>
            </a:r>
          </a:p>
          <a:p>
            <a:pPr lvl="2"/>
            <a:r>
              <a:t>Texte niveau 3</a:t>
            </a:r>
          </a:p>
          <a:p>
            <a:pPr lvl="3"/>
            <a:r>
              <a:t>Texte niveau 4</a:t>
            </a:r>
          </a:p>
          <a:p>
            <a:pPr lvl="4"/>
            <a:r>
              <a:t>Texte niveau 5</a:t>
            </a:r>
          </a:p>
        </p:txBody>
      </p:sp>
      <p:sp>
        <p:nvSpPr>
          <p:cNvPr id="153" name="Texte du titre"/>
          <p:cNvSpPr txBox="1"/>
          <p:nvPr>
            <p:ph type="title"/>
          </p:nvPr>
        </p:nvSpPr>
        <p:spPr>
          <a:xfrm>
            <a:off x="3019974" y="5191759"/>
            <a:ext cx="6146102" cy="566702"/>
          </a:xfrm>
          <a:prstGeom prst="rect">
            <a:avLst/>
          </a:prstGeom>
        </p:spPr>
        <p:txBody>
          <a:bodyPr lIns="121899" tIns="121899" rIns="121899" bIns="121899" anchor="b">
            <a:normAutofit fontScale="100000" lnSpcReduction="0"/>
          </a:bodyPr>
          <a:lstStyle>
            <a:lvl1pPr algn="ctr" defTabSz="914400">
              <a:lnSpc>
                <a:spcPct val="100000"/>
              </a:lnSpc>
              <a:defRPr sz="2700">
                <a:solidFill>
                  <a:srgbClr val="0E143D"/>
                </a:solidFill>
                <a:latin typeface="Söhne Halbfett"/>
                <a:ea typeface="Söhne Halbfett"/>
                <a:cs typeface="Söhne Halbfett"/>
                <a:sym typeface="Söhne Halbfett"/>
              </a:defRPr>
            </a:lvl1pPr>
          </a:lstStyle>
          <a:p>
            <a:pPr/>
            <a:r>
              <a:t>Texte du titre</a:t>
            </a:r>
          </a:p>
        </p:txBody>
      </p:sp>
      <p:grpSp>
        <p:nvGrpSpPr>
          <p:cNvPr id="160" name="Google Shape;108;g27b40488555_0_5415"/>
          <p:cNvGrpSpPr/>
          <p:nvPr/>
        </p:nvGrpSpPr>
        <p:grpSpPr>
          <a:xfrm>
            <a:off x="3256671" y="364371"/>
            <a:ext cx="5663006" cy="4756199"/>
            <a:chOff x="0" y="0"/>
            <a:chExt cx="5663004" cy="4756199"/>
          </a:xfrm>
        </p:grpSpPr>
        <p:sp>
          <p:nvSpPr>
            <p:cNvPr id="154" name="Google Shape;109;g27b40488555_0_5415"/>
            <p:cNvSpPr/>
            <p:nvPr/>
          </p:nvSpPr>
          <p:spPr>
            <a:xfrm>
              <a:off x="1805836" y="4726190"/>
              <a:ext cx="2080286" cy="300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969" y="0"/>
                  </a:moveTo>
                  <a:cubicBezTo>
                    <a:pt x="628" y="0"/>
                    <a:pt x="628" y="0"/>
                    <a:pt x="628" y="0"/>
                  </a:cubicBezTo>
                  <a:cubicBezTo>
                    <a:pt x="285" y="0"/>
                    <a:pt x="0" y="3812"/>
                    <a:pt x="0" y="9741"/>
                  </a:cubicBezTo>
                  <a:cubicBezTo>
                    <a:pt x="0" y="11647"/>
                    <a:pt x="0" y="11647"/>
                    <a:pt x="0" y="11647"/>
                  </a:cubicBezTo>
                  <a:cubicBezTo>
                    <a:pt x="0" y="17577"/>
                    <a:pt x="285" y="21600"/>
                    <a:pt x="628" y="21600"/>
                  </a:cubicBezTo>
                  <a:cubicBezTo>
                    <a:pt x="20969" y="21600"/>
                    <a:pt x="20969" y="21600"/>
                    <a:pt x="20969" y="21600"/>
                  </a:cubicBezTo>
                  <a:cubicBezTo>
                    <a:pt x="21312" y="21600"/>
                    <a:pt x="21600" y="17577"/>
                    <a:pt x="21600" y="11647"/>
                  </a:cubicBezTo>
                  <a:cubicBezTo>
                    <a:pt x="21600" y="9741"/>
                    <a:pt x="21600" y="9741"/>
                    <a:pt x="21600" y="9741"/>
                  </a:cubicBezTo>
                  <a:cubicBezTo>
                    <a:pt x="21600" y="3812"/>
                    <a:pt x="21312" y="0"/>
                    <a:pt x="20969" y="0"/>
                  </a:cubicBezTo>
                </a:path>
              </a:pathLst>
            </a:custGeom>
            <a:solidFill>
              <a:srgbClr val="BCBDC0"/>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sp>
          <p:nvSpPr>
            <p:cNvPr id="155" name="Google Shape;110;g27b40488555_0_5415"/>
            <p:cNvSpPr/>
            <p:nvPr/>
          </p:nvSpPr>
          <p:spPr>
            <a:xfrm>
              <a:off x="-1" y="-1"/>
              <a:ext cx="5663006" cy="34274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1183"/>
                    <a:pt x="21600" y="1183"/>
                    <a:pt x="21600" y="1183"/>
                  </a:cubicBezTo>
                  <a:cubicBezTo>
                    <a:pt x="21600" y="539"/>
                    <a:pt x="21274" y="0"/>
                    <a:pt x="20884" y="0"/>
                  </a:cubicBezTo>
                  <a:cubicBezTo>
                    <a:pt x="716" y="0"/>
                    <a:pt x="716" y="0"/>
                    <a:pt x="716" y="0"/>
                  </a:cubicBezTo>
                  <a:cubicBezTo>
                    <a:pt x="316" y="0"/>
                    <a:pt x="0" y="539"/>
                    <a:pt x="0" y="1183"/>
                  </a:cubicBezTo>
                  <a:cubicBezTo>
                    <a:pt x="0" y="21600"/>
                    <a:pt x="0" y="21600"/>
                    <a:pt x="0" y="21600"/>
                  </a:cubicBezTo>
                  <a:lnTo>
                    <a:pt x="21600" y="21600"/>
                  </a:lnTo>
                </a:path>
              </a:pathLst>
            </a:custGeom>
            <a:solidFill>
              <a:srgbClr val="17191D"/>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sp>
          <p:nvSpPr>
            <p:cNvPr id="156" name="Google Shape;111;g27b40488555_0_5415"/>
            <p:cNvSpPr/>
            <p:nvPr/>
          </p:nvSpPr>
          <p:spPr>
            <a:xfrm>
              <a:off x="1805836" y="4053273"/>
              <a:ext cx="2080286" cy="689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27" y="19957"/>
                  </a:moveTo>
                  <a:cubicBezTo>
                    <a:pt x="21028" y="19705"/>
                    <a:pt x="19938" y="19014"/>
                    <a:pt x="19338" y="18669"/>
                  </a:cubicBezTo>
                  <a:cubicBezTo>
                    <a:pt x="18592" y="18146"/>
                    <a:pt x="18679" y="15980"/>
                    <a:pt x="18679" y="15980"/>
                  </a:cubicBezTo>
                  <a:cubicBezTo>
                    <a:pt x="18249" y="0"/>
                    <a:pt x="18249" y="0"/>
                    <a:pt x="18249" y="0"/>
                  </a:cubicBezTo>
                  <a:cubicBezTo>
                    <a:pt x="3323" y="0"/>
                    <a:pt x="3323" y="0"/>
                    <a:pt x="3323" y="0"/>
                  </a:cubicBezTo>
                  <a:cubicBezTo>
                    <a:pt x="2921" y="15980"/>
                    <a:pt x="2921" y="15980"/>
                    <a:pt x="2921" y="15980"/>
                  </a:cubicBezTo>
                  <a:cubicBezTo>
                    <a:pt x="2921" y="15980"/>
                    <a:pt x="3008" y="18146"/>
                    <a:pt x="2262" y="18669"/>
                  </a:cubicBezTo>
                  <a:cubicBezTo>
                    <a:pt x="1631" y="19098"/>
                    <a:pt x="458" y="19789"/>
                    <a:pt x="114" y="20050"/>
                  </a:cubicBezTo>
                  <a:cubicBezTo>
                    <a:pt x="0" y="20134"/>
                    <a:pt x="0" y="20396"/>
                    <a:pt x="0" y="20396"/>
                  </a:cubicBezTo>
                  <a:cubicBezTo>
                    <a:pt x="0" y="21600"/>
                    <a:pt x="0" y="21600"/>
                    <a:pt x="0" y="21600"/>
                  </a:cubicBezTo>
                  <a:cubicBezTo>
                    <a:pt x="56" y="21600"/>
                    <a:pt x="56" y="21600"/>
                    <a:pt x="56" y="21600"/>
                  </a:cubicBezTo>
                  <a:cubicBezTo>
                    <a:pt x="21541" y="21600"/>
                    <a:pt x="21541" y="21600"/>
                    <a:pt x="21541" y="21600"/>
                  </a:cubicBezTo>
                  <a:cubicBezTo>
                    <a:pt x="21600" y="21600"/>
                    <a:pt x="21600" y="21600"/>
                    <a:pt x="21600" y="21600"/>
                  </a:cubicBezTo>
                  <a:cubicBezTo>
                    <a:pt x="21600" y="20396"/>
                    <a:pt x="21600" y="20396"/>
                    <a:pt x="21600" y="20396"/>
                  </a:cubicBezTo>
                  <a:cubicBezTo>
                    <a:pt x="21600" y="20396"/>
                    <a:pt x="21600" y="20134"/>
                    <a:pt x="21427" y="19957"/>
                  </a:cubicBezTo>
                </a:path>
              </a:pathLst>
            </a:custGeom>
            <a:solidFill>
              <a:srgbClr val="EAEAEA"/>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sp>
          <p:nvSpPr>
            <p:cNvPr id="157" name="Google Shape;112;g27b40488555_0_5415"/>
            <p:cNvSpPr/>
            <p:nvPr/>
          </p:nvSpPr>
          <p:spPr>
            <a:xfrm>
              <a:off x="-1" y="3427671"/>
              <a:ext cx="5663006" cy="6265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5126"/>
                    <a:pt x="0" y="15126"/>
                    <a:pt x="0" y="15126"/>
                  </a:cubicBezTo>
                  <a:cubicBezTo>
                    <a:pt x="0" y="18743"/>
                    <a:pt x="316" y="21600"/>
                    <a:pt x="716" y="21600"/>
                  </a:cubicBezTo>
                  <a:cubicBezTo>
                    <a:pt x="20884" y="21600"/>
                    <a:pt x="20884" y="21600"/>
                    <a:pt x="20884" y="21600"/>
                  </a:cubicBezTo>
                  <a:cubicBezTo>
                    <a:pt x="21274" y="21600"/>
                    <a:pt x="21600" y="18743"/>
                    <a:pt x="21600" y="15126"/>
                  </a:cubicBezTo>
                  <a:cubicBezTo>
                    <a:pt x="21600" y="0"/>
                    <a:pt x="21600" y="0"/>
                    <a:pt x="21600" y="0"/>
                  </a:cubicBezTo>
                  <a:lnTo>
                    <a:pt x="0" y="0"/>
                  </a:lnTo>
                </a:path>
              </a:pathLst>
            </a:custGeom>
            <a:solidFill>
              <a:srgbClr val="F4F4F4"/>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sp>
          <p:nvSpPr>
            <p:cNvPr id="158" name="Google Shape;113;g27b40488555_0_5415"/>
            <p:cNvSpPr/>
            <p:nvPr/>
          </p:nvSpPr>
          <p:spPr>
            <a:xfrm>
              <a:off x="1805836" y="4693334"/>
              <a:ext cx="2080286" cy="496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86" y="0"/>
                  </a:moveTo>
                  <a:cubicBezTo>
                    <a:pt x="84" y="0"/>
                    <a:pt x="84" y="0"/>
                    <a:pt x="84" y="0"/>
                  </a:cubicBezTo>
                  <a:cubicBezTo>
                    <a:pt x="0" y="1171"/>
                    <a:pt x="0" y="4814"/>
                    <a:pt x="0" y="4814"/>
                  </a:cubicBezTo>
                  <a:cubicBezTo>
                    <a:pt x="0" y="21600"/>
                    <a:pt x="0" y="21600"/>
                    <a:pt x="0" y="21600"/>
                  </a:cubicBezTo>
                  <a:cubicBezTo>
                    <a:pt x="56" y="21600"/>
                    <a:pt x="56" y="21600"/>
                    <a:pt x="56" y="21600"/>
                  </a:cubicBezTo>
                  <a:cubicBezTo>
                    <a:pt x="21541" y="21600"/>
                    <a:pt x="21541" y="21600"/>
                    <a:pt x="21541" y="21600"/>
                  </a:cubicBezTo>
                  <a:cubicBezTo>
                    <a:pt x="21600" y="21600"/>
                    <a:pt x="21600" y="21600"/>
                    <a:pt x="21600" y="21600"/>
                  </a:cubicBezTo>
                  <a:cubicBezTo>
                    <a:pt x="21600" y="4814"/>
                    <a:pt x="21600" y="4814"/>
                    <a:pt x="21600" y="4814"/>
                  </a:cubicBezTo>
                  <a:cubicBezTo>
                    <a:pt x="21600" y="4814"/>
                    <a:pt x="21600" y="2342"/>
                    <a:pt x="21486" y="0"/>
                  </a:cubicBezTo>
                </a:path>
              </a:pathLst>
            </a:custGeom>
            <a:solidFill>
              <a:srgbClr val="D1D2D1"/>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sp>
          <p:nvSpPr>
            <p:cNvPr id="159" name="Google Shape;114;g27b40488555_0_5415"/>
            <p:cNvSpPr/>
            <p:nvPr/>
          </p:nvSpPr>
          <p:spPr>
            <a:xfrm>
              <a:off x="265486" y="248400"/>
              <a:ext cx="5129291" cy="2905616"/>
            </a:xfrm>
            <a:prstGeom prst="rect">
              <a:avLst/>
            </a:prstGeom>
            <a:solidFill>
              <a:srgbClr val="333333"/>
            </a:solidFill>
            <a:ln w="12700" cap="flat">
              <a:noFill/>
              <a:miter lim="400000"/>
            </a:ln>
            <a:effectLst/>
          </p:spPr>
          <p:txBody>
            <a:bodyPr wrap="square" lIns="45718" tIns="45718" rIns="45718" bIns="45718" numCol="1" anchor="ctr">
              <a:noAutofit/>
            </a:bodyPr>
            <a:lstStyle/>
            <a:p>
              <a:pPr>
                <a:defRPr sz="2400">
                  <a:latin typeface="Calibri"/>
                  <a:ea typeface="Calibri"/>
                  <a:cs typeface="Calibri"/>
                  <a:sym typeface="Calibri"/>
                </a:defRPr>
              </a:pPr>
            </a:p>
          </p:txBody>
        </p:sp>
      </p:grpSp>
      <p:sp>
        <p:nvSpPr>
          <p:cNvPr id="161" name="Google Shape;115;g27b40488555_0_5415"/>
          <p:cNvSpPr/>
          <p:nvPr>
            <p:ph type="pic" sz="quarter" idx="21"/>
          </p:nvPr>
        </p:nvSpPr>
        <p:spPr>
          <a:xfrm>
            <a:off x="3522133" y="612140"/>
            <a:ext cx="5128801" cy="2906101"/>
          </a:xfrm>
          <a:prstGeom prst="rect">
            <a:avLst/>
          </a:prstGeom>
        </p:spPr>
        <p:txBody>
          <a:bodyPr lIns="91439" tIns="45719" rIns="91439" bIns="45719"/>
          <a:lstStyle/>
          <a:p>
            <a:pPr/>
          </a:p>
        </p:txBody>
      </p:sp>
      <p:pic>
        <p:nvPicPr>
          <p:cNvPr id="162"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63"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Resume">
    <p:spTree>
      <p:nvGrpSpPr>
        <p:cNvPr id="1" name=""/>
        <p:cNvGrpSpPr/>
        <p:nvPr/>
      </p:nvGrpSpPr>
      <p:grpSpPr>
        <a:xfrm>
          <a:off x="0" y="0"/>
          <a:ext cx="0" cy="0"/>
          <a:chOff x="0" y="0"/>
          <a:chExt cx="0" cy="0"/>
        </a:xfrm>
      </p:grpSpPr>
      <p:sp>
        <p:nvSpPr>
          <p:cNvPr id="170" name="Google Shape;117;g27b40488555_0_5428"/>
          <p:cNvSpPr/>
          <p:nvPr>
            <p:ph type="pic" sz="half" idx="21"/>
          </p:nvPr>
        </p:nvSpPr>
        <p:spPr>
          <a:xfrm>
            <a:off x="8317255" y="0"/>
            <a:ext cx="3904802" cy="6858000"/>
          </a:xfrm>
          <a:prstGeom prst="rect">
            <a:avLst/>
          </a:prstGeom>
        </p:spPr>
        <p:txBody>
          <a:bodyPr lIns="91439" tIns="45719" rIns="91439" bIns="45719"/>
          <a:lstStyle/>
          <a:p>
            <a:pPr/>
          </a:p>
        </p:txBody>
      </p:sp>
      <p:sp>
        <p:nvSpPr>
          <p:cNvPr id="171" name="Texte du titre"/>
          <p:cNvSpPr txBox="1"/>
          <p:nvPr>
            <p:ph type="title"/>
          </p:nvPr>
        </p:nvSpPr>
        <p:spPr>
          <a:xfrm>
            <a:off x="555035" y="289211"/>
            <a:ext cx="2606102" cy="1104302"/>
          </a:xfrm>
          <a:prstGeom prst="rect">
            <a:avLst/>
          </a:prstGeom>
        </p:spPr>
        <p:txBody>
          <a:bodyPr lIns="121899" tIns="121899" rIns="121899" bIns="121899" anchor="ctr">
            <a:normAutofit fontScale="100000" lnSpcReduction="0"/>
          </a:bodyPr>
          <a:lstStyle>
            <a:lvl1pPr defTabSz="914400">
              <a:lnSpc>
                <a:spcPct val="80000"/>
              </a:lnSpc>
              <a:defRPr b="0" sz="2400">
                <a:solidFill>
                  <a:srgbClr val="FFFFFF"/>
                </a:solidFill>
                <a:latin typeface="Söhne Leicht"/>
                <a:ea typeface="Söhne Leicht"/>
                <a:cs typeface="Söhne Leicht"/>
                <a:sym typeface="Söhne Leicht"/>
              </a:defRPr>
            </a:lvl1pPr>
          </a:lstStyle>
          <a:p>
            <a:pPr/>
            <a:r>
              <a:t>Texte du titre</a:t>
            </a:r>
          </a:p>
        </p:txBody>
      </p:sp>
      <p:pic>
        <p:nvPicPr>
          <p:cNvPr id="172"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73"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Resume_1">
    <p:spTree>
      <p:nvGrpSpPr>
        <p:cNvPr id="1" name=""/>
        <p:cNvGrpSpPr/>
        <p:nvPr/>
      </p:nvGrpSpPr>
      <p:grpSpPr>
        <a:xfrm>
          <a:off x="0" y="0"/>
          <a:ext cx="0" cy="0"/>
          <a:chOff x="0" y="0"/>
          <a:chExt cx="0" cy="0"/>
        </a:xfrm>
      </p:grpSpPr>
      <p:sp>
        <p:nvSpPr>
          <p:cNvPr id="180" name="Google Shape;120;g27b40488555_0_5431"/>
          <p:cNvSpPr/>
          <p:nvPr>
            <p:ph type="pic" sz="half" idx="21"/>
          </p:nvPr>
        </p:nvSpPr>
        <p:spPr>
          <a:xfrm>
            <a:off x="8317255" y="0"/>
            <a:ext cx="3904802" cy="6858000"/>
          </a:xfrm>
          <a:prstGeom prst="rect">
            <a:avLst/>
          </a:prstGeom>
        </p:spPr>
        <p:txBody>
          <a:bodyPr lIns="91439" tIns="45719" rIns="91439" bIns="45719"/>
          <a:lstStyle/>
          <a:p>
            <a:pPr/>
          </a:p>
        </p:txBody>
      </p:sp>
      <p:sp>
        <p:nvSpPr>
          <p:cNvPr id="181" name="Texte du titre"/>
          <p:cNvSpPr txBox="1"/>
          <p:nvPr>
            <p:ph type="title"/>
          </p:nvPr>
        </p:nvSpPr>
        <p:spPr>
          <a:xfrm>
            <a:off x="555035" y="289211"/>
            <a:ext cx="2606102" cy="1104302"/>
          </a:xfrm>
          <a:prstGeom prst="rect">
            <a:avLst/>
          </a:prstGeom>
        </p:spPr>
        <p:txBody>
          <a:bodyPr lIns="121899" tIns="121899" rIns="121899" bIns="121899" anchor="ctr">
            <a:normAutofit fontScale="100000" lnSpcReduction="0"/>
          </a:bodyPr>
          <a:lstStyle>
            <a:lvl1pPr defTabSz="914400">
              <a:lnSpc>
                <a:spcPct val="80000"/>
              </a:lnSpc>
              <a:defRPr b="0" sz="2400">
                <a:solidFill>
                  <a:srgbClr val="FFFFFF"/>
                </a:solidFill>
                <a:latin typeface="Söhne Leicht"/>
                <a:ea typeface="Söhne Leicht"/>
                <a:cs typeface="Söhne Leicht"/>
                <a:sym typeface="Söhne Leicht"/>
              </a:defRPr>
            </a:lvl1pPr>
          </a:lstStyle>
          <a:p>
            <a:pPr/>
            <a:r>
              <a:t>Texte du titre</a:t>
            </a:r>
          </a:p>
        </p:txBody>
      </p:sp>
      <p:pic>
        <p:nvPicPr>
          <p:cNvPr id="182"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83"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gallery_03_1">
    <p:spTree>
      <p:nvGrpSpPr>
        <p:cNvPr id="1" name=""/>
        <p:cNvGrpSpPr/>
        <p:nvPr/>
      </p:nvGrpSpPr>
      <p:grpSpPr>
        <a:xfrm>
          <a:off x="0" y="0"/>
          <a:ext cx="0" cy="0"/>
          <a:chOff x="0" y="0"/>
          <a:chExt cx="0" cy="0"/>
        </a:xfrm>
      </p:grpSpPr>
      <p:sp>
        <p:nvSpPr>
          <p:cNvPr id="190" name="Google Shape;123;g27b40488555_0_5434"/>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191" name="Google Shape;124;g27b40488555_0_5434"/>
          <p:cNvSpPr/>
          <p:nvPr>
            <p:ph type="pic" idx="21"/>
          </p:nvPr>
        </p:nvSpPr>
        <p:spPr>
          <a:xfrm>
            <a:off x="-2117" y="0"/>
            <a:ext cx="12194100" cy="5276702"/>
          </a:xfrm>
          <a:prstGeom prst="rect">
            <a:avLst/>
          </a:prstGeom>
        </p:spPr>
        <p:txBody>
          <a:bodyPr lIns="91439" tIns="45719" rIns="91439" bIns="45719"/>
          <a:lstStyle/>
          <a:p>
            <a:pPr/>
          </a:p>
        </p:txBody>
      </p:sp>
      <p:pic>
        <p:nvPicPr>
          <p:cNvPr id="192"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193"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galery_02">
    <p:spTree>
      <p:nvGrpSpPr>
        <p:cNvPr id="1" name=""/>
        <p:cNvGrpSpPr/>
        <p:nvPr/>
      </p:nvGrpSpPr>
      <p:grpSpPr>
        <a:xfrm>
          <a:off x="0" y="0"/>
          <a:ext cx="0" cy="0"/>
          <a:chOff x="0" y="0"/>
          <a:chExt cx="0" cy="0"/>
        </a:xfrm>
      </p:grpSpPr>
      <p:sp>
        <p:nvSpPr>
          <p:cNvPr id="200" name="Google Shape;126;g27b40488555_0_5437"/>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01" name="Google Shape;127;g27b40488555_0_5437"/>
          <p:cNvSpPr/>
          <p:nvPr>
            <p:ph type="pic" idx="21"/>
          </p:nvPr>
        </p:nvSpPr>
        <p:spPr>
          <a:xfrm>
            <a:off x="-2113" y="518582"/>
            <a:ext cx="8019600" cy="5746802"/>
          </a:xfrm>
          <a:prstGeom prst="rect">
            <a:avLst/>
          </a:prstGeom>
        </p:spPr>
        <p:txBody>
          <a:bodyPr lIns="91439" tIns="45719" rIns="91439" bIns="45719"/>
          <a:lstStyle/>
          <a:p>
            <a:pPr/>
          </a:p>
        </p:txBody>
      </p:sp>
      <p:pic>
        <p:nvPicPr>
          <p:cNvPr id="202"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203"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allery_10">
    <p:spTree>
      <p:nvGrpSpPr>
        <p:cNvPr id="1" name=""/>
        <p:cNvGrpSpPr/>
        <p:nvPr/>
      </p:nvGrpSpPr>
      <p:grpSpPr>
        <a:xfrm>
          <a:off x="0" y="0"/>
          <a:ext cx="0" cy="0"/>
          <a:chOff x="0" y="0"/>
          <a:chExt cx="0" cy="0"/>
        </a:xfrm>
      </p:grpSpPr>
      <p:sp>
        <p:nvSpPr>
          <p:cNvPr id="210" name="Google Shape;129;g27b40488555_0_5440"/>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11" name="Google Shape;130;g27b40488555_0_5440"/>
          <p:cNvSpPr/>
          <p:nvPr/>
        </p:nvSpPr>
        <p:spPr>
          <a:xfrm>
            <a:off x="-2119" y="6472268"/>
            <a:ext cx="2597104" cy="394802"/>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12" name="Google Shape;131;g27b40488555_0_5440"/>
          <p:cNvSpPr/>
          <p:nvPr/>
        </p:nvSpPr>
        <p:spPr>
          <a:xfrm>
            <a:off x="277538" y="6364089"/>
            <a:ext cx="3203701" cy="5031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13" name="Google Shape;132;g27b40488555_0_5440"/>
          <p:cNvSpPr/>
          <p:nvPr>
            <p:ph type="pic" idx="21"/>
          </p:nvPr>
        </p:nvSpPr>
        <p:spPr>
          <a:xfrm>
            <a:off x="6097370" y="-19216"/>
            <a:ext cx="6094801" cy="6885601"/>
          </a:xfrm>
          <a:prstGeom prst="rect">
            <a:avLst/>
          </a:prstGeom>
        </p:spPr>
        <p:txBody>
          <a:bodyPr lIns="91439" tIns="45719" rIns="91439" bIns="45719"/>
          <a:lstStyle/>
          <a:p>
            <a:pPr/>
          </a:p>
        </p:txBody>
      </p:sp>
      <p:sp>
        <p:nvSpPr>
          <p:cNvPr id="214" name="Google Shape;133;g27b40488555_0_5440"/>
          <p:cNvSpPr/>
          <p:nvPr>
            <p:ph type="pic" idx="22"/>
          </p:nvPr>
        </p:nvSpPr>
        <p:spPr>
          <a:xfrm>
            <a:off x="0" y="0"/>
            <a:ext cx="6087901" cy="6867301"/>
          </a:xfrm>
          <a:prstGeom prst="rect">
            <a:avLst/>
          </a:prstGeom>
        </p:spPr>
        <p:txBody>
          <a:bodyPr lIns="91439" tIns="45719" rIns="91439" bIns="45719"/>
          <a:lstStyle/>
          <a:p>
            <a:pPr/>
          </a:p>
        </p:txBody>
      </p:sp>
      <p:pic>
        <p:nvPicPr>
          <p:cNvPr id="215"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216"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APTION_ONLY_1_1_1_5_1">
    <p:bg>
      <p:bgPr>
        <a:solidFill>
          <a:srgbClr val="F3F3F3"/>
        </a:solidFill>
      </p:bgPr>
    </p:bg>
    <p:spTree>
      <p:nvGrpSpPr>
        <p:cNvPr id="1" name=""/>
        <p:cNvGrpSpPr/>
        <p:nvPr/>
      </p:nvGrpSpPr>
      <p:grpSpPr>
        <a:xfrm>
          <a:off x="0" y="0"/>
          <a:ext cx="0" cy="0"/>
          <a:chOff x="0" y="0"/>
          <a:chExt cx="0" cy="0"/>
        </a:xfrm>
      </p:grpSpPr>
      <p:sp>
        <p:nvSpPr>
          <p:cNvPr id="21" name="Google Shape;20;p22"/>
          <p:cNvSpPr/>
          <p:nvPr/>
        </p:nvSpPr>
        <p:spPr>
          <a:xfrm>
            <a:off x="-10656" y="5054784"/>
            <a:ext cx="12213312" cy="180908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pic>
        <p:nvPicPr>
          <p:cNvPr id="22" name="Google Shape;22;p22" descr="Google Shape;22;p22"/>
          <p:cNvPicPr>
            <a:picLocks noChangeAspect="1"/>
          </p:cNvPicPr>
          <p:nvPr/>
        </p:nvPicPr>
        <p:blipFill>
          <a:blip r:embed="rId2">
            <a:extLst/>
          </a:blip>
          <a:stretch>
            <a:fillRect/>
          </a:stretch>
        </p:blipFill>
        <p:spPr>
          <a:xfrm>
            <a:off x="10550948" y="240124"/>
            <a:ext cx="1431033" cy="211201"/>
          </a:xfrm>
          <a:prstGeom prst="rect">
            <a:avLst/>
          </a:prstGeom>
          <a:ln w="12700">
            <a:miter lim="400000"/>
          </a:ln>
        </p:spPr>
      </p:pic>
      <p:sp>
        <p:nvSpPr>
          <p:cNvPr id="23" name="Google Shape;24;p23"/>
          <p:cNvSpPr/>
          <p:nvPr/>
        </p:nvSpPr>
        <p:spPr>
          <a:xfrm>
            <a:off x="685800" y="-42434"/>
            <a:ext cx="152399" cy="1592936"/>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4"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allery_04">
    <p:spTree>
      <p:nvGrpSpPr>
        <p:cNvPr id="1" name=""/>
        <p:cNvGrpSpPr/>
        <p:nvPr/>
      </p:nvGrpSpPr>
      <p:grpSpPr>
        <a:xfrm>
          <a:off x="0" y="0"/>
          <a:ext cx="0" cy="0"/>
          <a:chOff x="0" y="0"/>
          <a:chExt cx="0" cy="0"/>
        </a:xfrm>
      </p:grpSpPr>
      <p:sp>
        <p:nvSpPr>
          <p:cNvPr id="223" name="Google Shape;135;g27b40488555_0_5446"/>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24" name="Google Shape;136;g27b40488555_0_5446"/>
          <p:cNvSpPr/>
          <p:nvPr/>
        </p:nvSpPr>
        <p:spPr>
          <a:xfrm>
            <a:off x="-2119" y="6472268"/>
            <a:ext cx="2597104" cy="394802"/>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25" name="Google Shape;137;g27b40488555_0_5446"/>
          <p:cNvSpPr/>
          <p:nvPr>
            <p:ph type="pic" idx="21"/>
          </p:nvPr>
        </p:nvSpPr>
        <p:spPr>
          <a:xfrm>
            <a:off x="0" y="0"/>
            <a:ext cx="12192000" cy="6858000"/>
          </a:xfrm>
          <a:prstGeom prst="rect">
            <a:avLst/>
          </a:prstGeom>
        </p:spPr>
        <p:txBody>
          <a:bodyPr lIns="91439" tIns="45719" rIns="91439" bIns="45719"/>
          <a:lstStyle/>
          <a:p>
            <a:pPr/>
          </a:p>
        </p:txBody>
      </p:sp>
      <p:pic>
        <p:nvPicPr>
          <p:cNvPr id="226"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227"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allery_04_1">
    <p:spTree>
      <p:nvGrpSpPr>
        <p:cNvPr id="1" name=""/>
        <p:cNvGrpSpPr/>
        <p:nvPr/>
      </p:nvGrpSpPr>
      <p:grpSpPr>
        <a:xfrm>
          <a:off x="0" y="0"/>
          <a:ext cx="0" cy="0"/>
          <a:chOff x="0" y="0"/>
          <a:chExt cx="0" cy="0"/>
        </a:xfrm>
      </p:grpSpPr>
      <p:sp>
        <p:nvSpPr>
          <p:cNvPr id="234" name="Google Shape;139;g27b40488555_0_5450"/>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35" name="Google Shape;140;g27b40488555_0_5450"/>
          <p:cNvSpPr/>
          <p:nvPr/>
        </p:nvSpPr>
        <p:spPr>
          <a:xfrm>
            <a:off x="-2119" y="6472268"/>
            <a:ext cx="2597104" cy="394802"/>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36" name="Google Shape;141;g27b40488555_0_5450"/>
          <p:cNvSpPr/>
          <p:nvPr>
            <p:ph type="pic" idx="21"/>
          </p:nvPr>
        </p:nvSpPr>
        <p:spPr>
          <a:xfrm>
            <a:off x="0" y="0"/>
            <a:ext cx="12192000" cy="6858000"/>
          </a:xfrm>
          <a:prstGeom prst="rect">
            <a:avLst/>
          </a:prstGeom>
        </p:spPr>
        <p:txBody>
          <a:bodyPr lIns="91439" tIns="45719" rIns="91439" bIns="45719"/>
          <a:lstStyle/>
          <a:p>
            <a:pPr/>
          </a:p>
        </p:txBody>
      </p:sp>
      <p:pic>
        <p:nvPicPr>
          <p:cNvPr id="237"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238"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02">
    <p:spTree>
      <p:nvGrpSpPr>
        <p:cNvPr id="1" name=""/>
        <p:cNvGrpSpPr/>
        <p:nvPr/>
      </p:nvGrpSpPr>
      <p:grpSpPr>
        <a:xfrm>
          <a:off x="0" y="0"/>
          <a:ext cx="0" cy="0"/>
          <a:chOff x="0" y="0"/>
          <a:chExt cx="0" cy="0"/>
        </a:xfrm>
      </p:grpSpPr>
      <p:sp>
        <p:nvSpPr>
          <p:cNvPr id="245" name="Google Shape;143;g27b40488555_0_5454"/>
          <p:cNvSpPr/>
          <p:nvPr/>
        </p:nvSpPr>
        <p:spPr>
          <a:xfrm>
            <a:off x="0" y="248255"/>
            <a:ext cx="3481200" cy="12147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46" name="Google Shape;144;g27b40488555_0_5454"/>
          <p:cNvSpPr/>
          <p:nvPr/>
        </p:nvSpPr>
        <p:spPr>
          <a:xfrm>
            <a:off x="0" y="6354976"/>
            <a:ext cx="2254500" cy="426001"/>
          </a:xfrm>
          <a:prstGeom prst="rect">
            <a:avLst/>
          </a:prstGeom>
          <a:solidFill>
            <a:srgbClr val="FFFFFF"/>
          </a:solidFill>
          <a:ln w="12700">
            <a:miter lim="400000"/>
          </a:ln>
        </p:spPr>
        <p:txBody>
          <a:bodyPr lIns="45718" tIns="45718" rIns="45718" bIns="45718" anchor="ctr"/>
          <a:lstStyle/>
          <a:p>
            <a:pPr algn="r">
              <a:defRPr sz="900">
                <a:solidFill>
                  <a:srgbClr val="FFFFFF"/>
                </a:solidFill>
                <a:latin typeface="Open Sans"/>
                <a:ea typeface="Open Sans"/>
                <a:cs typeface="Open Sans"/>
                <a:sym typeface="Open Sans"/>
              </a:defRPr>
            </a:pPr>
          </a:p>
        </p:txBody>
      </p:sp>
      <p:sp>
        <p:nvSpPr>
          <p:cNvPr id="247" name="Texte niveau 1…"/>
          <p:cNvSpPr txBox="1"/>
          <p:nvPr>
            <p:ph type="body" sz="quarter" idx="1"/>
          </p:nvPr>
        </p:nvSpPr>
        <p:spPr>
          <a:xfrm>
            <a:off x="1145744" y="5479801"/>
            <a:ext cx="9896100" cy="675602"/>
          </a:xfrm>
          <a:prstGeom prst="rect">
            <a:avLst/>
          </a:prstGeom>
        </p:spPr>
        <p:txBody>
          <a:bodyPr lIns="121899" tIns="121899" rIns="121899" bIns="121899">
            <a:normAutofit fontScale="100000" lnSpcReduction="0"/>
          </a:bodyPr>
          <a:lstStyle>
            <a:lvl1pPr marL="0" indent="0" algn="ctr" defTabSz="914400">
              <a:lnSpc>
                <a:spcPct val="120000"/>
              </a:lnSpc>
              <a:spcBef>
                <a:spcPts val="200"/>
              </a:spcBef>
              <a:buClrTx/>
              <a:buSzTx/>
              <a:buFontTx/>
              <a:buNone/>
              <a:defRPr sz="900">
                <a:solidFill>
                  <a:srgbClr val="0E143D"/>
                </a:solidFill>
                <a:latin typeface="Söhne Leicht"/>
                <a:ea typeface="Söhne Leicht"/>
                <a:cs typeface="Söhne Leicht"/>
                <a:sym typeface="Söhne Leicht"/>
              </a:defRPr>
            </a:lvl1pPr>
            <a:lvl2pPr marL="0" indent="0" algn="ctr" defTabSz="914400">
              <a:lnSpc>
                <a:spcPct val="120000"/>
              </a:lnSpc>
              <a:spcBef>
                <a:spcPts val="200"/>
              </a:spcBef>
              <a:buClrTx/>
              <a:buSzTx/>
              <a:buFontTx/>
              <a:buNone/>
              <a:defRPr sz="900">
                <a:solidFill>
                  <a:srgbClr val="0E143D"/>
                </a:solidFill>
                <a:latin typeface="Söhne Leicht"/>
                <a:ea typeface="Söhne Leicht"/>
                <a:cs typeface="Söhne Leicht"/>
                <a:sym typeface="Söhne Leicht"/>
              </a:defRPr>
            </a:lvl2pPr>
            <a:lvl3pPr marL="0" indent="0" algn="ctr" defTabSz="914400">
              <a:lnSpc>
                <a:spcPct val="120000"/>
              </a:lnSpc>
              <a:spcBef>
                <a:spcPts val="200"/>
              </a:spcBef>
              <a:buClrTx/>
              <a:buSzTx/>
              <a:buFontTx/>
              <a:buNone/>
              <a:defRPr sz="900">
                <a:solidFill>
                  <a:srgbClr val="0E143D"/>
                </a:solidFill>
                <a:latin typeface="Söhne Leicht"/>
                <a:ea typeface="Söhne Leicht"/>
                <a:cs typeface="Söhne Leicht"/>
                <a:sym typeface="Söhne Leicht"/>
              </a:defRPr>
            </a:lvl3pPr>
            <a:lvl4pPr marL="0" indent="0" algn="ctr" defTabSz="914400">
              <a:lnSpc>
                <a:spcPct val="120000"/>
              </a:lnSpc>
              <a:spcBef>
                <a:spcPts val="200"/>
              </a:spcBef>
              <a:buClrTx/>
              <a:buSzTx/>
              <a:buFontTx/>
              <a:buNone/>
              <a:defRPr sz="900">
                <a:solidFill>
                  <a:srgbClr val="0E143D"/>
                </a:solidFill>
                <a:latin typeface="Söhne Leicht"/>
                <a:ea typeface="Söhne Leicht"/>
                <a:cs typeface="Söhne Leicht"/>
                <a:sym typeface="Söhne Leicht"/>
              </a:defRPr>
            </a:lvl4pPr>
            <a:lvl5pPr marL="0" indent="0" algn="ctr" defTabSz="914400">
              <a:lnSpc>
                <a:spcPct val="120000"/>
              </a:lnSpc>
              <a:spcBef>
                <a:spcPts val="200"/>
              </a:spcBef>
              <a:buClrTx/>
              <a:buSzTx/>
              <a:buFontTx/>
              <a:buNone/>
              <a:defRPr sz="900">
                <a:solidFill>
                  <a:srgbClr val="0E143D"/>
                </a:solidFill>
                <a:latin typeface="Söhne Leicht"/>
                <a:ea typeface="Söhne Leicht"/>
                <a:cs typeface="Söhne Leicht"/>
                <a:sym typeface="Söhne Leicht"/>
              </a:defRPr>
            </a:lvl5pPr>
          </a:lstStyle>
          <a:p>
            <a:pPr/>
            <a:r>
              <a:t>Texte niveau 1</a:t>
            </a:r>
          </a:p>
          <a:p>
            <a:pPr lvl="1"/>
            <a:r>
              <a:t>Texte niveau 2</a:t>
            </a:r>
          </a:p>
          <a:p>
            <a:pPr lvl="2"/>
            <a:r>
              <a:t>Texte niveau 3</a:t>
            </a:r>
          </a:p>
          <a:p>
            <a:pPr lvl="3"/>
            <a:r>
              <a:t>Texte niveau 4</a:t>
            </a:r>
          </a:p>
          <a:p>
            <a:pPr lvl="4"/>
            <a:r>
              <a:t>Texte niveau 5</a:t>
            </a:r>
          </a:p>
        </p:txBody>
      </p:sp>
      <p:sp>
        <p:nvSpPr>
          <p:cNvPr id="248" name="Texte du titre"/>
          <p:cNvSpPr txBox="1"/>
          <p:nvPr>
            <p:ph type="title"/>
          </p:nvPr>
        </p:nvSpPr>
        <p:spPr>
          <a:xfrm>
            <a:off x="1143863" y="4898690"/>
            <a:ext cx="9898502" cy="566702"/>
          </a:xfrm>
          <a:prstGeom prst="rect">
            <a:avLst/>
          </a:prstGeom>
        </p:spPr>
        <p:txBody>
          <a:bodyPr lIns="121899" tIns="121899" rIns="121899" bIns="121899" anchor="b">
            <a:normAutofit fontScale="100000" lnSpcReduction="0"/>
          </a:bodyPr>
          <a:lstStyle>
            <a:lvl1pPr algn="ctr" defTabSz="914400">
              <a:lnSpc>
                <a:spcPct val="100000"/>
              </a:lnSpc>
              <a:defRPr b="0" sz="3300">
                <a:solidFill>
                  <a:srgbClr val="0E143D"/>
                </a:solidFill>
                <a:latin typeface="Söhne Leicht"/>
                <a:ea typeface="Söhne Leicht"/>
                <a:cs typeface="Söhne Leicht"/>
                <a:sym typeface="Söhne Leicht"/>
              </a:defRPr>
            </a:lvl1pPr>
          </a:lstStyle>
          <a:p>
            <a:pPr/>
            <a:r>
              <a:t>Texte du titre</a:t>
            </a:r>
          </a:p>
        </p:txBody>
      </p:sp>
      <p:pic>
        <p:nvPicPr>
          <p:cNvPr id="249"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250" name="Google Shape;24;p23"/>
          <p:cNvSpPr/>
          <p:nvPr/>
        </p:nvSpPr>
        <p:spPr>
          <a:xfrm>
            <a:off x="706760" y="-882657"/>
            <a:ext cx="152399" cy="1592934"/>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51"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re">
    <p:spTree>
      <p:nvGrpSpPr>
        <p:cNvPr id="1" name=""/>
        <p:cNvGrpSpPr/>
        <p:nvPr/>
      </p:nvGrpSpPr>
      <p:grpSpPr>
        <a:xfrm>
          <a:off x="0" y="0"/>
          <a:ext cx="0" cy="0"/>
          <a:chOff x="0" y="0"/>
          <a:chExt cx="0" cy="0"/>
        </a:xfrm>
      </p:grpSpPr>
      <p:sp>
        <p:nvSpPr>
          <p:cNvPr id="258" name="Texte du titre"/>
          <p:cNvSpPr txBox="1"/>
          <p:nvPr>
            <p:ph type="title"/>
          </p:nvPr>
        </p:nvSpPr>
        <p:spPr>
          <a:xfrm>
            <a:off x="544724" y="550486"/>
            <a:ext cx="9302195" cy="622849"/>
          </a:xfrm>
          <a:prstGeom prst="rect">
            <a:avLst/>
          </a:prstGeom>
        </p:spPr>
        <p:txBody>
          <a:bodyPr lIns="0" tIns="0" rIns="0" bIns="0">
            <a:normAutofit fontScale="100000" lnSpcReduction="0"/>
          </a:bodyPr>
          <a:lstStyle>
            <a:lvl1pPr defTabSz="914400">
              <a:lnSpc>
                <a:spcPct val="90000"/>
              </a:lnSpc>
              <a:defRPr b="0" sz="3200">
                <a:solidFill>
                  <a:srgbClr val="002244"/>
                </a:solidFill>
                <a:latin typeface="Roboto Light"/>
                <a:ea typeface="Roboto Light"/>
                <a:cs typeface="Roboto Light"/>
                <a:sym typeface="Roboto Light"/>
              </a:defRPr>
            </a:lvl1pPr>
          </a:lstStyle>
          <a:p>
            <a:pPr/>
            <a:r>
              <a:t>Texte du titre</a:t>
            </a:r>
          </a:p>
        </p:txBody>
      </p:sp>
      <p:sp>
        <p:nvSpPr>
          <p:cNvPr id="259" name="Google Shape;24;p23"/>
          <p:cNvSpPr/>
          <p:nvPr/>
        </p:nvSpPr>
        <p:spPr>
          <a:xfrm>
            <a:off x="706760" y="-882657"/>
            <a:ext cx="152399" cy="1592934"/>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260" name="Numéro de diapositive"/>
          <p:cNvSpPr txBox="1"/>
          <p:nvPr>
            <p:ph type="sldNum" sz="quarter" idx="2"/>
          </p:nvPr>
        </p:nvSpPr>
        <p:spPr>
          <a:xfrm>
            <a:off x="11405907" y="6492061"/>
            <a:ext cx="245362" cy="243799"/>
          </a:xfrm>
          <a:prstGeom prst="rect">
            <a:avLst/>
          </a:prstGeom>
        </p:spPr>
        <p:txBody>
          <a:bodyPr lIns="45699" tIns="45699" rIns="45699" bIns="45699" anchor="t"/>
          <a:lstStyle>
            <a:lvl1pPr defTabSz="914400">
              <a:defRPr sz="1000">
                <a:solidFill>
                  <a:srgbClr val="221452"/>
                </a:solidFill>
                <a:latin typeface="Roboto"/>
                <a:ea typeface="Roboto"/>
                <a:cs typeface="Roboto"/>
                <a:sym typeface="Roboto"/>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use layout">
    <p:spTree>
      <p:nvGrpSpPr>
        <p:cNvPr id="1" name=""/>
        <p:cNvGrpSpPr/>
        <p:nvPr/>
      </p:nvGrpSpPr>
      <p:grpSpPr>
        <a:xfrm>
          <a:off x="0" y="0"/>
          <a:ext cx="0" cy="0"/>
          <a:chOff x="0" y="0"/>
          <a:chExt cx="0" cy="0"/>
        </a:xfrm>
      </p:grpSpPr>
      <p:sp>
        <p:nvSpPr>
          <p:cNvPr id="267" name="Google Shape;9;p1"/>
          <p:cNvSpPr txBox="1"/>
          <p:nvPr/>
        </p:nvSpPr>
        <p:spPr>
          <a:xfrm>
            <a:off x="5116399" y="-874134"/>
            <a:ext cx="70756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1219200">
              <a:defRPr sz="1000">
                <a:solidFill>
                  <a:srgbClr val="C8C8C8"/>
                </a:solidFill>
              </a:defRPr>
            </a:lvl1pPr>
          </a:lstStyle>
          <a:p>
            <a:pPr/>
            <a:r>
              <a:t>SNOWFLAKE CORPORATE GOOGLE SLIDES THEME 2024 v1.1</a:t>
            </a:r>
          </a:p>
        </p:txBody>
      </p:sp>
      <p:sp>
        <p:nvSpPr>
          <p:cNvPr id="268" name="Google Shape;12;p2"/>
          <p:cNvSpPr/>
          <p:nvPr/>
        </p:nvSpPr>
        <p:spPr>
          <a:xfrm>
            <a:off x="609593" y="6461760"/>
            <a:ext cx="180334" cy="171451"/>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9729" y="9329"/>
                </a:moveTo>
                <a:lnTo>
                  <a:pt x="17318" y="10801"/>
                </a:lnTo>
                <a:lnTo>
                  <a:pt x="19729" y="12269"/>
                </a:lnTo>
                <a:cubicBezTo>
                  <a:pt x="20338" y="12641"/>
                  <a:pt x="20546" y="13460"/>
                  <a:pt x="20194" y="14103"/>
                </a:cubicBezTo>
                <a:cubicBezTo>
                  <a:pt x="19842" y="14747"/>
                  <a:pt x="19066" y="14963"/>
                  <a:pt x="18459" y="14593"/>
                </a:cubicBezTo>
                <a:lnTo>
                  <a:pt x="14141" y="11961"/>
                </a:lnTo>
                <a:cubicBezTo>
                  <a:pt x="13853" y="11783"/>
                  <a:pt x="13653" y="11506"/>
                  <a:pt x="13565" y="11195"/>
                </a:cubicBezTo>
                <a:cubicBezTo>
                  <a:pt x="13492" y="10950"/>
                  <a:pt x="13488" y="10688"/>
                  <a:pt x="13553" y="10441"/>
                </a:cubicBezTo>
                <a:cubicBezTo>
                  <a:pt x="13642" y="10101"/>
                  <a:pt x="13853" y="9812"/>
                  <a:pt x="14141" y="9636"/>
                </a:cubicBezTo>
                <a:lnTo>
                  <a:pt x="18459" y="7006"/>
                </a:lnTo>
                <a:cubicBezTo>
                  <a:pt x="19066" y="6636"/>
                  <a:pt x="19843" y="6856"/>
                  <a:pt x="20194" y="7498"/>
                </a:cubicBezTo>
                <a:cubicBezTo>
                  <a:pt x="20546" y="8140"/>
                  <a:pt x="20338" y="8958"/>
                  <a:pt x="19729" y="9329"/>
                </a:cubicBezTo>
                <a:close/>
                <a:moveTo>
                  <a:pt x="17447" y="16463"/>
                </a:moveTo>
                <a:lnTo>
                  <a:pt x="13129" y="13834"/>
                </a:lnTo>
                <a:cubicBezTo>
                  <a:pt x="12907" y="13697"/>
                  <a:pt x="12650" y="13636"/>
                  <a:pt x="12394" y="13659"/>
                </a:cubicBezTo>
                <a:cubicBezTo>
                  <a:pt x="11735" y="13709"/>
                  <a:pt x="11218" y="14289"/>
                  <a:pt x="11218" y="14996"/>
                </a:cubicBezTo>
                <a:lnTo>
                  <a:pt x="11218" y="20258"/>
                </a:lnTo>
                <a:cubicBezTo>
                  <a:pt x="11218" y="20999"/>
                  <a:pt x="11785" y="21600"/>
                  <a:pt x="12488" y="21600"/>
                </a:cubicBezTo>
                <a:cubicBezTo>
                  <a:pt x="13191" y="21600"/>
                  <a:pt x="13760" y="20999"/>
                  <a:pt x="13760" y="20258"/>
                </a:cubicBezTo>
                <a:lnTo>
                  <a:pt x="13760" y="17314"/>
                </a:lnTo>
                <a:lnTo>
                  <a:pt x="16177" y="18787"/>
                </a:lnTo>
                <a:cubicBezTo>
                  <a:pt x="16785" y="19160"/>
                  <a:pt x="17561" y="18939"/>
                  <a:pt x="17912" y="18299"/>
                </a:cubicBezTo>
                <a:cubicBezTo>
                  <a:pt x="18262" y="17659"/>
                  <a:pt x="18055" y="16834"/>
                  <a:pt x="17447" y="16463"/>
                </a:cubicBezTo>
                <a:close/>
                <a:moveTo>
                  <a:pt x="12465" y="11315"/>
                </a:moveTo>
                <a:lnTo>
                  <a:pt x="10671" y="13207"/>
                </a:lnTo>
                <a:cubicBezTo>
                  <a:pt x="10619" y="13263"/>
                  <a:pt x="10520" y="13308"/>
                  <a:pt x="10446" y="13308"/>
                </a:cubicBezTo>
                <a:lnTo>
                  <a:pt x="9917" y="13308"/>
                </a:lnTo>
                <a:cubicBezTo>
                  <a:pt x="9845" y="13308"/>
                  <a:pt x="9744" y="13263"/>
                  <a:pt x="9692" y="13207"/>
                </a:cubicBezTo>
                <a:lnTo>
                  <a:pt x="7899" y="11315"/>
                </a:lnTo>
                <a:cubicBezTo>
                  <a:pt x="7847" y="11262"/>
                  <a:pt x="7806" y="11155"/>
                  <a:pt x="7806" y="11079"/>
                </a:cubicBezTo>
                <a:lnTo>
                  <a:pt x="7806" y="10521"/>
                </a:lnTo>
                <a:cubicBezTo>
                  <a:pt x="7806" y="10444"/>
                  <a:pt x="7847" y="10337"/>
                  <a:pt x="7899" y="10283"/>
                </a:cubicBezTo>
                <a:lnTo>
                  <a:pt x="9692" y="8391"/>
                </a:lnTo>
                <a:cubicBezTo>
                  <a:pt x="9744" y="8335"/>
                  <a:pt x="9845" y="8291"/>
                  <a:pt x="9917" y="8291"/>
                </a:cubicBezTo>
                <a:lnTo>
                  <a:pt x="10446" y="8291"/>
                </a:lnTo>
                <a:cubicBezTo>
                  <a:pt x="10519" y="8291"/>
                  <a:pt x="10619" y="8335"/>
                  <a:pt x="10671" y="8391"/>
                </a:cubicBezTo>
                <a:lnTo>
                  <a:pt x="12465" y="10283"/>
                </a:lnTo>
                <a:cubicBezTo>
                  <a:pt x="12516" y="10337"/>
                  <a:pt x="12558" y="10444"/>
                  <a:pt x="12558" y="10521"/>
                </a:cubicBezTo>
                <a:lnTo>
                  <a:pt x="12558" y="11079"/>
                </a:lnTo>
                <a:cubicBezTo>
                  <a:pt x="12558" y="11155"/>
                  <a:pt x="12516" y="11262"/>
                  <a:pt x="12465" y="11315"/>
                </a:cubicBezTo>
                <a:close/>
                <a:moveTo>
                  <a:pt x="11031" y="10790"/>
                </a:moveTo>
                <a:cubicBezTo>
                  <a:pt x="11031" y="10713"/>
                  <a:pt x="10987" y="10607"/>
                  <a:pt x="10936" y="10550"/>
                </a:cubicBezTo>
                <a:lnTo>
                  <a:pt x="10416" y="10005"/>
                </a:lnTo>
                <a:cubicBezTo>
                  <a:pt x="10365" y="9951"/>
                  <a:pt x="10264" y="9906"/>
                  <a:pt x="10192" y="9906"/>
                </a:cubicBezTo>
                <a:lnTo>
                  <a:pt x="10171" y="9906"/>
                </a:lnTo>
                <a:cubicBezTo>
                  <a:pt x="10099" y="9906"/>
                  <a:pt x="9998" y="9951"/>
                  <a:pt x="9948" y="10005"/>
                </a:cubicBezTo>
                <a:lnTo>
                  <a:pt x="9428" y="10550"/>
                </a:lnTo>
                <a:cubicBezTo>
                  <a:pt x="9376" y="10607"/>
                  <a:pt x="9336" y="10713"/>
                  <a:pt x="9336" y="10790"/>
                </a:cubicBezTo>
                <a:lnTo>
                  <a:pt x="9336" y="10811"/>
                </a:lnTo>
                <a:cubicBezTo>
                  <a:pt x="9336" y="10887"/>
                  <a:pt x="9376" y="10992"/>
                  <a:pt x="9428" y="11048"/>
                </a:cubicBezTo>
                <a:lnTo>
                  <a:pt x="9948" y="11595"/>
                </a:lnTo>
                <a:cubicBezTo>
                  <a:pt x="9999" y="11649"/>
                  <a:pt x="10099" y="11694"/>
                  <a:pt x="10171" y="11694"/>
                </a:cubicBezTo>
                <a:lnTo>
                  <a:pt x="10192" y="11694"/>
                </a:lnTo>
                <a:cubicBezTo>
                  <a:pt x="10264" y="11694"/>
                  <a:pt x="10365" y="11649"/>
                  <a:pt x="10416" y="11595"/>
                </a:cubicBezTo>
                <a:lnTo>
                  <a:pt x="10936" y="11048"/>
                </a:lnTo>
                <a:cubicBezTo>
                  <a:pt x="10987" y="10992"/>
                  <a:pt x="11031" y="10887"/>
                  <a:pt x="11031" y="10811"/>
                </a:cubicBezTo>
                <a:close/>
                <a:moveTo>
                  <a:pt x="2917" y="5135"/>
                </a:moveTo>
                <a:lnTo>
                  <a:pt x="7234" y="7766"/>
                </a:lnTo>
                <a:cubicBezTo>
                  <a:pt x="7458" y="7902"/>
                  <a:pt x="7715" y="7963"/>
                  <a:pt x="7972" y="7941"/>
                </a:cubicBezTo>
                <a:cubicBezTo>
                  <a:pt x="8629" y="7890"/>
                  <a:pt x="9148" y="7308"/>
                  <a:pt x="9148" y="6603"/>
                </a:cubicBezTo>
                <a:lnTo>
                  <a:pt x="9148" y="1341"/>
                </a:lnTo>
                <a:cubicBezTo>
                  <a:pt x="9148" y="601"/>
                  <a:pt x="8577" y="0"/>
                  <a:pt x="7877" y="0"/>
                </a:cubicBezTo>
                <a:cubicBezTo>
                  <a:pt x="7177" y="0"/>
                  <a:pt x="6606" y="601"/>
                  <a:pt x="6606" y="1341"/>
                </a:cubicBezTo>
                <a:lnTo>
                  <a:pt x="6606" y="4285"/>
                </a:lnTo>
                <a:lnTo>
                  <a:pt x="4186" y="2810"/>
                </a:lnTo>
                <a:cubicBezTo>
                  <a:pt x="3580" y="2440"/>
                  <a:pt x="2804" y="2660"/>
                  <a:pt x="2452" y="3300"/>
                </a:cubicBezTo>
                <a:cubicBezTo>
                  <a:pt x="2102" y="3941"/>
                  <a:pt x="2308" y="4761"/>
                  <a:pt x="2912" y="5132"/>
                </a:cubicBezTo>
                <a:cubicBezTo>
                  <a:pt x="2914" y="5133"/>
                  <a:pt x="2915" y="5134"/>
                  <a:pt x="2917" y="5135"/>
                </a:cubicBezTo>
                <a:close/>
                <a:moveTo>
                  <a:pt x="12394" y="7941"/>
                </a:moveTo>
                <a:cubicBezTo>
                  <a:pt x="12650" y="7963"/>
                  <a:pt x="12907" y="7902"/>
                  <a:pt x="13129" y="7766"/>
                </a:cubicBezTo>
                <a:lnTo>
                  <a:pt x="17447" y="5135"/>
                </a:lnTo>
                <a:cubicBezTo>
                  <a:pt x="18052" y="4767"/>
                  <a:pt x="18262" y="3947"/>
                  <a:pt x="17914" y="3305"/>
                </a:cubicBezTo>
                <a:cubicBezTo>
                  <a:pt x="17913" y="3304"/>
                  <a:pt x="17913" y="3302"/>
                  <a:pt x="17912" y="3300"/>
                </a:cubicBezTo>
                <a:cubicBezTo>
                  <a:pt x="17561" y="2660"/>
                  <a:pt x="16785" y="2440"/>
                  <a:pt x="16177" y="2810"/>
                </a:cubicBezTo>
                <a:lnTo>
                  <a:pt x="13760" y="4285"/>
                </a:lnTo>
                <a:lnTo>
                  <a:pt x="13760" y="1341"/>
                </a:lnTo>
                <a:cubicBezTo>
                  <a:pt x="13760" y="601"/>
                  <a:pt x="13191" y="0"/>
                  <a:pt x="12488" y="0"/>
                </a:cubicBezTo>
                <a:cubicBezTo>
                  <a:pt x="11785" y="0"/>
                  <a:pt x="11218" y="601"/>
                  <a:pt x="11218" y="1341"/>
                </a:cubicBezTo>
                <a:lnTo>
                  <a:pt x="11218" y="6603"/>
                </a:lnTo>
                <a:cubicBezTo>
                  <a:pt x="11218" y="7308"/>
                  <a:pt x="11735" y="7890"/>
                  <a:pt x="12394" y="7941"/>
                </a:cubicBezTo>
                <a:close/>
                <a:moveTo>
                  <a:pt x="7972" y="13659"/>
                </a:moveTo>
                <a:cubicBezTo>
                  <a:pt x="7715" y="13636"/>
                  <a:pt x="7457" y="13697"/>
                  <a:pt x="7234" y="13834"/>
                </a:cubicBezTo>
                <a:lnTo>
                  <a:pt x="2917" y="16463"/>
                </a:lnTo>
                <a:cubicBezTo>
                  <a:pt x="2309" y="16834"/>
                  <a:pt x="2102" y="17657"/>
                  <a:pt x="2452" y="18299"/>
                </a:cubicBezTo>
                <a:cubicBezTo>
                  <a:pt x="2802" y="18942"/>
                  <a:pt x="3580" y="19160"/>
                  <a:pt x="4186" y="18787"/>
                </a:cubicBezTo>
                <a:lnTo>
                  <a:pt x="6606" y="17314"/>
                </a:lnTo>
                <a:lnTo>
                  <a:pt x="6606" y="20258"/>
                </a:lnTo>
                <a:cubicBezTo>
                  <a:pt x="6606" y="20999"/>
                  <a:pt x="7174" y="21600"/>
                  <a:pt x="7877" y="21600"/>
                </a:cubicBezTo>
                <a:cubicBezTo>
                  <a:pt x="8580" y="21600"/>
                  <a:pt x="9148" y="20999"/>
                  <a:pt x="9148" y="20258"/>
                </a:cubicBezTo>
                <a:lnTo>
                  <a:pt x="9148" y="14996"/>
                </a:lnTo>
                <a:cubicBezTo>
                  <a:pt x="9148" y="14289"/>
                  <a:pt x="8629" y="13709"/>
                  <a:pt x="7972" y="13659"/>
                </a:cubicBezTo>
                <a:close/>
                <a:moveTo>
                  <a:pt x="6801" y="11195"/>
                </a:moveTo>
                <a:cubicBezTo>
                  <a:pt x="6843" y="11054"/>
                  <a:pt x="6862" y="10906"/>
                  <a:pt x="6859" y="10758"/>
                </a:cubicBezTo>
                <a:cubicBezTo>
                  <a:pt x="6853" y="10653"/>
                  <a:pt x="6841" y="10547"/>
                  <a:pt x="6813" y="10441"/>
                </a:cubicBezTo>
                <a:cubicBezTo>
                  <a:pt x="6727" y="10114"/>
                  <a:pt x="6525" y="9821"/>
                  <a:pt x="6221" y="9636"/>
                </a:cubicBezTo>
                <a:lnTo>
                  <a:pt x="1906" y="7006"/>
                </a:lnTo>
                <a:cubicBezTo>
                  <a:pt x="1298" y="6636"/>
                  <a:pt x="521" y="6856"/>
                  <a:pt x="171" y="7498"/>
                </a:cubicBezTo>
                <a:cubicBezTo>
                  <a:pt x="-178" y="8140"/>
                  <a:pt x="27" y="8958"/>
                  <a:pt x="636" y="9329"/>
                </a:cubicBezTo>
                <a:lnTo>
                  <a:pt x="3047" y="10801"/>
                </a:lnTo>
                <a:lnTo>
                  <a:pt x="636" y="12269"/>
                </a:lnTo>
                <a:cubicBezTo>
                  <a:pt x="27" y="12641"/>
                  <a:pt x="-181" y="13460"/>
                  <a:pt x="171" y="14103"/>
                </a:cubicBezTo>
                <a:cubicBezTo>
                  <a:pt x="524" y="14747"/>
                  <a:pt x="1298" y="14963"/>
                  <a:pt x="1906" y="14593"/>
                </a:cubicBezTo>
                <a:lnTo>
                  <a:pt x="6221" y="11961"/>
                </a:lnTo>
                <a:cubicBezTo>
                  <a:pt x="6499" y="11793"/>
                  <a:pt x="6706" y="11519"/>
                  <a:pt x="6801" y="11195"/>
                </a:cubicBezTo>
                <a:close/>
                <a:moveTo>
                  <a:pt x="20432" y="2470"/>
                </a:moveTo>
                <a:lnTo>
                  <a:pt x="20239" y="2470"/>
                </a:lnTo>
                <a:lnTo>
                  <a:pt x="20239" y="2722"/>
                </a:lnTo>
                <a:lnTo>
                  <a:pt x="20432" y="2722"/>
                </a:lnTo>
                <a:cubicBezTo>
                  <a:pt x="20522" y="2722"/>
                  <a:pt x="20580" y="2679"/>
                  <a:pt x="20580" y="2598"/>
                </a:cubicBezTo>
                <a:cubicBezTo>
                  <a:pt x="20580" y="2518"/>
                  <a:pt x="20526" y="2470"/>
                  <a:pt x="20432" y="2470"/>
                </a:cubicBezTo>
                <a:close/>
                <a:moveTo>
                  <a:pt x="20002" y="2237"/>
                </a:moveTo>
                <a:lnTo>
                  <a:pt x="20437" y="2237"/>
                </a:lnTo>
                <a:cubicBezTo>
                  <a:pt x="20675" y="2237"/>
                  <a:pt x="20832" y="2375"/>
                  <a:pt x="20832" y="2588"/>
                </a:cubicBezTo>
                <a:cubicBezTo>
                  <a:pt x="20832" y="2722"/>
                  <a:pt x="20769" y="2821"/>
                  <a:pt x="20675" y="2884"/>
                </a:cubicBezTo>
                <a:lnTo>
                  <a:pt x="20845" y="3145"/>
                </a:lnTo>
                <a:lnTo>
                  <a:pt x="20845" y="3197"/>
                </a:lnTo>
                <a:lnTo>
                  <a:pt x="20598" y="3197"/>
                </a:lnTo>
                <a:lnTo>
                  <a:pt x="20432" y="2945"/>
                </a:lnTo>
                <a:lnTo>
                  <a:pt x="20239" y="2945"/>
                </a:lnTo>
                <a:lnTo>
                  <a:pt x="20239" y="3197"/>
                </a:lnTo>
                <a:lnTo>
                  <a:pt x="20002" y="3197"/>
                </a:lnTo>
                <a:close/>
                <a:moveTo>
                  <a:pt x="21217" y="2736"/>
                </a:moveTo>
                <a:cubicBezTo>
                  <a:pt x="21217" y="2222"/>
                  <a:pt x="20895" y="1832"/>
                  <a:pt x="20401" y="1832"/>
                </a:cubicBezTo>
                <a:cubicBezTo>
                  <a:pt x="19916" y="1832"/>
                  <a:pt x="19593" y="2203"/>
                  <a:pt x="19593" y="2736"/>
                </a:cubicBezTo>
                <a:cubicBezTo>
                  <a:pt x="19593" y="3245"/>
                  <a:pt x="19916" y="3640"/>
                  <a:pt x="20401" y="3640"/>
                </a:cubicBezTo>
                <a:cubicBezTo>
                  <a:pt x="20895" y="3640"/>
                  <a:pt x="21217" y="3250"/>
                  <a:pt x="21217" y="2736"/>
                </a:cubicBezTo>
                <a:close/>
                <a:moveTo>
                  <a:pt x="21419" y="2736"/>
                </a:moveTo>
                <a:cubicBezTo>
                  <a:pt x="21419" y="3340"/>
                  <a:pt x="21038" y="3844"/>
                  <a:pt x="20401" y="3844"/>
                </a:cubicBezTo>
                <a:cubicBezTo>
                  <a:pt x="19764" y="3844"/>
                  <a:pt x="19392" y="3335"/>
                  <a:pt x="19392" y="2736"/>
                </a:cubicBezTo>
                <a:cubicBezTo>
                  <a:pt x="19392" y="2137"/>
                  <a:pt x="19768" y="1628"/>
                  <a:pt x="20401" y="1628"/>
                </a:cubicBezTo>
                <a:cubicBezTo>
                  <a:pt x="21034" y="1628"/>
                  <a:pt x="21419" y="2132"/>
                  <a:pt x="21419" y="2736"/>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sp>
        <p:nvSpPr>
          <p:cNvPr id="269" name="Texte niveau 1…"/>
          <p:cNvSpPr txBox="1"/>
          <p:nvPr>
            <p:ph type="body" sz="quarter" idx="1"/>
          </p:nvPr>
        </p:nvSpPr>
        <p:spPr>
          <a:xfrm>
            <a:off x="487679" y="873713"/>
            <a:ext cx="11126401" cy="487601"/>
          </a:xfrm>
          <a:prstGeom prst="rect">
            <a:avLst/>
          </a:prstGeom>
        </p:spPr>
        <p:txBody>
          <a:bodyPr>
            <a:normAutofit fontScale="100000" lnSpcReduction="0"/>
          </a:bodyPr>
          <a:lstStyle>
            <a:lvl1pPr marL="457200" indent="-342900">
              <a:buClrTx/>
              <a:buSzTx/>
              <a:buFontTx/>
              <a:buNone/>
            </a:lvl1pPr>
            <a:lvl2pPr marL="457200" indent="114300">
              <a:buClrTx/>
              <a:buSzTx/>
              <a:buFontTx/>
              <a:buNone/>
            </a:lvl2pPr>
            <a:lvl3pPr marL="457200" indent="596900">
              <a:buClrTx/>
              <a:buSzTx/>
              <a:buFontTx/>
              <a:buNone/>
            </a:lvl3pPr>
            <a:lvl4pPr marL="457200" indent="1054100">
              <a:buClrTx/>
              <a:buSzTx/>
              <a:buFontTx/>
              <a:buNone/>
            </a:lvl4pPr>
            <a:lvl5pPr marL="457200" indent="1511300">
              <a:buClrTx/>
              <a:buSzTx/>
              <a:buFontTx/>
              <a:buNone/>
            </a:lvl5pPr>
          </a:lstStyle>
          <a:p>
            <a:pPr/>
            <a:r>
              <a:t>Texte niveau 1</a:t>
            </a:r>
          </a:p>
          <a:p>
            <a:pPr lvl="1"/>
            <a:r>
              <a:t>Texte niveau 2</a:t>
            </a:r>
          </a:p>
          <a:p>
            <a:pPr lvl="2"/>
            <a:r>
              <a:t>Texte niveau 3</a:t>
            </a:r>
          </a:p>
          <a:p>
            <a:pPr lvl="3"/>
            <a:r>
              <a:t>Texte niveau 4</a:t>
            </a:r>
          </a:p>
          <a:p>
            <a:pPr lvl="4"/>
            <a:r>
              <a:t>Texte niveau 5</a:t>
            </a:r>
          </a:p>
        </p:txBody>
      </p:sp>
      <p:sp>
        <p:nvSpPr>
          <p:cNvPr id="270" name="Google Shape;15;p2"/>
          <p:cNvSpPr txBox="1"/>
          <p:nvPr/>
        </p:nvSpPr>
        <p:spPr>
          <a:xfrm>
            <a:off x="880867" y="6489221"/>
            <a:ext cx="22416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929292"/>
                </a:solidFill>
              </a:defRPr>
            </a:lvl1pPr>
          </a:lstStyle>
          <a:p>
            <a:pPr/>
            <a:r>
              <a:t>© 2024 Snowflake Inc. All Rights Reserved</a:t>
            </a:r>
          </a:p>
        </p:txBody>
      </p:sp>
      <p:sp>
        <p:nvSpPr>
          <p:cNvPr id="271" name="Google Shape;16;p2"/>
          <p:cNvSpPr/>
          <p:nvPr/>
        </p:nvSpPr>
        <p:spPr>
          <a:xfrm>
            <a:off x="-1" y="457999"/>
            <a:ext cx="182801" cy="487601"/>
          </a:xfrm>
          <a:prstGeom prst="rect">
            <a:avLst/>
          </a:prstGeom>
          <a:solidFill>
            <a:srgbClr val="29B5E8"/>
          </a:solidFill>
          <a:ln w="12700">
            <a:miter lim="400000"/>
          </a:ln>
        </p:spPr>
        <p:txBody>
          <a:bodyPr lIns="0" tIns="0" rIns="0" bIns="0" anchor="ctr"/>
          <a:lstStyle/>
          <a:p>
            <a:pPr defTabSz="1219200">
              <a:defRPr sz="1800">
                <a:solidFill>
                  <a:srgbClr val="000000"/>
                </a:solidFill>
              </a:defRPr>
            </a:pPr>
          </a:p>
        </p:txBody>
      </p:sp>
      <p:sp>
        <p:nvSpPr>
          <p:cNvPr id="272" name="Texte du titre"/>
          <p:cNvSpPr txBox="1"/>
          <p:nvPr>
            <p:ph type="title"/>
          </p:nvPr>
        </p:nvSpPr>
        <p:spPr>
          <a:xfrm>
            <a:off x="487679" y="365759"/>
            <a:ext cx="11126401" cy="731601"/>
          </a:xfrm>
          <a:prstGeom prst="rect">
            <a:avLst/>
          </a:prstGeom>
        </p:spPr>
        <p:txBody>
          <a:bodyPr>
            <a:normAutofit fontScale="100000" lnSpcReduction="0"/>
          </a:bodyPr>
          <a:lstStyle/>
          <a:p>
            <a:pPr/>
            <a:r>
              <a:t>Texte du titre</a:t>
            </a:r>
          </a:p>
        </p:txBody>
      </p:sp>
      <p:sp>
        <p:nvSpPr>
          <p:cNvPr id="27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 Violet_1_1">
    <p:bg>
      <p:bgPr>
        <a:solidFill>
          <a:srgbClr val="11567F"/>
        </a:solidFill>
      </p:bgPr>
    </p:bg>
    <p:spTree>
      <p:nvGrpSpPr>
        <p:cNvPr id="1" name=""/>
        <p:cNvGrpSpPr/>
        <p:nvPr/>
      </p:nvGrpSpPr>
      <p:grpSpPr>
        <a:xfrm>
          <a:off x="0" y="0"/>
          <a:ext cx="0" cy="0"/>
          <a:chOff x="0" y="0"/>
          <a:chExt cx="0" cy="0"/>
        </a:xfrm>
      </p:grpSpPr>
      <p:sp>
        <p:nvSpPr>
          <p:cNvPr id="280" name="Google Shape;9;p1"/>
          <p:cNvSpPr txBox="1"/>
          <p:nvPr/>
        </p:nvSpPr>
        <p:spPr>
          <a:xfrm>
            <a:off x="5116399" y="-874134"/>
            <a:ext cx="70756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1219200">
              <a:defRPr sz="1000">
                <a:solidFill>
                  <a:srgbClr val="C8C8C8"/>
                </a:solidFill>
              </a:defRPr>
            </a:lvl1pPr>
          </a:lstStyle>
          <a:p>
            <a:pPr/>
            <a:r>
              <a:t>SNOWFLAKE CORPORATE GOOGLE SLIDES THEME 2024 v1.1</a:t>
            </a:r>
          </a:p>
        </p:txBody>
      </p:sp>
      <p:sp>
        <p:nvSpPr>
          <p:cNvPr id="281" name="Texte niveau 1…"/>
          <p:cNvSpPr txBox="1"/>
          <p:nvPr>
            <p:ph type="body" idx="1"/>
          </p:nvPr>
        </p:nvSpPr>
        <p:spPr>
          <a:xfrm>
            <a:off x="487679" y="1619266"/>
            <a:ext cx="9979202" cy="3619601"/>
          </a:xfrm>
          <a:prstGeom prst="rect">
            <a:avLst/>
          </a:prstGeom>
        </p:spPr>
        <p:txBody>
          <a:bodyPr lIns="60933" tIns="60933" rIns="60933" bIns="60933" anchor="ctr">
            <a:normAutofit fontScale="100000" lnSpcReduction="0"/>
          </a:bodyPr>
          <a:lstStyle>
            <a:lvl1pPr marL="304800" indent="-76200">
              <a:lnSpc>
                <a:spcPct val="74000"/>
              </a:lnSpc>
              <a:buClrTx/>
              <a:buSzTx/>
              <a:buFontTx/>
              <a:buNone/>
              <a:defRPr b="1" sz="5200">
                <a:solidFill>
                  <a:srgbClr val="FFFFFF"/>
                </a:solidFill>
              </a:defRPr>
            </a:lvl1pPr>
            <a:lvl2pPr marL="1562100" indent="-990600">
              <a:lnSpc>
                <a:spcPct val="74000"/>
              </a:lnSpc>
              <a:buClrTx/>
              <a:buSzPts val="5200"/>
              <a:buFontTx/>
              <a:defRPr b="1" sz="5200">
                <a:solidFill>
                  <a:srgbClr val="FFFFFF"/>
                </a:solidFill>
              </a:defRPr>
            </a:lvl2pPr>
            <a:lvl3pPr marL="2302328" indent="-1273628">
              <a:lnSpc>
                <a:spcPct val="74000"/>
              </a:lnSpc>
              <a:buClrTx/>
              <a:buSzPts val="5200"/>
              <a:buFontTx/>
              <a:defRPr b="1" sz="5200">
                <a:solidFill>
                  <a:srgbClr val="FFFFFF"/>
                </a:solidFill>
              </a:defRPr>
            </a:lvl3pPr>
            <a:lvl4pPr marL="2759528" indent="-1273628">
              <a:lnSpc>
                <a:spcPct val="74000"/>
              </a:lnSpc>
              <a:buClrTx/>
              <a:buSzPts val="5200"/>
              <a:buFontTx/>
              <a:defRPr b="1" sz="5200">
                <a:solidFill>
                  <a:srgbClr val="FFFFFF"/>
                </a:solidFill>
              </a:defRPr>
            </a:lvl4pPr>
            <a:lvl5pPr marL="3216728" indent="-1273628">
              <a:lnSpc>
                <a:spcPct val="74000"/>
              </a:lnSpc>
              <a:buClrTx/>
              <a:buSzPts val="5200"/>
              <a:buFontTx/>
              <a:defRPr b="1" sz="5200">
                <a:solidFill>
                  <a:srgbClr val="FFFFFF"/>
                </a:solidFill>
              </a:defRPr>
            </a:lvl5pPr>
          </a:lstStyle>
          <a:p>
            <a:pPr/>
            <a:r>
              <a:t>Texte niveau 1</a:t>
            </a:r>
          </a:p>
          <a:p>
            <a:pPr lvl="1"/>
            <a:r>
              <a:t>Texte niveau 2</a:t>
            </a:r>
          </a:p>
          <a:p>
            <a:pPr lvl="2"/>
            <a:r>
              <a:t>Texte niveau 3</a:t>
            </a:r>
          </a:p>
          <a:p>
            <a:pPr lvl="3"/>
            <a:r>
              <a:t>Texte niveau 4</a:t>
            </a:r>
          </a:p>
          <a:p>
            <a:pPr lvl="4"/>
            <a:r>
              <a:t>Texte niveau 5</a:t>
            </a:r>
          </a:p>
        </p:txBody>
      </p:sp>
      <p:sp>
        <p:nvSpPr>
          <p:cNvPr id="282" name="Google Shape;190;p20"/>
          <p:cNvSpPr txBox="1"/>
          <p:nvPr/>
        </p:nvSpPr>
        <p:spPr>
          <a:xfrm>
            <a:off x="880869" y="6489221"/>
            <a:ext cx="22780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FFFFFF"/>
                </a:solidFill>
              </a:defRPr>
            </a:lvl1pPr>
          </a:lstStyle>
          <a:p>
            <a:pPr/>
            <a:r>
              <a:t>© 2024 Snowflake Inc. All Rights Reserved</a:t>
            </a:r>
          </a:p>
        </p:txBody>
      </p:sp>
      <p:sp>
        <p:nvSpPr>
          <p:cNvPr id="283" name="Google Shape;191;p20"/>
          <p:cNvSpPr/>
          <p:nvPr/>
        </p:nvSpPr>
        <p:spPr>
          <a:xfrm>
            <a:off x="609593" y="6461760"/>
            <a:ext cx="180334" cy="171451"/>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9729" y="9329"/>
                </a:moveTo>
                <a:lnTo>
                  <a:pt x="17318" y="10801"/>
                </a:lnTo>
                <a:lnTo>
                  <a:pt x="19729" y="12269"/>
                </a:lnTo>
                <a:cubicBezTo>
                  <a:pt x="20338" y="12641"/>
                  <a:pt x="20546" y="13460"/>
                  <a:pt x="20194" y="14103"/>
                </a:cubicBezTo>
                <a:cubicBezTo>
                  <a:pt x="19842" y="14747"/>
                  <a:pt x="19066" y="14963"/>
                  <a:pt x="18459" y="14593"/>
                </a:cubicBezTo>
                <a:lnTo>
                  <a:pt x="14141" y="11961"/>
                </a:lnTo>
                <a:cubicBezTo>
                  <a:pt x="13853" y="11783"/>
                  <a:pt x="13653" y="11506"/>
                  <a:pt x="13565" y="11195"/>
                </a:cubicBezTo>
                <a:cubicBezTo>
                  <a:pt x="13492" y="10950"/>
                  <a:pt x="13488" y="10688"/>
                  <a:pt x="13553" y="10441"/>
                </a:cubicBezTo>
                <a:cubicBezTo>
                  <a:pt x="13642" y="10101"/>
                  <a:pt x="13853" y="9812"/>
                  <a:pt x="14141" y="9636"/>
                </a:cubicBezTo>
                <a:lnTo>
                  <a:pt x="18459" y="7006"/>
                </a:lnTo>
                <a:cubicBezTo>
                  <a:pt x="19066" y="6636"/>
                  <a:pt x="19843" y="6856"/>
                  <a:pt x="20194" y="7498"/>
                </a:cubicBezTo>
                <a:cubicBezTo>
                  <a:pt x="20546" y="8140"/>
                  <a:pt x="20338" y="8958"/>
                  <a:pt x="19729" y="9329"/>
                </a:cubicBezTo>
                <a:close/>
                <a:moveTo>
                  <a:pt x="17447" y="16463"/>
                </a:moveTo>
                <a:lnTo>
                  <a:pt x="13129" y="13834"/>
                </a:lnTo>
                <a:cubicBezTo>
                  <a:pt x="12907" y="13697"/>
                  <a:pt x="12650" y="13636"/>
                  <a:pt x="12394" y="13659"/>
                </a:cubicBezTo>
                <a:cubicBezTo>
                  <a:pt x="11735" y="13709"/>
                  <a:pt x="11218" y="14289"/>
                  <a:pt x="11218" y="14996"/>
                </a:cubicBezTo>
                <a:lnTo>
                  <a:pt x="11218" y="20258"/>
                </a:lnTo>
                <a:cubicBezTo>
                  <a:pt x="11218" y="20999"/>
                  <a:pt x="11785" y="21600"/>
                  <a:pt x="12488" y="21600"/>
                </a:cubicBezTo>
                <a:cubicBezTo>
                  <a:pt x="13191" y="21600"/>
                  <a:pt x="13760" y="20999"/>
                  <a:pt x="13760" y="20258"/>
                </a:cubicBezTo>
                <a:lnTo>
                  <a:pt x="13760" y="17314"/>
                </a:lnTo>
                <a:lnTo>
                  <a:pt x="16177" y="18787"/>
                </a:lnTo>
                <a:cubicBezTo>
                  <a:pt x="16785" y="19160"/>
                  <a:pt x="17561" y="18939"/>
                  <a:pt x="17912" y="18299"/>
                </a:cubicBezTo>
                <a:cubicBezTo>
                  <a:pt x="18262" y="17659"/>
                  <a:pt x="18055" y="16834"/>
                  <a:pt x="17447" y="16463"/>
                </a:cubicBezTo>
                <a:close/>
                <a:moveTo>
                  <a:pt x="12465" y="11315"/>
                </a:moveTo>
                <a:lnTo>
                  <a:pt x="10671" y="13207"/>
                </a:lnTo>
                <a:cubicBezTo>
                  <a:pt x="10619" y="13263"/>
                  <a:pt x="10520" y="13308"/>
                  <a:pt x="10446" y="13308"/>
                </a:cubicBezTo>
                <a:lnTo>
                  <a:pt x="9917" y="13308"/>
                </a:lnTo>
                <a:cubicBezTo>
                  <a:pt x="9845" y="13308"/>
                  <a:pt x="9744" y="13263"/>
                  <a:pt x="9692" y="13207"/>
                </a:cubicBezTo>
                <a:lnTo>
                  <a:pt x="7899" y="11315"/>
                </a:lnTo>
                <a:cubicBezTo>
                  <a:pt x="7847" y="11262"/>
                  <a:pt x="7806" y="11155"/>
                  <a:pt x="7806" y="11079"/>
                </a:cubicBezTo>
                <a:lnTo>
                  <a:pt x="7806" y="10521"/>
                </a:lnTo>
                <a:cubicBezTo>
                  <a:pt x="7806" y="10444"/>
                  <a:pt x="7847" y="10337"/>
                  <a:pt x="7899" y="10283"/>
                </a:cubicBezTo>
                <a:lnTo>
                  <a:pt x="9692" y="8391"/>
                </a:lnTo>
                <a:cubicBezTo>
                  <a:pt x="9744" y="8335"/>
                  <a:pt x="9845" y="8291"/>
                  <a:pt x="9917" y="8291"/>
                </a:cubicBezTo>
                <a:lnTo>
                  <a:pt x="10446" y="8291"/>
                </a:lnTo>
                <a:cubicBezTo>
                  <a:pt x="10519" y="8291"/>
                  <a:pt x="10619" y="8335"/>
                  <a:pt x="10671" y="8391"/>
                </a:cubicBezTo>
                <a:lnTo>
                  <a:pt x="12465" y="10283"/>
                </a:lnTo>
                <a:cubicBezTo>
                  <a:pt x="12516" y="10337"/>
                  <a:pt x="12558" y="10444"/>
                  <a:pt x="12558" y="10521"/>
                </a:cubicBezTo>
                <a:lnTo>
                  <a:pt x="12558" y="11079"/>
                </a:lnTo>
                <a:cubicBezTo>
                  <a:pt x="12558" y="11155"/>
                  <a:pt x="12516" y="11262"/>
                  <a:pt x="12465" y="11315"/>
                </a:cubicBezTo>
                <a:close/>
                <a:moveTo>
                  <a:pt x="11031" y="10790"/>
                </a:moveTo>
                <a:cubicBezTo>
                  <a:pt x="11031" y="10713"/>
                  <a:pt x="10987" y="10607"/>
                  <a:pt x="10936" y="10550"/>
                </a:cubicBezTo>
                <a:lnTo>
                  <a:pt x="10416" y="10005"/>
                </a:lnTo>
                <a:cubicBezTo>
                  <a:pt x="10365" y="9951"/>
                  <a:pt x="10264" y="9906"/>
                  <a:pt x="10192" y="9906"/>
                </a:cubicBezTo>
                <a:lnTo>
                  <a:pt x="10171" y="9906"/>
                </a:lnTo>
                <a:cubicBezTo>
                  <a:pt x="10099" y="9906"/>
                  <a:pt x="9998" y="9951"/>
                  <a:pt x="9948" y="10005"/>
                </a:cubicBezTo>
                <a:lnTo>
                  <a:pt x="9428" y="10550"/>
                </a:lnTo>
                <a:cubicBezTo>
                  <a:pt x="9376" y="10607"/>
                  <a:pt x="9336" y="10713"/>
                  <a:pt x="9336" y="10790"/>
                </a:cubicBezTo>
                <a:lnTo>
                  <a:pt x="9336" y="10811"/>
                </a:lnTo>
                <a:cubicBezTo>
                  <a:pt x="9336" y="10887"/>
                  <a:pt x="9376" y="10992"/>
                  <a:pt x="9428" y="11048"/>
                </a:cubicBezTo>
                <a:lnTo>
                  <a:pt x="9948" y="11595"/>
                </a:lnTo>
                <a:cubicBezTo>
                  <a:pt x="9999" y="11649"/>
                  <a:pt x="10099" y="11694"/>
                  <a:pt x="10171" y="11694"/>
                </a:cubicBezTo>
                <a:lnTo>
                  <a:pt x="10192" y="11694"/>
                </a:lnTo>
                <a:cubicBezTo>
                  <a:pt x="10264" y="11694"/>
                  <a:pt x="10365" y="11649"/>
                  <a:pt x="10416" y="11595"/>
                </a:cubicBezTo>
                <a:lnTo>
                  <a:pt x="10936" y="11048"/>
                </a:lnTo>
                <a:cubicBezTo>
                  <a:pt x="10987" y="10992"/>
                  <a:pt x="11031" y="10887"/>
                  <a:pt x="11031" y="10811"/>
                </a:cubicBezTo>
                <a:close/>
                <a:moveTo>
                  <a:pt x="2917" y="5135"/>
                </a:moveTo>
                <a:lnTo>
                  <a:pt x="7234" y="7766"/>
                </a:lnTo>
                <a:cubicBezTo>
                  <a:pt x="7458" y="7902"/>
                  <a:pt x="7715" y="7963"/>
                  <a:pt x="7972" y="7941"/>
                </a:cubicBezTo>
                <a:cubicBezTo>
                  <a:pt x="8629" y="7890"/>
                  <a:pt x="9148" y="7308"/>
                  <a:pt x="9148" y="6603"/>
                </a:cubicBezTo>
                <a:lnTo>
                  <a:pt x="9148" y="1341"/>
                </a:lnTo>
                <a:cubicBezTo>
                  <a:pt x="9148" y="601"/>
                  <a:pt x="8577" y="0"/>
                  <a:pt x="7877" y="0"/>
                </a:cubicBezTo>
                <a:cubicBezTo>
                  <a:pt x="7177" y="0"/>
                  <a:pt x="6606" y="601"/>
                  <a:pt x="6606" y="1341"/>
                </a:cubicBezTo>
                <a:lnTo>
                  <a:pt x="6606" y="4285"/>
                </a:lnTo>
                <a:lnTo>
                  <a:pt x="4186" y="2810"/>
                </a:lnTo>
                <a:cubicBezTo>
                  <a:pt x="3580" y="2440"/>
                  <a:pt x="2804" y="2660"/>
                  <a:pt x="2452" y="3300"/>
                </a:cubicBezTo>
                <a:cubicBezTo>
                  <a:pt x="2102" y="3941"/>
                  <a:pt x="2308" y="4761"/>
                  <a:pt x="2912" y="5132"/>
                </a:cubicBezTo>
                <a:cubicBezTo>
                  <a:pt x="2914" y="5133"/>
                  <a:pt x="2915" y="5134"/>
                  <a:pt x="2917" y="5135"/>
                </a:cubicBezTo>
                <a:close/>
                <a:moveTo>
                  <a:pt x="12394" y="7941"/>
                </a:moveTo>
                <a:cubicBezTo>
                  <a:pt x="12650" y="7963"/>
                  <a:pt x="12907" y="7902"/>
                  <a:pt x="13129" y="7766"/>
                </a:cubicBezTo>
                <a:lnTo>
                  <a:pt x="17447" y="5135"/>
                </a:lnTo>
                <a:cubicBezTo>
                  <a:pt x="18052" y="4767"/>
                  <a:pt x="18262" y="3947"/>
                  <a:pt x="17914" y="3305"/>
                </a:cubicBezTo>
                <a:cubicBezTo>
                  <a:pt x="17913" y="3304"/>
                  <a:pt x="17913" y="3302"/>
                  <a:pt x="17912" y="3300"/>
                </a:cubicBezTo>
                <a:cubicBezTo>
                  <a:pt x="17561" y="2660"/>
                  <a:pt x="16785" y="2440"/>
                  <a:pt x="16177" y="2810"/>
                </a:cubicBezTo>
                <a:lnTo>
                  <a:pt x="13760" y="4285"/>
                </a:lnTo>
                <a:lnTo>
                  <a:pt x="13760" y="1341"/>
                </a:lnTo>
                <a:cubicBezTo>
                  <a:pt x="13760" y="601"/>
                  <a:pt x="13191" y="0"/>
                  <a:pt x="12488" y="0"/>
                </a:cubicBezTo>
                <a:cubicBezTo>
                  <a:pt x="11785" y="0"/>
                  <a:pt x="11218" y="601"/>
                  <a:pt x="11218" y="1341"/>
                </a:cubicBezTo>
                <a:lnTo>
                  <a:pt x="11218" y="6603"/>
                </a:lnTo>
                <a:cubicBezTo>
                  <a:pt x="11218" y="7308"/>
                  <a:pt x="11735" y="7890"/>
                  <a:pt x="12394" y="7941"/>
                </a:cubicBezTo>
                <a:close/>
                <a:moveTo>
                  <a:pt x="7972" y="13659"/>
                </a:moveTo>
                <a:cubicBezTo>
                  <a:pt x="7715" y="13636"/>
                  <a:pt x="7457" y="13697"/>
                  <a:pt x="7234" y="13834"/>
                </a:cubicBezTo>
                <a:lnTo>
                  <a:pt x="2917" y="16463"/>
                </a:lnTo>
                <a:cubicBezTo>
                  <a:pt x="2309" y="16834"/>
                  <a:pt x="2102" y="17657"/>
                  <a:pt x="2452" y="18299"/>
                </a:cubicBezTo>
                <a:cubicBezTo>
                  <a:pt x="2802" y="18942"/>
                  <a:pt x="3580" y="19160"/>
                  <a:pt x="4186" y="18787"/>
                </a:cubicBezTo>
                <a:lnTo>
                  <a:pt x="6606" y="17314"/>
                </a:lnTo>
                <a:lnTo>
                  <a:pt x="6606" y="20258"/>
                </a:lnTo>
                <a:cubicBezTo>
                  <a:pt x="6606" y="20999"/>
                  <a:pt x="7174" y="21600"/>
                  <a:pt x="7877" y="21600"/>
                </a:cubicBezTo>
                <a:cubicBezTo>
                  <a:pt x="8580" y="21600"/>
                  <a:pt x="9148" y="20999"/>
                  <a:pt x="9148" y="20258"/>
                </a:cubicBezTo>
                <a:lnTo>
                  <a:pt x="9148" y="14996"/>
                </a:lnTo>
                <a:cubicBezTo>
                  <a:pt x="9148" y="14289"/>
                  <a:pt x="8629" y="13709"/>
                  <a:pt x="7972" y="13659"/>
                </a:cubicBezTo>
                <a:close/>
                <a:moveTo>
                  <a:pt x="6801" y="11195"/>
                </a:moveTo>
                <a:cubicBezTo>
                  <a:pt x="6843" y="11054"/>
                  <a:pt x="6862" y="10906"/>
                  <a:pt x="6859" y="10758"/>
                </a:cubicBezTo>
                <a:cubicBezTo>
                  <a:pt x="6853" y="10653"/>
                  <a:pt x="6841" y="10547"/>
                  <a:pt x="6813" y="10441"/>
                </a:cubicBezTo>
                <a:cubicBezTo>
                  <a:pt x="6727" y="10114"/>
                  <a:pt x="6525" y="9821"/>
                  <a:pt x="6221" y="9636"/>
                </a:cubicBezTo>
                <a:lnTo>
                  <a:pt x="1906" y="7006"/>
                </a:lnTo>
                <a:cubicBezTo>
                  <a:pt x="1298" y="6636"/>
                  <a:pt x="521" y="6856"/>
                  <a:pt x="171" y="7498"/>
                </a:cubicBezTo>
                <a:cubicBezTo>
                  <a:pt x="-178" y="8140"/>
                  <a:pt x="27" y="8958"/>
                  <a:pt x="636" y="9329"/>
                </a:cubicBezTo>
                <a:lnTo>
                  <a:pt x="3047" y="10801"/>
                </a:lnTo>
                <a:lnTo>
                  <a:pt x="636" y="12269"/>
                </a:lnTo>
                <a:cubicBezTo>
                  <a:pt x="27" y="12641"/>
                  <a:pt x="-181" y="13460"/>
                  <a:pt x="171" y="14103"/>
                </a:cubicBezTo>
                <a:cubicBezTo>
                  <a:pt x="524" y="14747"/>
                  <a:pt x="1298" y="14963"/>
                  <a:pt x="1906" y="14593"/>
                </a:cubicBezTo>
                <a:lnTo>
                  <a:pt x="6221" y="11961"/>
                </a:lnTo>
                <a:cubicBezTo>
                  <a:pt x="6499" y="11793"/>
                  <a:pt x="6706" y="11519"/>
                  <a:pt x="6801" y="11195"/>
                </a:cubicBezTo>
                <a:close/>
                <a:moveTo>
                  <a:pt x="20432" y="2470"/>
                </a:moveTo>
                <a:lnTo>
                  <a:pt x="20239" y="2470"/>
                </a:lnTo>
                <a:lnTo>
                  <a:pt x="20239" y="2722"/>
                </a:lnTo>
                <a:lnTo>
                  <a:pt x="20432" y="2722"/>
                </a:lnTo>
                <a:cubicBezTo>
                  <a:pt x="20522" y="2722"/>
                  <a:pt x="20580" y="2679"/>
                  <a:pt x="20580" y="2598"/>
                </a:cubicBezTo>
                <a:cubicBezTo>
                  <a:pt x="20580" y="2518"/>
                  <a:pt x="20526" y="2470"/>
                  <a:pt x="20432" y="2470"/>
                </a:cubicBezTo>
                <a:close/>
                <a:moveTo>
                  <a:pt x="20002" y="2237"/>
                </a:moveTo>
                <a:lnTo>
                  <a:pt x="20437" y="2237"/>
                </a:lnTo>
                <a:cubicBezTo>
                  <a:pt x="20675" y="2237"/>
                  <a:pt x="20832" y="2375"/>
                  <a:pt x="20832" y="2588"/>
                </a:cubicBezTo>
                <a:cubicBezTo>
                  <a:pt x="20832" y="2722"/>
                  <a:pt x="20769" y="2821"/>
                  <a:pt x="20675" y="2884"/>
                </a:cubicBezTo>
                <a:lnTo>
                  <a:pt x="20845" y="3145"/>
                </a:lnTo>
                <a:lnTo>
                  <a:pt x="20845" y="3197"/>
                </a:lnTo>
                <a:lnTo>
                  <a:pt x="20598" y="3197"/>
                </a:lnTo>
                <a:lnTo>
                  <a:pt x="20432" y="2945"/>
                </a:lnTo>
                <a:lnTo>
                  <a:pt x="20239" y="2945"/>
                </a:lnTo>
                <a:lnTo>
                  <a:pt x="20239" y="3197"/>
                </a:lnTo>
                <a:lnTo>
                  <a:pt x="20002" y="3197"/>
                </a:lnTo>
                <a:close/>
                <a:moveTo>
                  <a:pt x="21217" y="2736"/>
                </a:moveTo>
                <a:cubicBezTo>
                  <a:pt x="21217" y="2222"/>
                  <a:pt x="20895" y="1832"/>
                  <a:pt x="20401" y="1832"/>
                </a:cubicBezTo>
                <a:cubicBezTo>
                  <a:pt x="19916" y="1832"/>
                  <a:pt x="19593" y="2203"/>
                  <a:pt x="19593" y="2736"/>
                </a:cubicBezTo>
                <a:cubicBezTo>
                  <a:pt x="19593" y="3245"/>
                  <a:pt x="19916" y="3640"/>
                  <a:pt x="20401" y="3640"/>
                </a:cubicBezTo>
                <a:cubicBezTo>
                  <a:pt x="20895" y="3640"/>
                  <a:pt x="21217" y="3250"/>
                  <a:pt x="21217" y="2736"/>
                </a:cubicBezTo>
                <a:close/>
                <a:moveTo>
                  <a:pt x="21419" y="2736"/>
                </a:moveTo>
                <a:cubicBezTo>
                  <a:pt x="21419" y="3340"/>
                  <a:pt x="21038" y="3844"/>
                  <a:pt x="20401" y="3844"/>
                </a:cubicBezTo>
                <a:cubicBezTo>
                  <a:pt x="19764" y="3844"/>
                  <a:pt x="19392" y="3335"/>
                  <a:pt x="19392" y="2736"/>
                </a:cubicBezTo>
                <a:cubicBezTo>
                  <a:pt x="19392" y="2137"/>
                  <a:pt x="19768" y="1628"/>
                  <a:pt x="20401" y="1628"/>
                </a:cubicBezTo>
                <a:cubicBezTo>
                  <a:pt x="21034" y="1628"/>
                  <a:pt x="21419" y="2132"/>
                  <a:pt x="21419" y="2736"/>
                </a:cubicBezTo>
                <a:close/>
              </a:path>
            </a:pathLst>
          </a:custGeom>
          <a:solidFill>
            <a:srgbClr val="FFFFFF"/>
          </a:solidFill>
          <a:ln w="12700">
            <a:miter lim="400000"/>
          </a:ln>
        </p:spPr>
        <p:txBody>
          <a:bodyPr lIns="0" tIns="0" rIns="0" bIns="0" anchor="ctr"/>
          <a:lstStyle/>
          <a:p>
            <a:pPr defTabSz="1219200">
              <a:defRPr sz="1600">
                <a:solidFill>
                  <a:srgbClr val="262626"/>
                </a:solidFill>
              </a:defRPr>
            </a:pPr>
          </a:p>
        </p:txBody>
      </p:sp>
      <p:sp>
        <p:nvSpPr>
          <p:cNvPr id="284" name="Numéro de diapositive"/>
          <p:cNvSpPr txBox="1"/>
          <p:nvPr>
            <p:ph type="sldNum" sz="quarter" idx="2"/>
          </p:nvPr>
        </p:nvSpPr>
        <p:spPr>
          <a:xfrm>
            <a:off x="5892799" y="5988049"/>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Layout">
    <p:spTree>
      <p:nvGrpSpPr>
        <p:cNvPr id="1" name=""/>
        <p:cNvGrpSpPr/>
        <p:nvPr/>
      </p:nvGrpSpPr>
      <p:grpSpPr>
        <a:xfrm>
          <a:off x="0" y="0"/>
          <a:ext cx="0" cy="0"/>
          <a:chOff x="0" y="0"/>
          <a:chExt cx="0" cy="0"/>
        </a:xfrm>
      </p:grpSpPr>
      <p:sp>
        <p:nvSpPr>
          <p:cNvPr id="291" name="Texte niveau 1…"/>
          <p:cNvSpPr txBox="1"/>
          <p:nvPr>
            <p:ph type="body" idx="1"/>
          </p:nvPr>
        </p:nvSpPr>
        <p:spPr>
          <a:xfrm>
            <a:off x="487666" y="1828800"/>
            <a:ext cx="8348402" cy="4419600"/>
          </a:xfrm>
          <a:prstGeom prst="rect">
            <a:avLst/>
          </a:prstGeom>
        </p:spPr>
        <p:txBody>
          <a:bodyPr>
            <a:normAutofit fontScale="100000" lnSpcReduction="0"/>
          </a:bodyPr>
          <a:lstStyle>
            <a:lvl1pPr marL="304800" indent="-76200">
              <a:buClrTx/>
              <a:buSzTx/>
              <a:buFontTx/>
              <a:buNone/>
            </a:lvl1pPr>
            <a:lvl2pPr>
              <a:buClrTx/>
              <a:buFontTx/>
            </a:lvl2pPr>
            <a:lvl3pPr>
              <a:buClrTx/>
              <a:buFontTx/>
            </a:lvl3pPr>
            <a:lvl4pPr>
              <a:buClrTx/>
              <a:buFontTx/>
            </a:lvl4pPr>
            <a:lvl5pPr>
              <a:buClrTx/>
              <a:buFontTx/>
            </a:lvl5pPr>
          </a:lstStyle>
          <a:p>
            <a:pPr/>
            <a:r>
              <a:t>Texte niveau 1</a:t>
            </a:r>
          </a:p>
          <a:p>
            <a:pPr lvl="1"/>
            <a:r>
              <a:t>Texte niveau 2</a:t>
            </a:r>
          </a:p>
          <a:p>
            <a:pPr lvl="2"/>
            <a:r>
              <a:t>Texte niveau 3</a:t>
            </a:r>
          </a:p>
          <a:p>
            <a:pPr lvl="3"/>
            <a:r>
              <a:t>Texte niveau 4</a:t>
            </a:r>
          </a:p>
          <a:p>
            <a:pPr lvl="4"/>
            <a:r>
              <a:t>Texte niveau 5</a:t>
            </a:r>
          </a:p>
        </p:txBody>
      </p:sp>
      <p:sp>
        <p:nvSpPr>
          <p:cNvPr id="292" name="Texte du titre"/>
          <p:cNvSpPr txBox="1"/>
          <p:nvPr>
            <p:ph type="title"/>
          </p:nvPr>
        </p:nvSpPr>
        <p:spPr>
          <a:xfrm>
            <a:off x="487666" y="365759"/>
            <a:ext cx="11094801" cy="837201"/>
          </a:xfrm>
          <a:prstGeom prst="rect">
            <a:avLst/>
          </a:prstGeom>
        </p:spPr>
        <p:txBody>
          <a:bodyPr>
            <a:normAutofit fontScale="100000" lnSpcReduction="0"/>
          </a:bodyPr>
          <a:lstStyle/>
          <a:p>
            <a:pPr/>
            <a:r>
              <a:t>Texte du titre</a:t>
            </a:r>
          </a:p>
        </p:txBody>
      </p:sp>
      <p:sp>
        <p:nvSpPr>
          <p:cNvPr id="293" name="Google Shape;66;p7"/>
          <p:cNvSpPr/>
          <p:nvPr/>
        </p:nvSpPr>
        <p:spPr>
          <a:xfrm>
            <a:off x="-1" y="457999"/>
            <a:ext cx="182801" cy="487601"/>
          </a:xfrm>
          <a:prstGeom prst="rect">
            <a:avLst/>
          </a:prstGeom>
          <a:solidFill>
            <a:srgbClr val="29B5E8"/>
          </a:solidFill>
          <a:ln w="12700">
            <a:miter lim="400000"/>
          </a:ln>
        </p:spPr>
        <p:txBody>
          <a:bodyPr lIns="0" tIns="0" rIns="0" bIns="0" anchor="ctr"/>
          <a:lstStyle/>
          <a:p>
            <a:pPr defTabSz="1219200">
              <a:defRPr sz="1800">
                <a:solidFill>
                  <a:srgbClr val="000000"/>
                </a:solidFill>
              </a:defRPr>
            </a:pPr>
          </a:p>
        </p:txBody>
      </p:sp>
      <p:sp>
        <p:nvSpPr>
          <p:cNvPr id="29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ne Column Layout_1">
    <p:spTree>
      <p:nvGrpSpPr>
        <p:cNvPr id="1" name=""/>
        <p:cNvGrpSpPr/>
        <p:nvPr/>
      </p:nvGrpSpPr>
      <p:grpSpPr>
        <a:xfrm>
          <a:off x="0" y="0"/>
          <a:ext cx="0" cy="0"/>
          <a:chOff x="0" y="0"/>
          <a:chExt cx="0" cy="0"/>
        </a:xfrm>
      </p:grpSpPr>
      <p:sp>
        <p:nvSpPr>
          <p:cNvPr id="301" name="Texte du titre"/>
          <p:cNvSpPr txBox="1"/>
          <p:nvPr>
            <p:ph type="title"/>
          </p:nvPr>
        </p:nvSpPr>
        <p:spPr>
          <a:xfrm>
            <a:off x="487666" y="365759"/>
            <a:ext cx="11094801" cy="837201"/>
          </a:xfrm>
          <a:prstGeom prst="rect">
            <a:avLst/>
          </a:prstGeom>
        </p:spPr>
        <p:txBody>
          <a:bodyPr>
            <a:normAutofit fontScale="100000" lnSpcReduction="0"/>
          </a:bodyPr>
          <a:lstStyle/>
          <a:p>
            <a:pPr/>
            <a:r>
              <a:t>Texte du titre</a:t>
            </a:r>
          </a:p>
        </p:txBody>
      </p:sp>
      <p:sp>
        <p:nvSpPr>
          <p:cNvPr id="302" name="Texte niveau 1…"/>
          <p:cNvSpPr txBox="1"/>
          <p:nvPr>
            <p:ph type="body" sz="half" idx="1"/>
          </p:nvPr>
        </p:nvSpPr>
        <p:spPr>
          <a:xfrm>
            <a:off x="487666" y="1828800"/>
            <a:ext cx="5547201" cy="4419600"/>
          </a:xfrm>
          <a:prstGeom prst="rect">
            <a:avLst/>
          </a:prstGeom>
        </p:spPr>
        <p:txBody>
          <a:bodyP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303" name="Google Shape;70;p8"/>
          <p:cNvSpPr txBox="1"/>
          <p:nvPr>
            <p:ph type="body" sz="half" idx="21"/>
          </p:nvPr>
        </p:nvSpPr>
        <p:spPr>
          <a:xfrm>
            <a:off x="6156961" y="1828800"/>
            <a:ext cx="5547201" cy="4419600"/>
          </a:xfrm>
          <a:prstGeom prst="rect">
            <a:avLst/>
          </a:prstGeom>
        </p:spPr>
        <p:txBody>
          <a:bodyPr>
            <a:normAutofit fontScale="100000" lnSpcReduction="0"/>
          </a:bodyPr>
          <a:lstStyle/>
          <a:p>
            <a:pPr/>
          </a:p>
        </p:txBody>
      </p:sp>
      <p:sp>
        <p:nvSpPr>
          <p:cNvPr id="304" name="Google Shape;75;p8"/>
          <p:cNvSpPr/>
          <p:nvPr/>
        </p:nvSpPr>
        <p:spPr>
          <a:xfrm>
            <a:off x="-1" y="457999"/>
            <a:ext cx="182801" cy="487601"/>
          </a:xfrm>
          <a:prstGeom prst="rect">
            <a:avLst/>
          </a:prstGeom>
          <a:solidFill>
            <a:srgbClr val="29B5E8"/>
          </a:solidFill>
          <a:ln w="12700">
            <a:miter lim="400000"/>
          </a:ln>
        </p:spPr>
        <p:txBody>
          <a:bodyPr lIns="0" tIns="0" rIns="0" bIns="0" anchor="ctr"/>
          <a:lstStyle/>
          <a:p>
            <a:pPr defTabSz="1219200">
              <a:defRPr sz="1800">
                <a:solidFill>
                  <a:srgbClr val="000000"/>
                </a:solidFill>
              </a:defRPr>
            </a:pPr>
          </a:p>
        </p:txBody>
      </p:sp>
      <p:sp>
        <p:nvSpPr>
          <p:cNvPr id="30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use layout_1_1_1">
    <p:spTree>
      <p:nvGrpSpPr>
        <p:cNvPr id="1" name=""/>
        <p:cNvGrpSpPr/>
        <p:nvPr/>
      </p:nvGrpSpPr>
      <p:grpSpPr>
        <a:xfrm>
          <a:off x="0" y="0"/>
          <a:ext cx="0" cy="0"/>
          <a:chOff x="0" y="0"/>
          <a:chExt cx="0" cy="0"/>
        </a:xfrm>
      </p:grpSpPr>
      <p:sp>
        <p:nvSpPr>
          <p:cNvPr id="312" name="Google Shape;9;p1"/>
          <p:cNvSpPr txBox="1"/>
          <p:nvPr/>
        </p:nvSpPr>
        <p:spPr>
          <a:xfrm>
            <a:off x="5116399" y="-874134"/>
            <a:ext cx="70756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1219200">
              <a:defRPr sz="1000">
                <a:solidFill>
                  <a:srgbClr val="C8C8C8"/>
                </a:solidFill>
              </a:defRPr>
            </a:lvl1pPr>
          </a:lstStyle>
          <a:p>
            <a:pPr/>
            <a:r>
              <a:t>SNOWFLAKE CORPORATE GOOGLE SLIDES THEME 2024 v1.1</a:t>
            </a:r>
          </a:p>
        </p:txBody>
      </p:sp>
      <p:pic>
        <p:nvPicPr>
          <p:cNvPr id="313" name="Google Shape;51;p6" descr="Google Shape;51;p6"/>
          <p:cNvPicPr>
            <a:picLocks noChangeAspect="1"/>
          </p:cNvPicPr>
          <p:nvPr/>
        </p:nvPicPr>
        <p:blipFill>
          <a:blip r:embed="rId2">
            <a:extLst/>
          </a:blip>
          <a:srcRect l="22838" t="0" r="0" b="0"/>
          <a:stretch>
            <a:fillRect/>
          </a:stretch>
        </p:blipFill>
        <p:spPr>
          <a:xfrm flipH="1">
            <a:off x="10376500" y="3914233"/>
            <a:ext cx="1824201" cy="2574965"/>
          </a:xfrm>
          <a:prstGeom prst="rect">
            <a:avLst/>
          </a:prstGeom>
          <a:ln w="12700">
            <a:miter lim="400000"/>
          </a:ln>
        </p:spPr>
      </p:pic>
      <p:sp>
        <p:nvSpPr>
          <p:cNvPr id="314" name="Google Shape;53;p6"/>
          <p:cNvSpPr/>
          <p:nvPr/>
        </p:nvSpPr>
        <p:spPr>
          <a:xfrm>
            <a:off x="609593" y="6461760"/>
            <a:ext cx="180334" cy="171451"/>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9729" y="9329"/>
                </a:moveTo>
                <a:lnTo>
                  <a:pt x="17318" y="10801"/>
                </a:lnTo>
                <a:lnTo>
                  <a:pt x="19729" y="12269"/>
                </a:lnTo>
                <a:cubicBezTo>
                  <a:pt x="20338" y="12641"/>
                  <a:pt x="20546" y="13460"/>
                  <a:pt x="20194" y="14103"/>
                </a:cubicBezTo>
                <a:cubicBezTo>
                  <a:pt x="19842" y="14747"/>
                  <a:pt x="19066" y="14963"/>
                  <a:pt x="18459" y="14593"/>
                </a:cubicBezTo>
                <a:lnTo>
                  <a:pt x="14141" y="11961"/>
                </a:lnTo>
                <a:cubicBezTo>
                  <a:pt x="13853" y="11783"/>
                  <a:pt x="13653" y="11506"/>
                  <a:pt x="13565" y="11195"/>
                </a:cubicBezTo>
                <a:cubicBezTo>
                  <a:pt x="13492" y="10950"/>
                  <a:pt x="13488" y="10688"/>
                  <a:pt x="13553" y="10441"/>
                </a:cubicBezTo>
                <a:cubicBezTo>
                  <a:pt x="13642" y="10101"/>
                  <a:pt x="13853" y="9812"/>
                  <a:pt x="14141" y="9636"/>
                </a:cubicBezTo>
                <a:lnTo>
                  <a:pt x="18459" y="7006"/>
                </a:lnTo>
                <a:cubicBezTo>
                  <a:pt x="19066" y="6636"/>
                  <a:pt x="19843" y="6856"/>
                  <a:pt x="20194" y="7498"/>
                </a:cubicBezTo>
                <a:cubicBezTo>
                  <a:pt x="20546" y="8140"/>
                  <a:pt x="20338" y="8958"/>
                  <a:pt x="19729" y="9329"/>
                </a:cubicBezTo>
                <a:close/>
                <a:moveTo>
                  <a:pt x="17447" y="16463"/>
                </a:moveTo>
                <a:lnTo>
                  <a:pt x="13129" y="13834"/>
                </a:lnTo>
                <a:cubicBezTo>
                  <a:pt x="12907" y="13697"/>
                  <a:pt x="12650" y="13636"/>
                  <a:pt x="12394" y="13659"/>
                </a:cubicBezTo>
                <a:cubicBezTo>
                  <a:pt x="11735" y="13709"/>
                  <a:pt x="11218" y="14289"/>
                  <a:pt x="11218" y="14996"/>
                </a:cubicBezTo>
                <a:lnTo>
                  <a:pt x="11218" y="20258"/>
                </a:lnTo>
                <a:cubicBezTo>
                  <a:pt x="11218" y="20999"/>
                  <a:pt x="11785" y="21600"/>
                  <a:pt x="12488" y="21600"/>
                </a:cubicBezTo>
                <a:cubicBezTo>
                  <a:pt x="13191" y="21600"/>
                  <a:pt x="13760" y="20999"/>
                  <a:pt x="13760" y="20258"/>
                </a:cubicBezTo>
                <a:lnTo>
                  <a:pt x="13760" y="17314"/>
                </a:lnTo>
                <a:lnTo>
                  <a:pt x="16177" y="18787"/>
                </a:lnTo>
                <a:cubicBezTo>
                  <a:pt x="16785" y="19160"/>
                  <a:pt x="17561" y="18939"/>
                  <a:pt x="17912" y="18299"/>
                </a:cubicBezTo>
                <a:cubicBezTo>
                  <a:pt x="18262" y="17659"/>
                  <a:pt x="18055" y="16834"/>
                  <a:pt x="17447" y="16463"/>
                </a:cubicBezTo>
                <a:close/>
                <a:moveTo>
                  <a:pt x="12465" y="11315"/>
                </a:moveTo>
                <a:lnTo>
                  <a:pt x="10671" y="13207"/>
                </a:lnTo>
                <a:cubicBezTo>
                  <a:pt x="10619" y="13263"/>
                  <a:pt x="10520" y="13308"/>
                  <a:pt x="10446" y="13308"/>
                </a:cubicBezTo>
                <a:lnTo>
                  <a:pt x="9917" y="13308"/>
                </a:lnTo>
                <a:cubicBezTo>
                  <a:pt x="9845" y="13308"/>
                  <a:pt x="9744" y="13263"/>
                  <a:pt x="9692" y="13207"/>
                </a:cubicBezTo>
                <a:lnTo>
                  <a:pt x="7899" y="11315"/>
                </a:lnTo>
                <a:cubicBezTo>
                  <a:pt x="7847" y="11262"/>
                  <a:pt x="7806" y="11155"/>
                  <a:pt x="7806" y="11079"/>
                </a:cubicBezTo>
                <a:lnTo>
                  <a:pt x="7806" y="10521"/>
                </a:lnTo>
                <a:cubicBezTo>
                  <a:pt x="7806" y="10444"/>
                  <a:pt x="7847" y="10337"/>
                  <a:pt x="7899" y="10283"/>
                </a:cubicBezTo>
                <a:lnTo>
                  <a:pt x="9692" y="8391"/>
                </a:lnTo>
                <a:cubicBezTo>
                  <a:pt x="9744" y="8335"/>
                  <a:pt x="9845" y="8291"/>
                  <a:pt x="9917" y="8291"/>
                </a:cubicBezTo>
                <a:lnTo>
                  <a:pt x="10446" y="8291"/>
                </a:lnTo>
                <a:cubicBezTo>
                  <a:pt x="10519" y="8291"/>
                  <a:pt x="10619" y="8335"/>
                  <a:pt x="10671" y="8391"/>
                </a:cubicBezTo>
                <a:lnTo>
                  <a:pt x="12465" y="10283"/>
                </a:lnTo>
                <a:cubicBezTo>
                  <a:pt x="12516" y="10337"/>
                  <a:pt x="12558" y="10444"/>
                  <a:pt x="12558" y="10521"/>
                </a:cubicBezTo>
                <a:lnTo>
                  <a:pt x="12558" y="11079"/>
                </a:lnTo>
                <a:cubicBezTo>
                  <a:pt x="12558" y="11155"/>
                  <a:pt x="12516" y="11262"/>
                  <a:pt x="12465" y="11315"/>
                </a:cubicBezTo>
                <a:close/>
                <a:moveTo>
                  <a:pt x="11031" y="10790"/>
                </a:moveTo>
                <a:cubicBezTo>
                  <a:pt x="11031" y="10713"/>
                  <a:pt x="10987" y="10607"/>
                  <a:pt x="10936" y="10550"/>
                </a:cubicBezTo>
                <a:lnTo>
                  <a:pt x="10416" y="10005"/>
                </a:lnTo>
                <a:cubicBezTo>
                  <a:pt x="10365" y="9951"/>
                  <a:pt x="10264" y="9906"/>
                  <a:pt x="10192" y="9906"/>
                </a:cubicBezTo>
                <a:lnTo>
                  <a:pt x="10171" y="9906"/>
                </a:lnTo>
                <a:cubicBezTo>
                  <a:pt x="10099" y="9906"/>
                  <a:pt x="9998" y="9951"/>
                  <a:pt x="9948" y="10005"/>
                </a:cubicBezTo>
                <a:lnTo>
                  <a:pt x="9428" y="10550"/>
                </a:lnTo>
                <a:cubicBezTo>
                  <a:pt x="9376" y="10607"/>
                  <a:pt x="9336" y="10713"/>
                  <a:pt x="9336" y="10790"/>
                </a:cubicBezTo>
                <a:lnTo>
                  <a:pt x="9336" y="10811"/>
                </a:lnTo>
                <a:cubicBezTo>
                  <a:pt x="9336" y="10887"/>
                  <a:pt x="9376" y="10992"/>
                  <a:pt x="9428" y="11048"/>
                </a:cubicBezTo>
                <a:lnTo>
                  <a:pt x="9948" y="11595"/>
                </a:lnTo>
                <a:cubicBezTo>
                  <a:pt x="9999" y="11649"/>
                  <a:pt x="10099" y="11694"/>
                  <a:pt x="10171" y="11694"/>
                </a:cubicBezTo>
                <a:lnTo>
                  <a:pt x="10192" y="11694"/>
                </a:lnTo>
                <a:cubicBezTo>
                  <a:pt x="10264" y="11694"/>
                  <a:pt x="10365" y="11649"/>
                  <a:pt x="10416" y="11595"/>
                </a:cubicBezTo>
                <a:lnTo>
                  <a:pt x="10936" y="11048"/>
                </a:lnTo>
                <a:cubicBezTo>
                  <a:pt x="10987" y="10992"/>
                  <a:pt x="11031" y="10887"/>
                  <a:pt x="11031" y="10811"/>
                </a:cubicBezTo>
                <a:close/>
                <a:moveTo>
                  <a:pt x="2917" y="5135"/>
                </a:moveTo>
                <a:lnTo>
                  <a:pt x="7234" y="7766"/>
                </a:lnTo>
                <a:cubicBezTo>
                  <a:pt x="7458" y="7902"/>
                  <a:pt x="7715" y="7963"/>
                  <a:pt x="7972" y="7941"/>
                </a:cubicBezTo>
                <a:cubicBezTo>
                  <a:pt x="8629" y="7890"/>
                  <a:pt x="9148" y="7308"/>
                  <a:pt x="9148" y="6603"/>
                </a:cubicBezTo>
                <a:lnTo>
                  <a:pt x="9148" y="1341"/>
                </a:lnTo>
                <a:cubicBezTo>
                  <a:pt x="9148" y="601"/>
                  <a:pt x="8577" y="0"/>
                  <a:pt x="7877" y="0"/>
                </a:cubicBezTo>
                <a:cubicBezTo>
                  <a:pt x="7177" y="0"/>
                  <a:pt x="6606" y="601"/>
                  <a:pt x="6606" y="1341"/>
                </a:cubicBezTo>
                <a:lnTo>
                  <a:pt x="6606" y="4285"/>
                </a:lnTo>
                <a:lnTo>
                  <a:pt x="4186" y="2810"/>
                </a:lnTo>
                <a:cubicBezTo>
                  <a:pt x="3580" y="2440"/>
                  <a:pt x="2804" y="2660"/>
                  <a:pt x="2452" y="3300"/>
                </a:cubicBezTo>
                <a:cubicBezTo>
                  <a:pt x="2102" y="3941"/>
                  <a:pt x="2308" y="4761"/>
                  <a:pt x="2912" y="5132"/>
                </a:cubicBezTo>
                <a:cubicBezTo>
                  <a:pt x="2914" y="5133"/>
                  <a:pt x="2915" y="5134"/>
                  <a:pt x="2917" y="5135"/>
                </a:cubicBezTo>
                <a:close/>
                <a:moveTo>
                  <a:pt x="12394" y="7941"/>
                </a:moveTo>
                <a:cubicBezTo>
                  <a:pt x="12650" y="7963"/>
                  <a:pt x="12907" y="7902"/>
                  <a:pt x="13129" y="7766"/>
                </a:cubicBezTo>
                <a:lnTo>
                  <a:pt x="17447" y="5135"/>
                </a:lnTo>
                <a:cubicBezTo>
                  <a:pt x="18052" y="4767"/>
                  <a:pt x="18262" y="3947"/>
                  <a:pt x="17914" y="3305"/>
                </a:cubicBezTo>
                <a:cubicBezTo>
                  <a:pt x="17913" y="3304"/>
                  <a:pt x="17913" y="3302"/>
                  <a:pt x="17912" y="3300"/>
                </a:cubicBezTo>
                <a:cubicBezTo>
                  <a:pt x="17561" y="2660"/>
                  <a:pt x="16785" y="2440"/>
                  <a:pt x="16177" y="2810"/>
                </a:cubicBezTo>
                <a:lnTo>
                  <a:pt x="13760" y="4285"/>
                </a:lnTo>
                <a:lnTo>
                  <a:pt x="13760" y="1341"/>
                </a:lnTo>
                <a:cubicBezTo>
                  <a:pt x="13760" y="601"/>
                  <a:pt x="13191" y="0"/>
                  <a:pt x="12488" y="0"/>
                </a:cubicBezTo>
                <a:cubicBezTo>
                  <a:pt x="11785" y="0"/>
                  <a:pt x="11218" y="601"/>
                  <a:pt x="11218" y="1341"/>
                </a:cubicBezTo>
                <a:lnTo>
                  <a:pt x="11218" y="6603"/>
                </a:lnTo>
                <a:cubicBezTo>
                  <a:pt x="11218" y="7308"/>
                  <a:pt x="11735" y="7890"/>
                  <a:pt x="12394" y="7941"/>
                </a:cubicBezTo>
                <a:close/>
                <a:moveTo>
                  <a:pt x="7972" y="13659"/>
                </a:moveTo>
                <a:cubicBezTo>
                  <a:pt x="7715" y="13636"/>
                  <a:pt x="7457" y="13697"/>
                  <a:pt x="7234" y="13834"/>
                </a:cubicBezTo>
                <a:lnTo>
                  <a:pt x="2917" y="16463"/>
                </a:lnTo>
                <a:cubicBezTo>
                  <a:pt x="2309" y="16834"/>
                  <a:pt x="2102" y="17657"/>
                  <a:pt x="2452" y="18299"/>
                </a:cubicBezTo>
                <a:cubicBezTo>
                  <a:pt x="2802" y="18942"/>
                  <a:pt x="3580" y="19160"/>
                  <a:pt x="4186" y="18787"/>
                </a:cubicBezTo>
                <a:lnTo>
                  <a:pt x="6606" y="17314"/>
                </a:lnTo>
                <a:lnTo>
                  <a:pt x="6606" y="20258"/>
                </a:lnTo>
                <a:cubicBezTo>
                  <a:pt x="6606" y="20999"/>
                  <a:pt x="7174" y="21600"/>
                  <a:pt x="7877" y="21600"/>
                </a:cubicBezTo>
                <a:cubicBezTo>
                  <a:pt x="8580" y="21600"/>
                  <a:pt x="9148" y="20999"/>
                  <a:pt x="9148" y="20258"/>
                </a:cubicBezTo>
                <a:lnTo>
                  <a:pt x="9148" y="14996"/>
                </a:lnTo>
                <a:cubicBezTo>
                  <a:pt x="9148" y="14289"/>
                  <a:pt x="8629" y="13709"/>
                  <a:pt x="7972" y="13659"/>
                </a:cubicBezTo>
                <a:close/>
                <a:moveTo>
                  <a:pt x="6801" y="11195"/>
                </a:moveTo>
                <a:cubicBezTo>
                  <a:pt x="6843" y="11054"/>
                  <a:pt x="6862" y="10906"/>
                  <a:pt x="6859" y="10758"/>
                </a:cubicBezTo>
                <a:cubicBezTo>
                  <a:pt x="6853" y="10653"/>
                  <a:pt x="6841" y="10547"/>
                  <a:pt x="6813" y="10441"/>
                </a:cubicBezTo>
                <a:cubicBezTo>
                  <a:pt x="6727" y="10114"/>
                  <a:pt x="6525" y="9821"/>
                  <a:pt x="6221" y="9636"/>
                </a:cubicBezTo>
                <a:lnTo>
                  <a:pt x="1906" y="7006"/>
                </a:lnTo>
                <a:cubicBezTo>
                  <a:pt x="1298" y="6636"/>
                  <a:pt x="521" y="6856"/>
                  <a:pt x="171" y="7498"/>
                </a:cubicBezTo>
                <a:cubicBezTo>
                  <a:pt x="-178" y="8140"/>
                  <a:pt x="27" y="8958"/>
                  <a:pt x="636" y="9329"/>
                </a:cubicBezTo>
                <a:lnTo>
                  <a:pt x="3047" y="10801"/>
                </a:lnTo>
                <a:lnTo>
                  <a:pt x="636" y="12269"/>
                </a:lnTo>
                <a:cubicBezTo>
                  <a:pt x="27" y="12641"/>
                  <a:pt x="-181" y="13460"/>
                  <a:pt x="171" y="14103"/>
                </a:cubicBezTo>
                <a:cubicBezTo>
                  <a:pt x="524" y="14747"/>
                  <a:pt x="1298" y="14963"/>
                  <a:pt x="1906" y="14593"/>
                </a:cubicBezTo>
                <a:lnTo>
                  <a:pt x="6221" y="11961"/>
                </a:lnTo>
                <a:cubicBezTo>
                  <a:pt x="6499" y="11793"/>
                  <a:pt x="6706" y="11519"/>
                  <a:pt x="6801" y="11195"/>
                </a:cubicBezTo>
                <a:close/>
                <a:moveTo>
                  <a:pt x="20432" y="2470"/>
                </a:moveTo>
                <a:lnTo>
                  <a:pt x="20239" y="2470"/>
                </a:lnTo>
                <a:lnTo>
                  <a:pt x="20239" y="2722"/>
                </a:lnTo>
                <a:lnTo>
                  <a:pt x="20432" y="2722"/>
                </a:lnTo>
                <a:cubicBezTo>
                  <a:pt x="20522" y="2722"/>
                  <a:pt x="20580" y="2679"/>
                  <a:pt x="20580" y="2598"/>
                </a:cubicBezTo>
                <a:cubicBezTo>
                  <a:pt x="20580" y="2518"/>
                  <a:pt x="20526" y="2470"/>
                  <a:pt x="20432" y="2470"/>
                </a:cubicBezTo>
                <a:close/>
                <a:moveTo>
                  <a:pt x="20002" y="2237"/>
                </a:moveTo>
                <a:lnTo>
                  <a:pt x="20437" y="2237"/>
                </a:lnTo>
                <a:cubicBezTo>
                  <a:pt x="20675" y="2237"/>
                  <a:pt x="20832" y="2375"/>
                  <a:pt x="20832" y="2588"/>
                </a:cubicBezTo>
                <a:cubicBezTo>
                  <a:pt x="20832" y="2722"/>
                  <a:pt x="20769" y="2821"/>
                  <a:pt x="20675" y="2884"/>
                </a:cubicBezTo>
                <a:lnTo>
                  <a:pt x="20845" y="3145"/>
                </a:lnTo>
                <a:lnTo>
                  <a:pt x="20845" y="3197"/>
                </a:lnTo>
                <a:lnTo>
                  <a:pt x="20598" y="3197"/>
                </a:lnTo>
                <a:lnTo>
                  <a:pt x="20432" y="2945"/>
                </a:lnTo>
                <a:lnTo>
                  <a:pt x="20239" y="2945"/>
                </a:lnTo>
                <a:lnTo>
                  <a:pt x="20239" y="3197"/>
                </a:lnTo>
                <a:lnTo>
                  <a:pt x="20002" y="3197"/>
                </a:lnTo>
                <a:close/>
                <a:moveTo>
                  <a:pt x="21217" y="2736"/>
                </a:moveTo>
                <a:cubicBezTo>
                  <a:pt x="21217" y="2222"/>
                  <a:pt x="20895" y="1832"/>
                  <a:pt x="20401" y="1832"/>
                </a:cubicBezTo>
                <a:cubicBezTo>
                  <a:pt x="19916" y="1832"/>
                  <a:pt x="19593" y="2203"/>
                  <a:pt x="19593" y="2736"/>
                </a:cubicBezTo>
                <a:cubicBezTo>
                  <a:pt x="19593" y="3245"/>
                  <a:pt x="19916" y="3640"/>
                  <a:pt x="20401" y="3640"/>
                </a:cubicBezTo>
                <a:cubicBezTo>
                  <a:pt x="20895" y="3640"/>
                  <a:pt x="21217" y="3250"/>
                  <a:pt x="21217" y="2736"/>
                </a:cubicBezTo>
                <a:close/>
                <a:moveTo>
                  <a:pt x="21419" y="2736"/>
                </a:moveTo>
                <a:cubicBezTo>
                  <a:pt x="21419" y="3340"/>
                  <a:pt x="21038" y="3844"/>
                  <a:pt x="20401" y="3844"/>
                </a:cubicBezTo>
                <a:cubicBezTo>
                  <a:pt x="19764" y="3844"/>
                  <a:pt x="19392" y="3335"/>
                  <a:pt x="19392" y="2736"/>
                </a:cubicBezTo>
                <a:cubicBezTo>
                  <a:pt x="19392" y="2137"/>
                  <a:pt x="19768" y="1628"/>
                  <a:pt x="20401" y="1628"/>
                </a:cubicBezTo>
                <a:cubicBezTo>
                  <a:pt x="21034" y="1628"/>
                  <a:pt x="21419" y="2132"/>
                  <a:pt x="21419" y="2736"/>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sp>
        <p:nvSpPr>
          <p:cNvPr id="315" name="Texte du titre"/>
          <p:cNvSpPr txBox="1"/>
          <p:nvPr>
            <p:ph type="title"/>
          </p:nvPr>
        </p:nvSpPr>
        <p:spPr>
          <a:xfrm>
            <a:off x="490529" y="365759"/>
            <a:ext cx="11126401" cy="731601"/>
          </a:xfrm>
          <a:prstGeom prst="rect">
            <a:avLst/>
          </a:prstGeom>
        </p:spPr>
        <p:txBody>
          <a:bodyPr>
            <a:normAutofit fontScale="100000" lnSpcReduction="0"/>
          </a:bodyPr>
          <a:lstStyle/>
          <a:p>
            <a:pPr/>
            <a:r>
              <a:t>Texte du titre</a:t>
            </a:r>
          </a:p>
        </p:txBody>
      </p:sp>
      <p:sp>
        <p:nvSpPr>
          <p:cNvPr id="316" name="Texte niveau 1…"/>
          <p:cNvSpPr txBox="1"/>
          <p:nvPr>
            <p:ph type="body" sz="quarter" idx="1"/>
          </p:nvPr>
        </p:nvSpPr>
        <p:spPr>
          <a:xfrm>
            <a:off x="487679" y="873713"/>
            <a:ext cx="11126401" cy="487601"/>
          </a:xfrm>
          <a:prstGeom prst="rect">
            <a:avLst/>
          </a:prstGeom>
        </p:spPr>
        <p:txBody>
          <a:bodyPr>
            <a:normAutofit fontScale="100000" lnSpcReduction="0"/>
          </a:bodyPr>
          <a:lstStyle>
            <a:lvl1pPr marL="457200" indent="-342900">
              <a:buClrTx/>
              <a:buSzTx/>
              <a:buFontTx/>
              <a:buNone/>
            </a:lvl1pPr>
            <a:lvl2pPr marL="457200" indent="114300">
              <a:buClrTx/>
              <a:buSzTx/>
              <a:buFontTx/>
              <a:buNone/>
            </a:lvl2pPr>
            <a:lvl3pPr marL="457200" indent="596900">
              <a:buClrTx/>
              <a:buSzTx/>
              <a:buFontTx/>
              <a:buNone/>
            </a:lvl3pPr>
            <a:lvl4pPr marL="457200" indent="1054100">
              <a:buClrTx/>
              <a:buSzTx/>
              <a:buFontTx/>
              <a:buNone/>
            </a:lvl4pPr>
            <a:lvl5pPr marL="457200" indent="1511300">
              <a:buClrTx/>
              <a:buSzTx/>
              <a:buFontTx/>
              <a:buNone/>
            </a:lvl5pPr>
          </a:lstStyle>
          <a:p>
            <a:pPr/>
            <a:r>
              <a:t>Texte niveau 1</a:t>
            </a:r>
          </a:p>
          <a:p>
            <a:pPr lvl="1"/>
            <a:r>
              <a:t>Texte niveau 2</a:t>
            </a:r>
          </a:p>
          <a:p>
            <a:pPr lvl="2"/>
            <a:r>
              <a:t>Texte niveau 3</a:t>
            </a:r>
          </a:p>
          <a:p>
            <a:pPr lvl="3"/>
            <a:r>
              <a:t>Texte niveau 4</a:t>
            </a:r>
          </a:p>
          <a:p>
            <a:pPr lvl="4"/>
            <a:r>
              <a:t>Texte niveau 5</a:t>
            </a:r>
          </a:p>
        </p:txBody>
      </p:sp>
      <p:sp>
        <p:nvSpPr>
          <p:cNvPr id="317" name="Google Shape;57;p6"/>
          <p:cNvSpPr txBox="1"/>
          <p:nvPr/>
        </p:nvSpPr>
        <p:spPr>
          <a:xfrm>
            <a:off x="880867" y="6489221"/>
            <a:ext cx="22416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929292"/>
                </a:solidFill>
              </a:defRPr>
            </a:lvl1pPr>
          </a:lstStyle>
          <a:p>
            <a:pPr/>
            <a:r>
              <a:t>© 2024 Snowflake Inc. All Rights Reserved</a:t>
            </a:r>
          </a:p>
        </p:txBody>
      </p:sp>
      <p:sp>
        <p:nvSpPr>
          <p:cNvPr id="318" name="Google Shape;58;p6"/>
          <p:cNvSpPr/>
          <p:nvPr/>
        </p:nvSpPr>
        <p:spPr>
          <a:xfrm>
            <a:off x="-1" y="457999"/>
            <a:ext cx="182801" cy="487601"/>
          </a:xfrm>
          <a:prstGeom prst="rect">
            <a:avLst/>
          </a:prstGeom>
          <a:solidFill>
            <a:srgbClr val="29B5E8"/>
          </a:solidFill>
          <a:ln w="12700">
            <a:miter lim="400000"/>
          </a:ln>
        </p:spPr>
        <p:txBody>
          <a:bodyPr lIns="0" tIns="0" rIns="0" bIns="0" anchor="ctr"/>
          <a:lstStyle/>
          <a:p>
            <a:pPr defTabSz="1219200">
              <a:defRPr sz="1800">
                <a:solidFill>
                  <a:srgbClr val="000000"/>
                </a:solidFill>
              </a:defRPr>
            </a:pPr>
          </a:p>
        </p:txBody>
      </p:sp>
      <p:sp>
        <p:nvSpPr>
          <p:cNvPr id="3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ata Cloud_1">
    <p:spTree>
      <p:nvGrpSpPr>
        <p:cNvPr id="1" name=""/>
        <p:cNvGrpSpPr/>
        <p:nvPr/>
      </p:nvGrpSpPr>
      <p:grpSpPr>
        <a:xfrm>
          <a:off x="0" y="0"/>
          <a:ext cx="0" cy="0"/>
          <a:chOff x="0" y="0"/>
          <a:chExt cx="0" cy="0"/>
        </a:xfrm>
      </p:grpSpPr>
      <p:sp>
        <p:nvSpPr>
          <p:cNvPr id="32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re et contenu">
    <p:spTree>
      <p:nvGrpSpPr>
        <p:cNvPr id="1" name=""/>
        <p:cNvGrpSpPr/>
        <p:nvPr/>
      </p:nvGrpSpPr>
      <p:grpSpPr>
        <a:xfrm>
          <a:off x="0" y="0"/>
          <a:ext cx="0" cy="0"/>
          <a:chOff x="0" y="0"/>
          <a:chExt cx="0" cy="0"/>
        </a:xfrm>
      </p:grpSpPr>
      <p:sp>
        <p:nvSpPr>
          <p:cNvPr id="31" name="Google Shape;24;p23"/>
          <p:cNvSpPr/>
          <p:nvPr/>
        </p:nvSpPr>
        <p:spPr>
          <a:xfrm>
            <a:off x="685800" y="-42434"/>
            <a:ext cx="152399" cy="1592936"/>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32" name="Texte niveau 1…"/>
          <p:cNvSpPr txBox="1"/>
          <p:nvPr>
            <p:ph type="body" idx="1"/>
          </p:nvPr>
        </p:nvSpPr>
        <p:spPr>
          <a:xfrm>
            <a:off x="838200" y="2124635"/>
            <a:ext cx="10515600" cy="4052328"/>
          </a:xfrm>
          <a:prstGeom prst="rect">
            <a:avLst/>
          </a:prstGeom>
        </p:spPr>
        <p:txBody>
          <a:bodyPr lIns="121899" tIns="121899" rIns="121899" bIns="121899">
            <a:normAutofit fontScale="100000" lnSpcReduction="0"/>
          </a:bodyPr>
          <a:lstStyle>
            <a:lvl1pPr marL="0" indent="228600" defTabSz="914400">
              <a:lnSpc>
                <a:spcPct val="100000"/>
              </a:lnSpc>
              <a:buClrTx/>
              <a:buSzTx/>
              <a:buFontTx/>
              <a:buNone/>
              <a:defRPr b="1" sz="1600">
                <a:solidFill>
                  <a:srgbClr val="0F143C"/>
                </a:solidFill>
                <a:latin typeface="Söhne Halbfett"/>
                <a:ea typeface="Söhne Halbfett"/>
                <a:cs typeface="Söhne Halbfett"/>
                <a:sym typeface="Söhne Halbfett"/>
              </a:defRPr>
            </a:lvl1pPr>
            <a:lvl2pPr marL="914400" indent="-323850" defTabSz="914400">
              <a:lnSpc>
                <a:spcPct val="100000"/>
              </a:lnSpc>
              <a:buClrTx/>
              <a:buSzPts val="1600"/>
              <a:buFontTx/>
              <a:buChar char="■"/>
              <a:defRPr b="1" sz="1600">
                <a:solidFill>
                  <a:srgbClr val="0F143C"/>
                </a:solidFill>
                <a:latin typeface="Söhne Halbfett"/>
                <a:ea typeface="Söhne Halbfett"/>
                <a:cs typeface="Söhne Halbfett"/>
                <a:sym typeface="Söhne Halbfett"/>
              </a:defRPr>
            </a:lvl2pPr>
            <a:lvl3pPr marL="0" indent="228600" defTabSz="914400">
              <a:lnSpc>
                <a:spcPct val="100000"/>
              </a:lnSpc>
              <a:buClrTx/>
              <a:buSzTx/>
              <a:buFontTx/>
              <a:buNone/>
              <a:defRPr b="1" sz="1600">
                <a:solidFill>
                  <a:srgbClr val="0F143C"/>
                </a:solidFill>
                <a:latin typeface="Söhne Halbfett"/>
                <a:ea typeface="Söhne Halbfett"/>
                <a:cs typeface="Söhne Halbfett"/>
                <a:sym typeface="Söhne Halbfett"/>
              </a:defRPr>
            </a:lvl3pPr>
            <a:lvl4pPr marL="1875064" indent="-370114" defTabSz="914400">
              <a:lnSpc>
                <a:spcPct val="100000"/>
              </a:lnSpc>
              <a:buClrTx/>
              <a:buSzPts val="1600"/>
              <a:buFontTx/>
              <a:buChar char="●"/>
              <a:defRPr b="1" sz="1600">
                <a:solidFill>
                  <a:srgbClr val="0F143C"/>
                </a:solidFill>
                <a:latin typeface="Söhne Halbfett"/>
                <a:ea typeface="Söhne Halbfett"/>
                <a:cs typeface="Söhne Halbfett"/>
                <a:sym typeface="Söhne Halbfett"/>
              </a:defRPr>
            </a:lvl4pPr>
            <a:lvl5pPr marL="2393950" indent="-431800" defTabSz="914400">
              <a:lnSpc>
                <a:spcPct val="100000"/>
              </a:lnSpc>
              <a:buClrTx/>
              <a:buSzPts val="1600"/>
              <a:buFontTx/>
              <a:buChar char="○"/>
              <a:defRPr b="1" sz="1600">
                <a:solidFill>
                  <a:srgbClr val="0F143C"/>
                </a:solidFill>
                <a:latin typeface="Söhne Halbfett"/>
                <a:ea typeface="Söhne Halbfett"/>
                <a:cs typeface="Söhne Halbfett"/>
                <a:sym typeface="Söhne Halbfett"/>
              </a:defRPr>
            </a:lvl5pPr>
          </a:lstStyle>
          <a:p>
            <a:pPr/>
            <a:r>
              <a:t>Texte niveau 1</a:t>
            </a:r>
          </a:p>
          <a:p>
            <a:pPr lvl="1"/>
            <a:r>
              <a:t>Texte niveau 2</a:t>
            </a:r>
          </a:p>
          <a:p>
            <a:pPr lvl="2"/>
            <a:r>
              <a:t>Texte niveau 3</a:t>
            </a:r>
          </a:p>
          <a:p>
            <a:pPr lvl="3"/>
            <a:r>
              <a:t>Texte niveau 4</a:t>
            </a:r>
          </a:p>
          <a:p>
            <a:pPr lvl="4"/>
            <a:r>
              <a:t>Texte niveau 5</a:t>
            </a:r>
          </a:p>
        </p:txBody>
      </p:sp>
      <p:sp>
        <p:nvSpPr>
          <p:cNvPr id="33" name="Texte du titre"/>
          <p:cNvSpPr txBox="1"/>
          <p:nvPr>
            <p:ph type="title"/>
          </p:nvPr>
        </p:nvSpPr>
        <p:spPr>
          <a:xfrm>
            <a:off x="838199" y="281200"/>
            <a:ext cx="10936835" cy="1269302"/>
          </a:xfrm>
          <a:prstGeom prst="rect">
            <a:avLst/>
          </a:prstGeom>
        </p:spPr>
        <p:txBody>
          <a:bodyPr lIns="121899" tIns="121899" rIns="121899" bIns="121899">
            <a:normAutofit fontScale="100000" lnSpcReduction="0"/>
          </a:bodyPr>
          <a:lstStyle>
            <a:lvl1pPr defTabSz="914400">
              <a:lnSpc>
                <a:spcPct val="100000"/>
              </a:lnSpc>
              <a:defRPr sz="2800">
                <a:solidFill>
                  <a:srgbClr val="0E143D"/>
                </a:solidFill>
                <a:latin typeface="Söhne Halbfett"/>
                <a:ea typeface="Söhne Halbfett"/>
                <a:cs typeface="Söhne Halbfett"/>
                <a:sym typeface="Söhne Halbfett"/>
              </a:defRPr>
            </a:lvl1pPr>
          </a:lstStyle>
          <a:p>
            <a:pPr/>
            <a:r>
              <a:t>Texte du titre</a:t>
            </a:r>
          </a:p>
        </p:txBody>
      </p:sp>
      <p:pic>
        <p:nvPicPr>
          <p:cNvPr id="34"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35"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use layout">
    <p:spTree>
      <p:nvGrpSpPr>
        <p:cNvPr id="1" name=""/>
        <p:cNvGrpSpPr/>
        <p:nvPr/>
      </p:nvGrpSpPr>
      <p:grpSpPr>
        <a:xfrm>
          <a:off x="0" y="0"/>
          <a:ext cx="0" cy="0"/>
          <a:chOff x="0" y="0"/>
          <a:chExt cx="0" cy="0"/>
        </a:xfrm>
      </p:grpSpPr>
      <p:sp>
        <p:nvSpPr>
          <p:cNvPr id="333" name="Google Shape;997;p117"/>
          <p:cNvSpPr/>
          <p:nvPr/>
        </p:nvSpPr>
        <p:spPr>
          <a:xfrm>
            <a:off x="609593" y="6461760"/>
            <a:ext cx="180334" cy="171451"/>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9729" y="9329"/>
                </a:moveTo>
                <a:lnTo>
                  <a:pt x="17318" y="10801"/>
                </a:lnTo>
                <a:lnTo>
                  <a:pt x="19729" y="12269"/>
                </a:lnTo>
                <a:cubicBezTo>
                  <a:pt x="20338" y="12641"/>
                  <a:pt x="20546" y="13460"/>
                  <a:pt x="20194" y="14103"/>
                </a:cubicBezTo>
                <a:cubicBezTo>
                  <a:pt x="19842" y="14747"/>
                  <a:pt x="19066" y="14963"/>
                  <a:pt x="18459" y="14593"/>
                </a:cubicBezTo>
                <a:lnTo>
                  <a:pt x="14141" y="11961"/>
                </a:lnTo>
                <a:cubicBezTo>
                  <a:pt x="13853" y="11783"/>
                  <a:pt x="13653" y="11506"/>
                  <a:pt x="13565" y="11195"/>
                </a:cubicBezTo>
                <a:cubicBezTo>
                  <a:pt x="13492" y="10950"/>
                  <a:pt x="13488" y="10688"/>
                  <a:pt x="13553" y="10441"/>
                </a:cubicBezTo>
                <a:cubicBezTo>
                  <a:pt x="13642" y="10101"/>
                  <a:pt x="13853" y="9812"/>
                  <a:pt x="14141" y="9636"/>
                </a:cubicBezTo>
                <a:lnTo>
                  <a:pt x="18459" y="7006"/>
                </a:lnTo>
                <a:cubicBezTo>
                  <a:pt x="19066" y="6636"/>
                  <a:pt x="19843" y="6856"/>
                  <a:pt x="20194" y="7498"/>
                </a:cubicBezTo>
                <a:cubicBezTo>
                  <a:pt x="20546" y="8140"/>
                  <a:pt x="20338" y="8958"/>
                  <a:pt x="19729" y="9329"/>
                </a:cubicBezTo>
                <a:close/>
                <a:moveTo>
                  <a:pt x="17447" y="16463"/>
                </a:moveTo>
                <a:lnTo>
                  <a:pt x="13129" y="13834"/>
                </a:lnTo>
                <a:cubicBezTo>
                  <a:pt x="12907" y="13697"/>
                  <a:pt x="12650" y="13636"/>
                  <a:pt x="12394" y="13659"/>
                </a:cubicBezTo>
                <a:cubicBezTo>
                  <a:pt x="11735" y="13709"/>
                  <a:pt x="11218" y="14289"/>
                  <a:pt x="11218" y="14996"/>
                </a:cubicBezTo>
                <a:lnTo>
                  <a:pt x="11218" y="20258"/>
                </a:lnTo>
                <a:cubicBezTo>
                  <a:pt x="11218" y="20999"/>
                  <a:pt x="11785" y="21600"/>
                  <a:pt x="12488" y="21600"/>
                </a:cubicBezTo>
                <a:cubicBezTo>
                  <a:pt x="13191" y="21600"/>
                  <a:pt x="13760" y="20999"/>
                  <a:pt x="13760" y="20258"/>
                </a:cubicBezTo>
                <a:lnTo>
                  <a:pt x="13760" y="17314"/>
                </a:lnTo>
                <a:lnTo>
                  <a:pt x="16177" y="18787"/>
                </a:lnTo>
                <a:cubicBezTo>
                  <a:pt x="16785" y="19160"/>
                  <a:pt x="17561" y="18939"/>
                  <a:pt x="17912" y="18299"/>
                </a:cubicBezTo>
                <a:cubicBezTo>
                  <a:pt x="18262" y="17659"/>
                  <a:pt x="18055" y="16834"/>
                  <a:pt x="17447" y="16463"/>
                </a:cubicBezTo>
                <a:close/>
                <a:moveTo>
                  <a:pt x="12465" y="11315"/>
                </a:moveTo>
                <a:lnTo>
                  <a:pt x="10671" y="13207"/>
                </a:lnTo>
                <a:cubicBezTo>
                  <a:pt x="10619" y="13263"/>
                  <a:pt x="10520" y="13308"/>
                  <a:pt x="10446" y="13308"/>
                </a:cubicBezTo>
                <a:lnTo>
                  <a:pt x="9917" y="13308"/>
                </a:lnTo>
                <a:cubicBezTo>
                  <a:pt x="9845" y="13308"/>
                  <a:pt x="9744" y="13263"/>
                  <a:pt x="9692" y="13207"/>
                </a:cubicBezTo>
                <a:lnTo>
                  <a:pt x="7899" y="11315"/>
                </a:lnTo>
                <a:cubicBezTo>
                  <a:pt x="7847" y="11262"/>
                  <a:pt x="7806" y="11155"/>
                  <a:pt x="7806" y="11079"/>
                </a:cubicBezTo>
                <a:lnTo>
                  <a:pt x="7806" y="10521"/>
                </a:lnTo>
                <a:cubicBezTo>
                  <a:pt x="7806" y="10444"/>
                  <a:pt x="7847" y="10337"/>
                  <a:pt x="7899" y="10283"/>
                </a:cubicBezTo>
                <a:lnTo>
                  <a:pt x="9692" y="8391"/>
                </a:lnTo>
                <a:cubicBezTo>
                  <a:pt x="9744" y="8335"/>
                  <a:pt x="9845" y="8291"/>
                  <a:pt x="9917" y="8291"/>
                </a:cubicBezTo>
                <a:lnTo>
                  <a:pt x="10446" y="8291"/>
                </a:lnTo>
                <a:cubicBezTo>
                  <a:pt x="10519" y="8291"/>
                  <a:pt x="10619" y="8335"/>
                  <a:pt x="10671" y="8391"/>
                </a:cubicBezTo>
                <a:lnTo>
                  <a:pt x="12465" y="10283"/>
                </a:lnTo>
                <a:cubicBezTo>
                  <a:pt x="12516" y="10337"/>
                  <a:pt x="12558" y="10444"/>
                  <a:pt x="12558" y="10521"/>
                </a:cubicBezTo>
                <a:lnTo>
                  <a:pt x="12558" y="11079"/>
                </a:lnTo>
                <a:cubicBezTo>
                  <a:pt x="12558" y="11155"/>
                  <a:pt x="12516" y="11262"/>
                  <a:pt x="12465" y="11315"/>
                </a:cubicBezTo>
                <a:close/>
                <a:moveTo>
                  <a:pt x="11031" y="10790"/>
                </a:moveTo>
                <a:cubicBezTo>
                  <a:pt x="11031" y="10713"/>
                  <a:pt x="10987" y="10607"/>
                  <a:pt x="10936" y="10550"/>
                </a:cubicBezTo>
                <a:lnTo>
                  <a:pt x="10416" y="10005"/>
                </a:lnTo>
                <a:cubicBezTo>
                  <a:pt x="10365" y="9951"/>
                  <a:pt x="10264" y="9906"/>
                  <a:pt x="10192" y="9906"/>
                </a:cubicBezTo>
                <a:lnTo>
                  <a:pt x="10171" y="9906"/>
                </a:lnTo>
                <a:cubicBezTo>
                  <a:pt x="10099" y="9906"/>
                  <a:pt x="9998" y="9951"/>
                  <a:pt x="9948" y="10005"/>
                </a:cubicBezTo>
                <a:lnTo>
                  <a:pt x="9428" y="10550"/>
                </a:lnTo>
                <a:cubicBezTo>
                  <a:pt x="9376" y="10607"/>
                  <a:pt x="9336" y="10713"/>
                  <a:pt x="9336" y="10790"/>
                </a:cubicBezTo>
                <a:lnTo>
                  <a:pt x="9336" y="10811"/>
                </a:lnTo>
                <a:cubicBezTo>
                  <a:pt x="9336" y="10887"/>
                  <a:pt x="9376" y="10992"/>
                  <a:pt x="9428" y="11048"/>
                </a:cubicBezTo>
                <a:lnTo>
                  <a:pt x="9948" y="11595"/>
                </a:lnTo>
                <a:cubicBezTo>
                  <a:pt x="9999" y="11649"/>
                  <a:pt x="10099" y="11694"/>
                  <a:pt x="10171" y="11694"/>
                </a:cubicBezTo>
                <a:lnTo>
                  <a:pt x="10192" y="11694"/>
                </a:lnTo>
                <a:cubicBezTo>
                  <a:pt x="10264" y="11694"/>
                  <a:pt x="10365" y="11649"/>
                  <a:pt x="10416" y="11595"/>
                </a:cubicBezTo>
                <a:lnTo>
                  <a:pt x="10936" y="11048"/>
                </a:lnTo>
                <a:cubicBezTo>
                  <a:pt x="10987" y="10992"/>
                  <a:pt x="11031" y="10887"/>
                  <a:pt x="11031" y="10811"/>
                </a:cubicBezTo>
                <a:close/>
                <a:moveTo>
                  <a:pt x="2917" y="5135"/>
                </a:moveTo>
                <a:lnTo>
                  <a:pt x="7234" y="7766"/>
                </a:lnTo>
                <a:cubicBezTo>
                  <a:pt x="7458" y="7902"/>
                  <a:pt x="7715" y="7963"/>
                  <a:pt x="7972" y="7941"/>
                </a:cubicBezTo>
                <a:cubicBezTo>
                  <a:pt x="8629" y="7890"/>
                  <a:pt x="9148" y="7308"/>
                  <a:pt x="9148" y="6603"/>
                </a:cubicBezTo>
                <a:lnTo>
                  <a:pt x="9148" y="1341"/>
                </a:lnTo>
                <a:cubicBezTo>
                  <a:pt x="9148" y="601"/>
                  <a:pt x="8577" y="0"/>
                  <a:pt x="7877" y="0"/>
                </a:cubicBezTo>
                <a:cubicBezTo>
                  <a:pt x="7177" y="0"/>
                  <a:pt x="6606" y="601"/>
                  <a:pt x="6606" y="1341"/>
                </a:cubicBezTo>
                <a:lnTo>
                  <a:pt x="6606" y="4285"/>
                </a:lnTo>
                <a:lnTo>
                  <a:pt x="4186" y="2810"/>
                </a:lnTo>
                <a:cubicBezTo>
                  <a:pt x="3580" y="2440"/>
                  <a:pt x="2804" y="2660"/>
                  <a:pt x="2452" y="3300"/>
                </a:cubicBezTo>
                <a:cubicBezTo>
                  <a:pt x="2102" y="3941"/>
                  <a:pt x="2308" y="4761"/>
                  <a:pt x="2912" y="5132"/>
                </a:cubicBezTo>
                <a:cubicBezTo>
                  <a:pt x="2914" y="5133"/>
                  <a:pt x="2915" y="5134"/>
                  <a:pt x="2917" y="5135"/>
                </a:cubicBezTo>
                <a:close/>
                <a:moveTo>
                  <a:pt x="12394" y="7941"/>
                </a:moveTo>
                <a:cubicBezTo>
                  <a:pt x="12650" y="7963"/>
                  <a:pt x="12907" y="7902"/>
                  <a:pt x="13129" y="7766"/>
                </a:cubicBezTo>
                <a:lnTo>
                  <a:pt x="17447" y="5135"/>
                </a:lnTo>
                <a:cubicBezTo>
                  <a:pt x="18052" y="4767"/>
                  <a:pt x="18262" y="3947"/>
                  <a:pt x="17914" y="3305"/>
                </a:cubicBezTo>
                <a:cubicBezTo>
                  <a:pt x="17913" y="3304"/>
                  <a:pt x="17913" y="3302"/>
                  <a:pt x="17912" y="3300"/>
                </a:cubicBezTo>
                <a:cubicBezTo>
                  <a:pt x="17561" y="2660"/>
                  <a:pt x="16785" y="2440"/>
                  <a:pt x="16177" y="2810"/>
                </a:cubicBezTo>
                <a:lnTo>
                  <a:pt x="13760" y="4285"/>
                </a:lnTo>
                <a:lnTo>
                  <a:pt x="13760" y="1341"/>
                </a:lnTo>
                <a:cubicBezTo>
                  <a:pt x="13760" y="601"/>
                  <a:pt x="13191" y="0"/>
                  <a:pt x="12488" y="0"/>
                </a:cubicBezTo>
                <a:cubicBezTo>
                  <a:pt x="11785" y="0"/>
                  <a:pt x="11218" y="601"/>
                  <a:pt x="11218" y="1341"/>
                </a:cubicBezTo>
                <a:lnTo>
                  <a:pt x="11218" y="6603"/>
                </a:lnTo>
                <a:cubicBezTo>
                  <a:pt x="11218" y="7308"/>
                  <a:pt x="11735" y="7890"/>
                  <a:pt x="12394" y="7941"/>
                </a:cubicBezTo>
                <a:close/>
                <a:moveTo>
                  <a:pt x="7972" y="13659"/>
                </a:moveTo>
                <a:cubicBezTo>
                  <a:pt x="7715" y="13636"/>
                  <a:pt x="7457" y="13697"/>
                  <a:pt x="7234" y="13834"/>
                </a:cubicBezTo>
                <a:lnTo>
                  <a:pt x="2917" y="16463"/>
                </a:lnTo>
                <a:cubicBezTo>
                  <a:pt x="2309" y="16834"/>
                  <a:pt x="2102" y="17657"/>
                  <a:pt x="2452" y="18299"/>
                </a:cubicBezTo>
                <a:cubicBezTo>
                  <a:pt x="2802" y="18942"/>
                  <a:pt x="3580" y="19160"/>
                  <a:pt x="4186" y="18787"/>
                </a:cubicBezTo>
                <a:lnTo>
                  <a:pt x="6606" y="17314"/>
                </a:lnTo>
                <a:lnTo>
                  <a:pt x="6606" y="20258"/>
                </a:lnTo>
                <a:cubicBezTo>
                  <a:pt x="6606" y="20999"/>
                  <a:pt x="7174" y="21600"/>
                  <a:pt x="7877" y="21600"/>
                </a:cubicBezTo>
                <a:cubicBezTo>
                  <a:pt x="8580" y="21600"/>
                  <a:pt x="9148" y="20999"/>
                  <a:pt x="9148" y="20258"/>
                </a:cubicBezTo>
                <a:lnTo>
                  <a:pt x="9148" y="14996"/>
                </a:lnTo>
                <a:cubicBezTo>
                  <a:pt x="9148" y="14289"/>
                  <a:pt x="8629" y="13709"/>
                  <a:pt x="7972" y="13659"/>
                </a:cubicBezTo>
                <a:close/>
                <a:moveTo>
                  <a:pt x="6801" y="11195"/>
                </a:moveTo>
                <a:cubicBezTo>
                  <a:pt x="6843" y="11054"/>
                  <a:pt x="6862" y="10906"/>
                  <a:pt x="6859" y="10758"/>
                </a:cubicBezTo>
                <a:cubicBezTo>
                  <a:pt x="6853" y="10653"/>
                  <a:pt x="6841" y="10547"/>
                  <a:pt x="6813" y="10441"/>
                </a:cubicBezTo>
                <a:cubicBezTo>
                  <a:pt x="6727" y="10114"/>
                  <a:pt x="6525" y="9821"/>
                  <a:pt x="6221" y="9636"/>
                </a:cubicBezTo>
                <a:lnTo>
                  <a:pt x="1906" y="7006"/>
                </a:lnTo>
                <a:cubicBezTo>
                  <a:pt x="1298" y="6636"/>
                  <a:pt x="521" y="6856"/>
                  <a:pt x="171" y="7498"/>
                </a:cubicBezTo>
                <a:cubicBezTo>
                  <a:pt x="-178" y="8140"/>
                  <a:pt x="27" y="8958"/>
                  <a:pt x="636" y="9329"/>
                </a:cubicBezTo>
                <a:lnTo>
                  <a:pt x="3047" y="10801"/>
                </a:lnTo>
                <a:lnTo>
                  <a:pt x="636" y="12269"/>
                </a:lnTo>
                <a:cubicBezTo>
                  <a:pt x="27" y="12641"/>
                  <a:pt x="-181" y="13460"/>
                  <a:pt x="171" y="14103"/>
                </a:cubicBezTo>
                <a:cubicBezTo>
                  <a:pt x="524" y="14747"/>
                  <a:pt x="1298" y="14963"/>
                  <a:pt x="1906" y="14593"/>
                </a:cubicBezTo>
                <a:lnTo>
                  <a:pt x="6221" y="11961"/>
                </a:lnTo>
                <a:cubicBezTo>
                  <a:pt x="6499" y="11793"/>
                  <a:pt x="6706" y="11519"/>
                  <a:pt x="6801" y="11195"/>
                </a:cubicBezTo>
                <a:close/>
                <a:moveTo>
                  <a:pt x="20432" y="2470"/>
                </a:moveTo>
                <a:lnTo>
                  <a:pt x="20239" y="2470"/>
                </a:lnTo>
                <a:lnTo>
                  <a:pt x="20239" y="2722"/>
                </a:lnTo>
                <a:lnTo>
                  <a:pt x="20432" y="2722"/>
                </a:lnTo>
                <a:cubicBezTo>
                  <a:pt x="20522" y="2722"/>
                  <a:pt x="20580" y="2679"/>
                  <a:pt x="20580" y="2598"/>
                </a:cubicBezTo>
                <a:cubicBezTo>
                  <a:pt x="20580" y="2518"/>
                  <a:pt x="20526" y="2470"/>
                  <a:pt x="20432" y="2470"/>
                </a:cubicBezTo>
                <a:close/>
                <a:moveTo>
                  <a:pt x="20002" y="2237"/>
                </a:moveTo>
                <a:lnTo>
                  <a:pt x="20437" y="2237"/>
                </a:lnTo>
                <a:cubicBezTo>
                  <a:pt x="20675" y="2237"/>
                  <a:pt x="20832" y="2375"/>
                  <a:pt x="20832" y="2588"/>
                </a:cubicBezTo>
                <a:cubicBezTo>
                  <a:pt x="20832" y="2722"/>
                  <a:pt x="20769" y="2821"/>
                  <a:pt x="20675" y="2884"/>
                </a:cubicBezTo>
                <a:lnTo>
                  <a:pt x="20845" y="3145"/>
                </a:lnTo>
                <a:lnTo>
                  <a:pt x="20845" y="3197"/>
                </a:lnTo>
                <a:lnTo>
                  <a:pt x="20598" y="3197"/>
                </a:lnTo>
                <a:lnTo>
                  <a:pt x="20432" y="2945"/>
                </a:lnTo>
                <a:lnTo>
                  <a:pt x="20239" y="2945"/>
                </a:lnTo>
                <a:lnTo>
                  <a:pt x="20239" y="3197"/>
                </a:lnTo>
                <a:lnTo>
                  <a:pt x="20002" y="3197"/>
                </a:lnTo>
                <a:close/>
                <a:moveTo>
                  <a:pt x="21217" y="2736"/>
                </a:moveTo>
                <a:cubicBezTo>
                  <a:pt x="21217" y="2222"/>
                  <a:pt x="20895" y="1832"/>
                  <a:pt x="20401" y="1832"/>
                </a:cubicBezTo>
                <a:cubicBezTo>
                  <a:pt x="19916" y="1832"/>
                  <a:pt x="19593" y="2203"/>
                  <a:pt x="19593" y="2736"/>
                </a:cubicBezTo>
                <a:cubicBezTo>
                  <a:pt x="19593" y="3245"/>
                  <a:pt x="19916" y="3640"/>
                  <a:pt x="20401" y="3640"/>
                </a:cubicBezTo>
                <a:cubicBezTo>
                  <a:pt x="20895" y="3640"/>
                  <a:pt x="21217" y="3250"/>
                  <a:pt x="21217" y="2736"/>
                </a:cubicBezTo>
                <a:close/>
                <a:moveTo>
                  <a:pt x="21419" y="2736"/>
                </a:moveTo>
                <a:cubicBezTo>
                  <a:pt x="21419" y="3340"/>
                  <a:pt x="21038" y="3844"/>
                  <a:pt x="20401" y="3844"/>
                </a:cubicBezTo>
                <a:cubicBezTo>
                  <a:pt x="19764" y="3844"/>
                  <a:pt x="19392" y="3335"/>
                  <a:pt x="19392" y="2736"/>
                </a:cubicBezTo>
                <a:cubicBezTo>
                  <a:pt x="19392" y="2137"/>
                  <a:pt x="19768" y="1628"/>
                  <a:pt x="20401" y="1628"/>
                </a:cubicBezTo>
                <a:cubicBezTo>
                  <a:pt x="21034" y="1628"/>
                  <a:pt x="21419" y="2132"/>
                  <a:pt x="21419" y="2736"/>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sp>
        <p:nvSpPr>
          <p:cNvPr id="334" name="Texte du titre"/>
          <p:cNvSpPr txBox="1"/>
          <p:nvPr>
            <p:ph type="title"/>
          </p:nvPr>
        </p:nvSpPr>
        <p:spPr>
          <a:xfrm>
            <a:off x="490529" y="304799"/>
            <a:ext cx="11126401" cy="731601"/>
          </a:xfrm>
          <a:prstGeom prst="rect">
            <a:avLst/>
          </a:prstGeom>
        </p:spPr>
        <p:txBody>
          <a:bodyPr>
            <a:normAutofit fontScale="100000" lnSpcReduction="0"/>
          </a:bodyPr>
          <a:lstStyle>
            <a:lvl1pPr>
              <a:lnSpc>
                <a:spcPct val="104999"/>
              </a:lnSpc>
            </a:lvl1pPr>
          </a:lstStyle>
          <a:p>
            <a:pPr/>
            <a:r>
              <a:t>Texte du titre</a:t>
            </a:r>
          </a:p>
        </p:txBody>
      </p:sp>
      <p:sp>
        <p:nvSpPr>
          <p:cNvPr id="335" name="Texte niveau 1…"/>
          <p:cNvSpPr txBox="1"/>
          <p:nvPr>
            <p:ph type="body" sz="quarter" idx="1"/>
          </p:nvPr>
        </p:nvSpPr>
        <p:spPr>
          <a:xfrm>
            <a:off x="487679" y="873713"/>
            <a:ext cx="11126401" cy="487601"/>
          </a:xfrm>
          <a:prstGeom prst="rect">
            <a:avLst/>
          </a:prstGeom>
        </p:spPr>
        <p:txBody>
          <a:bodyPr>
            <a:normAutofit fontScale="100000" lnSpcReduction="0"/>
          </a:bodyPr>
          <a:lstStyle>
            <a:lvl1pPr marL="457200" indent="-342900">
              <a:buClrTx/>
              <a:buSzTx/>
              <a:buFontTx/>
              <a:buNone/>
            </a:lvl1pPr>
            <a:lvl2pPr marL="457200" indent="114300">
              <a:buClrTx/>
              <a:buSzTx/>
              <a:buFontTx/>
              <a:buNone/>
            </a:lvl2pPr>
            <a:lvl3pPr marL="457200" indent="596900">
              <a:buClrTx/>
              <a:buSzTx/>
              <a:buFontTx/>
              <a:buNone/>
            </a:lvl3pPr>
            <a:lvl4pPr marL="457200" indent="1054100">
              <a:buClrTx/>
              <a:buSzTx/>
              <a:buFontTx/>
              <a:buNone/>
            </a:lvl4pPr>
            <a:lvl5pPr marL="457200" indent="1511300">
              <a:buClrTx/>
              <a:buSzTx/>
              <a:buFontTx/>
              <a:buNone/>
            </a:lvl5pPr>
          </a:lstStyle>
          <a:p>
            <a:pPr/>
            <a:r>
              <a:t>Texte niveau 1</a:t>
            </a:r>
          </a:p>
          <a:p>
            <a:pPr lvl="1"/>
            <a:r>
              <a:t>Texte niveau 2</a:t>
            </a:r>
          </a:p>
          <a:p>
            <a:pPr lvl="2"/>
            <a:r>
              <a:t>Texte niveau 3</a:t>
            </a:r>
          </a:p>
          <a:p>
            <a:pPr lvl="3"/>
            <a:r>
              <a:t>Texte niveau 4</a:t>
            </a:r>
          </a:p>
          <a:p>
            <a:pPr lvl="4"/>
            <a:r>
              <a:t>Texte niveau 5</a:t>
            </a:r>
          </a:p>
        </p:txBody>
      </p:sp>
      <p:sp>
        <p:nvSpPr>
          <p:cNvPr id="336" name="Google Shape;1001;p117"/>
          <p:cNvSpPr txBox="1"/>
          <p:nvPr/>
        </p:nvSpPr>
        <p:spPr>
          <a:xfrm>
            <a:off x="880867" y="6489221"/>
            <a:ext cx="22416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929292"/>
                </a:solidFill>
              </a:defRPr>
            </a:lvl1pPr>
          </a:lstStyle>
          <a:p>
            <a:pPr/>
            <a:r>
              <a:t>© 2024 Snowflake Inc. All Rights Reserved</a:t>
            </a:r>
          </a:p>
        </p:txBody>
      </p:sp>
      <p:sp>
        <p:nvSpPr>
          <p:cNvPr id="337" name="Google Shape;1002;p117"/>
          <p:cNvSpPr/>
          <p:nvPr/>
        </p:nvSpPr>
        <p:spPr>
          <a:xfrm>
            <a:off x="-1" y="457999"/>
            <a:ext cx="182801" cy="487601"/>
          </a:xfrm>
          <a:prstGeom prst="rect">
            <a:avLst/>
          </a:prstGeom>
          <a:solidFill>
            <a:srgbClr val="29B5E8"/>
          </a:solidFill>
          <a:ln w="12700">
            <a:miter lim="400000"/>
          </a:ln>
        </p:spPr>
        <p:txBody>
          <a:bodyPr lIns="0" tIns="0" rIns="0" bIns="0" anchor="ctr"/>
          <a:lstStyle/>
          <a:p>
            <a:pPr defTabSz="1219200">
              <a:defRPr sz="1800">
                <a:solidFill>
                  <a:srgbClr val="000000"/>
                </a:solidFill>
              </a:defRPr>
            </a:pPr>
          </a:p>
        </p:txBody>
      </p:sp>
      <p:sp>
        <p:nvSpPr>
          <p:cNvPr id="33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ata Cloud_1_1_2">
    <p:bg>
      <p:bgPr>
        <a:solidFill>
          <a:srgbClr val="29B5E8"/>
        </a:solidFill>
      </p:bgPr>
    </p:bg>
    <p:spTree>
      <p:nvGrpSpPr>
        <p:cNvPr id="1" name=""/>
        <p:cNvGrpSpPr/>
        <p:nvPr/>
      </p:nvGrpSpPr>
      <p:grpSpPr>
        <a:xfrm>
          <a:off x="0" y="0"/>
          <a:ext cx="0" cy="0"/>
          <a:chOff x="0" y="0"/>
          <a:chExt cx="0" cy="0"/>
        </a:xfrm>
      </p:grpSpPr>
      <p:sp>
        <p:nvSpPr>
          <p:cNvPr id="345" name="Google Shape;9;p1"/>
          <p:cNvSpPr txBox="1"/>
          <p:nvPr/>
        </p:nvSpPr>
        <p:spPr>
          <a:xfrm>
            <a:off x="5116399" y="-874134"/>
            <a:ext cx="70756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1219200">
              <a:defRPr sz="1000">
                <a:solidFill>
                  <a:srgbClr val="C8C8C8"/>
                </a:solidFill>
              </a:defRPr>
            </a:lvl1pPr>
          </a:lstStyle>
          <a:p>
            <a:pPr/>
            <a:r>
              <a:t>SNOWFLAKE CORPORATE GOOGLE SLIDES THEME 2024 v1.1</a:t>
            </a:r>
          </a:p>
        </p:txBody>
      </p:sp>
      <p:sp>
        <p:nvSpPr>
          <p:cNvPr id="346" name="Google Shape;169;p18"/>
          <p:cNvSpPr txBox="1"/>
          <p:nvPr/>
        </p:nvSpPr>
        <p:spPr>
          <a:xfrm>
            <a:off x="609242" y="6531899"/>
            <a:ext cx="21812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262626"/>
                </a:solidFill>
              </a:defRPr>
            </a:lvl1pPr>
          </a:lstStyle>
          <a:p>
            <a:pPr/>
            <a:r>
              <a:t>© 2024 Snowflake Inc. All Rights Reserved</a:t>
            </a:r>
          </a:p>
        </p:txBody>
      </p:sp>
      <p:sp>
        <p:nvSpPr>
          <p:cNvPr id="347" name="Texte du titre"/>
          <p:cNvSpPr txBox="1"/>
          <p:nvPr>
            <p:ph type="title"/>
          </p:nvPr>
        </p:nvSpPr>
        <p:spPr>
          <a:xfrm>
            <a:off x="488799" y="1584966"/>
            <a:ext cx="9878401" cy="2560401"/>
          </a:xfrm>
          <a:prstGeom prst="rect">
            <a:avLst/>
          </a:prstGeom>
        </p:spPr>
        <p:txBody>
          <a:bodyPr anchor="b">
            <a:normAutofit fontScale="100000" lnSpcReduction="0"/>
          </a:bodyPr>
          <a:lstStyle>
            <a:lvl1pPr>
              <a:defRPr sz="5800"/>
            </a:lvl1pPr>
          </a:lstStyle>
          <a:p>
            <a:pPr/>
            <a:r>
              <a:t>Texte du titre</a:t>
            </a:r>
          </a:p>
        </p:txBody>
      </p:sp>
      <p:sp>
        <p:nvSpPr>
          <p:cNvPr id="348" name="Google Shape;173;p18"/>
          <p:cNvSpPr/>
          <p:nvPr/>
        </p:nvSpPr>
        <p:spPr>
          <a:xfrm>
            <a:off x="614503" y="731519"/>
            <a:ext cx="2433282" cy="557123"/>
          </a:xfrm>
          <a:custGeom>
            <a:avLst/>
            <a:gdLst/>
            <a:ahLst/>
            <a:cxnLst>
              <a:cxn ang="0">
                <a:pos x="wd2" y="hd2"/>
              </a:cxn>
              <a:cxn ang="5400000">
                <a:pos x="wd2" y="hd2"/>
              </a:cxn>
              <a:cxn ang="10800000">
                <a:pos x="wd2" y="hd2"/>
              </a:cxn>
              <a:cxn ang="16200000">
                <a:pos x="wd2" y="hd2"/>
              </a:cxn>
            </a:cxnLst>
            <a:rect l="0" t="0" r="r" b="b"/>
            <a:pathLst>
              <a:path w="21557" h="21600" fill="norm" stroke="1" extrusionOk="0">
                <a:moveTo>
                  <a:pt x="21266" y="6401"/>
                </a:moveTo>
                <a:lnTo>
                  <a:pt x="21210" y="6401"/>
                </a:lnTo>
                <a:lnTo>
                  <a:pt x="21210" y="6709"/>
                </a:lnTo>
                <a:lnTo>
                  <a:pt x="21266" y="6709"/>
                </a:lnTo>
                <a:cubicBezTo>
                  <a:pt x="21292" y="6709"/>
                  <a:pt x="21308" y="6665"/>
                  <a:pt x="21308" y="6559"/>
                </a:cubicBezTo>
                <a:cubicBezTo>
                  <a:pt x="21308" y="6445"/>
                  <a:pt x="21294" y="6401"/>
                  <a:pt x="21266" y="6401"/>
                </a:cubicBezTo>
                <a:close/>
                <a:moveTo>
                  <a:pt x="21140" y="6110"/>
                </a:moveTo>
                <a:lnTo>
                  <a:pt x="21266" y="6110"/>
                </a:lnTo>
                <a:cubicBezTo>
                  <a:pt x="21336" y="6110"/>
                  <a:pt x="21383" y="6277"/>
                  <a:pt x="21383" y="6542"/>
                </a:cubicBezTo>
                <a:cubicBezTo>
                  <a:pt x="21383" y="6700"/>
                  <a:pt x="21366" y="6824"/>
                  <a:pt x="21336" y="6903"/>
                </a:cubicBezTo>
                <a:lnTo>
                  <a:pt x="21387" y="7229"/>
                </a:lnTo>
                <a:lnTo>
                  <a:pt x="21387" y="7291"/>
                </a:lnTo>
                <a:lnTo>
                  <a:pt x="21312" y="7291"/>
                </a:lnTo>
                <a:lnTo>
                  <a:pt x="21262" y="6974"/>
                </a:lnTo>
                <a:lnTo>
                  <a:pt x="21206" y="6974"/>
                </a:lnTo>
                <a:lnTo>
                  <a:pt x="21206" y="7291"/>
                </a:lnTo>
                <a:lnTo>
                  <a:pt x="21136" y="7291"/>
                </a:lnTo>
                <a:lnTo>
                  <a:pt x="21136" y="6110"/>
                </a:lnTo>
                <a:lnTo>
                  <a:pt x="21140" y="6110"/>
                </a:lnTo>
                <a:close/>
                <a:moveTo>
                  <a:pt x="21501" y="6709"/>
                </a:moveTo>
                <a:cubicBezTo>
                  <a:pt x="21501" y="6092"/>
                  <a:pt x="21405" y="5607"/>
                  <a:pt x="21260" y="5607"/>
                </a:cubicBezTo>
                <a:cubicBezTo>
                  <a:pt x="21118" y="5607"/>
                  <a:pt x="21024" y="6057"/>
                  <a:pt x="21024" y="6709"/>
                </a:cubicBezTo>
                <a:cubicBezTo>
                  <a:pt x="21024" y="7335"/>
                  <a:pt x="21118" y="7820"/>
                  <a:pt x="21260" y="7820"/>
                </a:cubicBezTo>
                <a:cubicBezTo>
                  <a:pt x="21405" y="7829"/>
                  <a:pt x="21501" y="7353"/>
                  <a:pt x="21501" y="6709"/>
                </a:cubicBezTo>
                <a:close/>
                <a:moveTo>
                  <a:pt x="21557" y="6709"/>
                </a:moveTo>
                <a:cubicBezTo>
                  <a:pt x="21557" y="7459"/>
                  <a:pt x="21443" y="8067"/>
                  <a:pt x="21256" y="8067"/>
                </a:cubicBezTo>
                <a:cubicBezTo>
                  <a:pt x="21070" y="8067"/>
                  <a:pt x="20959" y="7441"/>
                  <a:pt x="20959" y="6709"/>
                </a:cubicBezTo>
                <a:cubicBezTo>
                  <a:pt x="20959" y="5969"/>
                  <a:pt x="21070" y="5360"/>
                  <a:pt x="21256" y="5360"/>
                </a:cubicBezTo>
                <a:cubicBezTo>
                  <a:pt x="21447" y="5360"/>
                  <a:pt x="21557" y="5986"/>
                  <a:pt x="21557" y="6709"/>
                </a:cubicBezTo>
                <a:close/>
                <a:moveTo>
                  <a:pt x="4738" y="9354"/>
                </a:moveTo>
                <a:lnTo>
                  <a:pt x="4159" y="10826"/>
                </a:lnTo>
                <a:lnTo>
                  <a:pt x="4738" y="12299"/>
                </a:lnTo>
                <a:cubicBezTo>
                  <a:pt x="4885" y="12669"/>
                  <a:pt x="4937" y="13489"/>
                  <a:pt x="4853" y="14133"/>
                </a:cubicBezTo>
                <a:cubicBezTo>
                  <a:pt x="4766" y="14767"/>
                  <a:pt x="4580" y="14988"/>
                  <a:pt x="4435" y="14626"/>
                </a:cubicBezTo>
                <a:lnTo>
                  <a:pt x="3401" y="11999"/>
                </a:lnTo>
                <a:cubicBezTo>
                  <a:pt x="3328" y="11832"/>
                  <a:pt x="3282" y="11549"/>
                  <a:pt x="3262" y="11241"/>
                </a:cubicBezTo>
                <a:cubicBezTo>
                  <a:pt x="3250" y="11100"/>
                  <a:pt x="3248" y="10950"/>
                  <a:pt x="3248" y="10818"/>
                </a:cubicBezTo>
                <a:cubicBezTo>
                  <a:pt x="3248" y="10703"/>
                  <a:pt x="3250" y="10597"/>
                  <a:pt x="3258" y="10500"/>
                </a:cubicBezTo>
                <a:cubicBezTo>
                  <a:pt x="3280" y="10174"/>
                  <a:pt x="3328" y="9883"/>
                  <a:pt x="3401" y="9698"/>
                </a:cubicBezTo>
                <a:lnTo>
                  <a:pt x="4435" y="7071"/>
                </a:lnTo>
                <a:cubicBezTo>
                  <a:pt x="4580" y="6700"/>
                  <a:pt x="4766" y="6912"/>
                  <a:pt x="4853" y="7564"/>
                </a:cubicBezTo>
                <a:cubicBezTo>
                  <a:pt x="4937" y="8155"/>
                  <a:pt x="4885" y="8984"/>
                  <a:pt x="4738" y="9354"/>
                </a:cubicBezTo>
                <a:close/>
                <a:moveTo>
                  <a:pt x="4191" y="16478"/>
                </a:moveTo>
                <a:lnTo>
                  <a:pt x="3156" y="13850"/>
                </a:lnTo>
                <a:cubicBezTo>
                  <a:pt x="3100" y="13709"/>
                  <a:pt x="3040" y="13648"/>
                  <a:pt x="2979" y="13683"/>
                </a:cubicBezTo>
                <a:cubicBezTo>
                  <a:pt x="2821" y="13727"/>
                  <a:pt x="2697" y="14318"/>
                  <a:pt x="2697" y="15014"/>
                </a:cubicBezTo>
                <a:lnTo>
                  <a:pt x="2697" y="20269"/>
                </a:lnTo>
                <a:cubicBezTo>
                  <a:pt x="2697" y="21009"/>
                  <a:pt x="2835" y="21600"/>
                  <a:pt x="2999" y="21600"/>
                </a:cubicBezTo>
                <a:cubicBezTo>
                  <a:pt x="3170" y="21600"/>
                  <a:pt x="3304" y="21000"/>
                  <a:pt x="3304" y="20269"/>
                </a:cubicBezTo>
                <a:lnTo>
                  <a:pt x="3304" y="17315"/>
                </a:lnTo>
                <a:lnTo>
                  <a:pt x="3884" y="18788"/>
                </a:lnTo>
                <a:cubicBezTo>
                  <a:pt x="4028" y="19167"/>
                  <a:pt x="4217" y="18946"/>
                  <a:pt x="4301" y="18312"/>
                </a:cubicBezTo>
                <a:cubicBezTo>
                  <a:pt x="4385" y="17677"/>
                  <a:pt x="4335" y="16848"/>
                  <a:pt x="4191" y="16478"/>
                </a:cubicBezTo>
                <a:close/>
                <a:moveTo>
                  <a:pt x="2993" y="11320"/>
                </a:moveTo>
                <a:lnTo>
                  <a:pt x="2562" y="13216"/>
                </a:lnTo>
                <a:cubicBezTo>
                  <a:pt x="2552" y="13277"/>
                  <a:pt x="2526" y="13321"/>
                  <a:pt x="2508" y="13321"/>
                </a:cubicBezTo>
                <a:lnTo>
                  <a:pt x="2382" y="13321"/>
                </a:lnTo>
                <a:cubicBezTo>
                  <a:pt x="2364" y="13321"/>
                  <a:pt x="2340" y="13277"/>
                  <a:pt x="2330" y="13216"/>
                </a:cubicBezTo>
                <a:lnTo>
                  <a:pt x="1898" y="11320"/>
                </a:lnTo>
                <a:cubicBezTo>
                  <a:pt x="1886" y="11276"/>
                  <a:pt x="1876" y="11161"/>
                  <a:pt x="1876" y="11082"/>
                </a:cubicBezTo>
                <a:lnTo>
                  <a:pt x="1876" y="10536"/>
                </a:lnTo>
                <a:cubicBezTo>
                  <a:pt x="1876" y="10456"/>
                  <a:pt x="1886" y="10350"/>
                  <a:pt x="1898" y="10297"/>
                </a:cubicBezTo>
                <a:lnTo>
                  <a:pt x="2330" y="8411"/>
                </a:lnTo>
                <a:cubicBezTo>
                  <a:pt x="2344" y="8340"/>
                  <a:pt x="2364" y="8314"/>
                  <a:pt x="2382" y="8314"/>
                </a:cubicBezTo>
                <a:lnTo>
                  <a:pt x="2508" y="8314"/>
                </a:lnTo>
                <a:cubicBezTo>
                  <a:pt x="2526" y="8314"/>
                  <a:pt x="2552" y="8358"/>
                  <a:pt x="2562" y="8411"/>
                </a:cubicBezTo>
                <a:lnTo>
                  <a:pt x="2993" y="10297"/>
                </a:lnTo>
                <a:cubicBezTo>
                  <a:pt x="3003" y="10350"/>
                  <a:pt x="3013" y="10456"/>
                  <a:pt x="3013" y="10536"/>
                </a:cubicBezTo>
                <a:lnTo>
                  <a:pt x="3013" y="11082"/>
                </a:lnTo>
                <a:cubicBezTo>
                  <a:pt x="3018" y="11161"/>
                  <a:pt x="3007" y="11276"/>
                  <a:pt x="2993" y="11320"/>
                </a:cubicBezTo>
                <a:close/>
                <a:moveTo>
                  <a:pt x="2650" y="10818"/>
                </a:moveTo>
                <a:cubicBezTo>
                  <a:pt x="2650" y="10738"/>
                  <a:pt x="2640" y="10624"/>
                  <a:pt x="2628" y="10580"/>
                </a:cubicBezTo>
                <a:lnTo>
                  <a:pt x="2506" y="10042"/>
                </a:lnTo>
                <a:cubicBezTo>
                  <a:pt x="2494" y="9989"/>
                  <a:pt x="2470" y="9945"/>
                  <a:pt x="2452" y="9945"/>
                </a:cubicBezTo>
                <a:lnTo>
                  <a:pt x="2448" y="9945"/>
                </a:lnTo>
                <a:cubicBezTo>
                  <a:pt x="2432" y="9945"/>
                  <a:pt x="2406" y="9989"/>
                  <a:pt x="2396" y="10042"/>
                </a:cubicBezTo>
                <a:lnTo>
                  <a:pt x="2271" y="10580"/>
                </a:lnTo>
                <a:cubicBezTo>
                  <a:pt x="2257" y="10641"/>
                  <a:pt x="2251" y="10756"/>
                  <a:pt x="2251" y="10818"/>
                </a:cubicBezTo>
                <a:lnTo>
                  <a:pt x="2251" y="10826"/>
                </a:lnTo>
                <a:cubicBezTo>
                  <a:pt x="2251" y="10906"/>
                  <a:pt x="2261" y="11012"/>
                  <a:pt x="2271" y="11056"/>
                </a:cubicBezTo>
                <a:lnTo>
                  <a:pt x="2396" y="11602"/>
                </a:lnTo>
                <a:cubicBezTo>
                  <a:pt x="2406" y="11646"/>
                  <a:pt x="2432" y="11690"/>
                  <a:pt x="2448" y="11690"/>
                </a:cubicBezTo>
                <a:lnTo>
                  <a:pt x="2452" y="11690"/>
                </a:lnTo>
                <a:cubicBezTo>
                  <a:pt x="2470" y="11690"/>
                  <a:pt x="2494" y="11646"/>
                  <a:pt x="2506" y="11602"/>
                </a:cubicBezTo>
                <a:lnTo>
                  <a:pt x="2628" y="11056"/>
                </a:lnTo>
                <a:cubicBezTo>
                  <a:pt x="2640" y="10994"/>
                  <a:pt x="2650" y="10906"/>
                  <a:pt x="2650" y="10826"/>
                </a:cubicBezTo>
                <a:lnTo>
                  <a:pt x="2650" y="10818"/>
                </a:lnTo>
                <a:close/>
                <a:moveTo>
                  <a:pt x="699" y="5140"/>
                </a:moveTo>
                <a:lnTo>
                  <a:pt x="1736" y="7767"/>
                </a:lnTo>
                <a:cubicBezTo>
                  <a:pt x="1792" y="7908"/>
                  <a:pt x="1852" y="7970"/>
                  <a:pt x="1912" y="7944"/>
                </a:cubicBezTo>
                <a:cubicBezTo>
                  <a:pt x="2071" y="7891"/>
                  <a:pt x="2195" y="7300"/>
                  <a:pt x="2195" y="6603"/>
                </a:cubicBezTo>
                <a:lnTo>
                  <a:pt x="2195" y="1340"/>
                </a:lnTo>
                <a:cubicBezTo>
                  <a:pt x="2195" y="591"/>
                  <a:pt x="2057" y="0"/>
                  <a:pt x="1890" y="0"/>
                </a:cubicBezTo>
                <a:cubicBezTo>
                  <a:pt x="1720" y="0"/>
                  <a:pt x="1586" y="608"/>
                  <a:pt x="1586" y="1340"/>
                </a:cubicBezTo>
                <a:lnTo>
                  <a:pt x="1586" y="4294"/>
                </a:lnTo>
                <a:lnTo>
                  <a:pt x="1006" y="2812"/>
                </a:lnTo>
                <a:cubicBezTo>
                  <a:pt x="862" y="2442"/>
                  <a:pt x="675" y="2663"/>
                  <a:pt x="591" y="3315"/>
                </a:cubicBezTo>
                <a:cubicBezTo>
                  <a:pt x="505" y="3967"/>
                  <a:pt x="555" y="4787"/>
                  <a:pt x="699" y="5140"/>
                </a:cubicBezTo>
                <a:close/>
                <a:moveTo>
                  <a:pt x="2975" y="7952"/>
                </a:moveTo>
                <a:cubicBezTo>
                  <a:pt x="3036" y="7970"/>
                  <a:pt x="3096" y="7926"/>
                  <a:pt x="3152" y="7785"/>
                </a:cubicBezTo>
                <a:lnTo>
                  <a:pt x="4187" y="5158"/>
                </a:lnTo>
                <a:cubicBezTo>
                  <a:pt x="4333" y="4787"/>
                  <a:pt x="4381" y="3967"/>
                  <a:pt x="4301" y="3324"/>
                </a:cubicBezTo>
                <a:cubicBezTo>
                  <a:pt x="4217" y="2689"/>
                  <a:pt x="4028" y="2469"/>
                  <a:pt x="3884" y="2830"/>
                </a:cubicBezTo>
                <a:lnTo>
                  <a:pt x="3304" y="4302"/>
                </a:lnTo>
                <a:lnTo>
                  <a:pt x="3304" y="1349"/>
                </a:lnTo>
                <a:cubicBezTo>
                  <a:pt x="3304" y="608"/>
                  <a:pt x="3166" y="18"/>
                  <a:pt x="2999" y="18"/>
                </a:cubicBezTo>
                <a:cubicBezTo>
                  <a:pt x="2831" y="18"/>
                  <a:pt x="2697" y="626"/>
                  <a:pt x="2697" y="1349"/>
                </a:cubicBezTo>
                <a:lnTo>
                  <a:pt x="2697" y="6621"/>
                </a:lnTo>
                <a:cubicBezTo>
                  <a:pt x="2697" y="7318"/>
                  <a:pt x="2821" y="7908"/>
                  <a:pt x="2975" y="7952"/>
                </a:cubicBezTo>
                <a:close/>
                <a:moveTo>
                  <a:pt x="1914" y="13665"/>
                </a:moveTo>
                <a:cubicBezTo>
                  <a:pt x="1854" y="13648"/>
                  <a:pt x="1794" y="13692"/>
                  <a:pt x="1738" y="13833"/>
                </a:cubicBezTo>
                <a:lnTo>
                  <a:pt x="703" y="16460"/>
                </a:lnTo>
                <a:cubicBezTo>
                  <a:pt x="559" y="16830"/>
                  <a:pt x="509" y="17659"/>
                  <a:pt x="591" y="18294"/>
                </a:cubicBezTo>
                <a:cubicBezTo>
                  <a:pt x="675" y="18929"/>
                  <a:pt x="862" y="19149"/>
                  <a:pt x="1006" y="18779"/>
                </a:cubicBezTo>
                <a:lnTo>
                  <a:pt x="1586" y="17298"/>
                </a:lnTo>
                <a:lnTo>
                  <a:pt x="1586" y="20251"/>
                </a:lnTo>
                <a:cubicBezTo>
                  <a:pt x="1586" y="21000"/>
                  <a:pt x="1724" y="21591"/>
                  <a:pt x="1890" y="21591"/>
                </a:cubicBezTo>
                <a:cubicBezTo>
                  <a:pt x="2061" y="21591"/>
                  <a:pt x="2195" y="20983"/>
                  <a:pt x="2195" y="20251"/>
                </a:cubicBezTo>
                <a:lnTo>
                  <a:pt x="2195" y="14988"/>
                </a:lnTo>
                <a:cubicBezTo>
                  <a:pt x="2197" y="14300"/>
                  <a:pt x="2075" y="13727"/>
                  <a:pt x="1914" y="13665"/>
                </a:cubicBezTo>
                <a:close/>
                <a:moveTo>
                  <a:pt x="1632" y="11206"/>
                </a:moveTo>
                <a:cubicBezTo>
                  <a:pt x="1644" y="11073"/>
                  <a:pt x="1646" y="10923"/>
                  <a:pt x="1646" y="10782"/>
                </a:cubicBezTo>
                <a:cubicBezTo>
                  <a:pt x="1646" y="10677"/>
                  <a:pt x="1644" y="10562"/>
                  <a:pt x="1636" y="10474"/>
                </a:cubicBezTo>
                <a:cubicBezTo>
                  <a:pt x="1616" y="10148"/>
                  <a:pt x="1565" y="9848"/>
                  <a:pt x="1495" y="9663"/>
                </a:cubicBezTo>
                <a:lnTo>
                  <a:pt x="458" y="7027"/>
                </a:lnTo>
                <a:cubicBezTo>
                  <a:pt x="314" y="6648"/>
                  <a:pt x="127" y="6868"/>
                  <a:pt x="41" y="7520"/>
                </a:cubicBezTo>
                <a:cubicBezTo>
                  <a:pt x="-43" y="8155"/>
                  <a:pt x="7" y="8984"/>
                  <a:pt x="156" y="9354"/>
                </a:cubicBezTo>
                <a:lnTo>
                  <a:pt x="735" y="10826"/>
                </a:lnTo>
                <a:lnTo>
                  <a:pt x="156" y="12299"/>
                </a:lnTo>
                <a:cubicBezTo>
                  <a:pt x="11" y="12669"/>
                  <a:pt x="-39" y="13489"/>
                  <a:pt x="41" y="14133"/>
                </a:cubicBezTo>
                <a:cubicBezTo>
                  <a:pt x="127" y="14767"/>
                  <a:pt x="314" y="14988"/>
                  <a:pt x="458" y="14626"/>
                </a:cubicBezTo>
                <a:lnTo>
                  <a:pt x="1495" y="11999"/>
                </a:lnTo>
                <a:cubicBezTo>
                  <a:pt x="1565" y="11796"/>
                  <a:pt x="1612" y="11523"/>
                  <a:pt x="1632" y="11206"/>
                </a:cubicBezTo>
                <a:close/>
                <a:moveTo>
                  <a:pt x="14499" y="3341"/>
                </a:moveTo>
                <a:lnTo>
                  <a:pt x="14471" y="3341"/>
                </a:lnTo>
                <a:cubicBezTo>
                  <a:pt x="14467" y="3341"/>
                  <a:pt x="14463" y="3341"/>
                  <a:pt x="14459" y="3341"/>
                </a:cubicBezTo>
                <a:cubicBezTo>
                  <a:pt x="14455" y="3341"/>
                  <a:pt x="14453" y="3341"/>
                  <a:pt x="14449" y="3341"/>
                </a:cubicBezTo>
                <a:cubicBezTo>
                  <a:pt x="14375" y="3341"/>
                  <a:pt x="14305" y="3377"/>
                  <a:pt x="14237" y="3482"/>
                </a:cubicBezTo>
                <a:cubicBezTo>
                  <a:pt x="14170" y="3571"/>
                  <a:pt x="14110" y="3729"/>
                  <a:pt x="14064" y="3976"/>
                </a:cubicBezTo>
                <a:cubicBezTo>
                  <a:pt x="14014" y="4214"/>
                  <a:pt x="13982" y="4505"/>
                  <a:pt x="13966" y="4814"/>
                </a:cubicBezTo>
                <a:cubicBezTo>
                  <a:pt x="13944" y="5140"/>
                  <a:pt x="13936" y="5501"/>
                  <a:pt x="13936" y="5925"/>
                </a:cubicBezTo>
                <a:lnTo>
                  <a:pt x="13936" y="6727"/>
                </a:lnTo>
                <a:lnTo>
                  <a:pt x="13735" y="6727"/>
                </a:lnTo>
                <a:cubicBezTo>
                  <a:pt x="13665" y="6727"/>
                  <a:pt x="13609" y="6974"/>
                  <a:pt x="13609" y="7273"/>
                </a:cubicBezTo>
                <a:cubicBezTo>
                  <a:pt x="13609" y="7423"/>
                  <a:pt x="13623" y="7582"/>
                  <a:pt x="13643" y="7688"/>
                </a:cubicBezTo>
                <a:cubicBezTo>
                  <a:pt x="13667" y="7802"/>
                  <a:pt x="13699" y="7864"/>
                  <a:pt x="13735" y="7882"/>
                </a:cubicBezTo>
                <a:lnTo>
                  <a:pt x="13936" y="7882"/>
                </a:lnTo>
                <a:lnTo>
                  <a:pt x="13936" y="14424"/>
                </a:lnTo>
                <a:cubicBezTo>
                  <a:pt x="13936" y="14582"/>
                  <a:pt x="13950" y="14723"/>
                  <a:pt x="13976" y="14829"/>
                </a:cubicBezTo>
                <a:cubicBezTo>
                  <a:pt x="14000" y="14926"/>
                  <a:pt x="14032" y="14988"/>
                  <a:pt x="14068" y="14988"/>
                </a:cubicBezTo>
                <a:cubicBezTo>
                  <a:pt x="14134" y="14988"/>
                  <a:pt x="14191" y="14732"/>
                  <a:pt x="14191" y="14424"/>
                </a:cubicBezTo>
                <a:lnTo>
                  <a:pt x="14191" y="7882"/>
                </a:lnTo>
                <a:lnTo>
                  <a:pt x="14407" y="7882"/>
                </a:lnTo>
                <a:cubicBezTo>
                  <a:pt x="14441" y="7864"/>
                  <a:pt x="14473" y="7802"/>
                  <a:pt x="14499" y="7705"/>
                </a:cubicBezTo>
                <a:cubicBezTo>
                  <a:pt x="14523" y="7600"/>
                  <a:pt x="14538" y="7459"/>
                  <a:pt x="14538" y="7300"/>
                </a:cubicBezTo>
                <a:lnTo>
                  <a:pt x="14538" y="7291"/>
                </a:lnTo>
                <a:cubicBezTo>
                  <a:pt x="14538" y="6991"/>
                  <a:pt x="14481" y="6744"/>
                  <a:pt x="14411" y="6744"/>
                </a:cubicBezTo>
                <a:lnTo>
                  <a:pt x="14191" y="6744"/>
                </a:lnTo>
                <a:lnTo>
                  <a:pt x="14191" y="5933"/>
                </a:lnTo>
                <a:cubicBezTo>
                  <a:pt x="14191" y="5581"/>
                  <a:pt x="14203" y="5316"/>
                  <a:pt x="14213" y="5131"/>
                </a:cubicBezTo>
                <a:cubicBezTo>
                  <a:pt x="14223" y="4946"/>
                  <a:pt x="14241" y="4814"/>
                  <a:pt x="14255" y="4743"/>
                </a:cubicBezTo>
                <a:cubicBezTo>
                  <a:pt x="14269" y="4681"/>
                  <a:pt x="14287" y="4620"/>
                  <a:pt x="14319" y="4567"/>
                </a:cubicBezTo>
                <a:cubicBezTo>
                  <a:pt x="14351" y="4523"/>
                  <a:pt x="14389" y="4488"/>
                  <a:pt x="14445" y="4488"/>
                </a:cubicBezTo>
                <a:lnTo>
                  <a:pt x="14453" y="4488"/>
                </a:lnTo>
                <a:cubicBezTo>
                  <a:pt x="14455" y="4488"/>
                  <a:pt x="14459" y="4488"/>
                  <a:pt x="14463" y="4488"/>
                </a:cubicBezTo>
                <a:cubicBezTo>
                  <a:pt x="14467" y="4488"/>
                  <a:pt x="14471" y="4488"/>
                  <a:pt x="14473" y="4488"/>
                </a:cubicBezTo>
                <a:lnTo>
                  <a:pt x="14501" y="4488"/>
                </a:lnTo>
                <a:cubicBezTo>
                  <a:pt x="14574" y="4488"/>
                  <a:pt x="14634" y="4241"/>
                  <a:pt x="14634" y="3914"/>
                </a:cubicBezTo>
                <a:cubicBezTo>
                  <a:pt x="14626" y="3606"/>
                  <a:pt x="14570" y="3341"/>
                  <a:pt x="14499" y="3341"/>
                </a:cubicBezTo>
                <a:close/>
                <a:moveTo>
                  <a:pt x="18974" y="7600"/>
                </a:moveTo>
                <a:cubicBezTo>
                  <a:pt x="18998" y="7494"/>
                  <a:pt x="19012" y="7335"/>
                  <a:pt x="19012" y="7194"/>
                </a:cubicBezTo>
                <a:cubicBezTo>
                  <a:pt x="19012" y="7053"/>
                  <a:pt x="18998" y="6912"/>
                  <a:pt x="18974" y="6806"/>
                </a:cubicBezTo>
                <a:cubicBezTo>
                  <a:pt x="18948" y="6700"/>
                  <a:pt x="18918" y="6639"/>
                  <a:pt x="18886" y="6639"/>
                </a:cubicBezTo>
                <a:cubicBezTo>
                  <a:pt x="18855" y="6639"/>
                  <a:pt x="18821" y="6700"/>
                  <a:pt x="18795" y="6806"/>
                </a:cubicBezTo>
                <a:lnTo>
                  <a:pt x="17797" y="11073"/>
                </a:lnTo>
                <a:lnTo>
                  <a:pt x="17797" y="3888"/>
                </a:lnTo>
                <a:cubicBezTo>
                  <a:pt x="17797" y="3571"/>
                  <a:pt x="17736" y="3324"/>
                  <a:pt x="17666" y="3324"/>
                </a:cubicBezTo>
                <a:cubicBezTo>
                  <a:pt x="17630" y="3324"/>
                  <a:pt x="17598" y="3385"/>
                  <a:pt x="17576" y="3500"/>
                </a:cubicBezTo>
                <a:cubicBezTo>
                  <a:pt x="17556" y="3588"/>
                  <a:pt x="17538" y="3747"/>
                  <a:pt x="17538" y="3888"/>
                </a:cubicBezTo>
                <a:lnTo>
                  <a:pt x="17538" y="14406"/>
                </a:lnTo>
                <a:cubicBezTo>
                  <a:pt x="17538" y="14565"/>
                  <a:pt x="17552" y="14706"/>
                  <a:pt x="17576" y="14803"/>
                </a:cubicBezTo>
                <a:cubicBezTo>
                  <a:pt x="17598" y="14891"/>
                  <a:pt x="17634" y="14970"/>
                  <a:pt x="17666" y="14970"/>
                </a:cubicBezTo>
                <a:cubicBezTo>
                  <a:pt x="17740" y="14970"/>
                  <a:pt x="17797" y="14723"/>
                  <a:pt x="17797" y="14406"/>
                </a:cubicBezTo>
                <a:lnTo>
                  <a:pt x="17797" y="12669"/>
                </a:lnTo>
                <a:lnTo>
                  <a:pt x="18121" y="11241"/>
                </a:lnTo>
                <a:lnTo>
                  <a:pt x="18785" y="14750"/>
                </a:lnTo>
                <a:cubicBezTo>
                  <a:pt x="18799" y="14829"/>
                  <a:pt x="18813" y="14900"/>
                  <a:pt x="18831" y="14926"/>
                </a:cubicBezTo>
                <a:cubicBezTo>
                  <a:pt x="18849" y="14961"/>
                  <a:pt x="18870" y="14970"/>
                  <a:pt x="18886" y="14970"/>
                </a:cubicBezTo>
                <a:cubicBezTo>
                  <a:pt x="18906" y="14970"/>
                  <a:pt x="18942" y="14952"/>
                  <a:pt x="18970" y="14847"/>
                </a:cubicBezTo>
                <a:cubicBezTo>
                  <a:pt x="18998" y="14732"/>
                  <a:pt x="19012" y="14582"/>
                  <a:pt x="19012" y="14424"/>
                </a:cubicBezTo>
                <a:cubicBezTo>
                  <a:pt x="19012" y="14300"/>
                  <a:pt x="19002" y="14159"/>
                  <a:pt x="18980" y="14053"/>
                </a:cubicBezTo>
                <a:lnTo>
                  <a:pt x="18306" y="10456"/>
                </a:lnTo>
                <a:lnTo>
                  <a:pt x="18974" y="7600"/>
                </a:lnTo>
                <a:close/>
                <a:moveTo>
                  <a:pt x="17167" y="6868"/>
                </a:moveTo>
                <a:cubicBezTo>
                  <a:pt x="17191" y="6965"/>
                  <a:pt x="17205" y="7115"/>
                  <a:pt x="17205" y="7273"/>
                </a:cubicBezTo>
                <a:lnTo>
                  <a:pt x="17205" y="14397"/>
                </a:lnTo>
                <a:cubicBezTo>
                  <a:pt x="17205" y="14547"/>
                  <a:pt x="17191" y="14688"/>
                  <a:pt x="17167" y="14785"/>
                </a:cubicBezTo>
                <a:cubicBezTo>
                  <a:pt x="17143" y="14873"/>
                  <a:pt x="17111" y="14952"/>
                  <a:pt x="17079" y="14952"/>
                </a:cubicBezTo>
                <a:cubicBezTo>
                  <a:pt x="17042" y="14952"/>
                  <a:pt x="17012" y="14891"/>
                  <a:pt x="16990" y="14785"/>
                </a:cubicBezTo>
                <a:cubicBezTo>
                  <a:pt x="16966" y="14688"/>
                  <a:pt x="16952" y="14547"/>
                  <a:pt x="16952" y="14397"/>
                </a:cubicBezTo>
                <a:lnTo>
                  <a:pt x="16952" y="13692"/>
                </a:lnTo>
                <a:cubicBezTo>
                  <a:pt x="16792" y="14459"/>
                  <a:pt x="16565" y="14952"/>
                  <a:pt x="16314" y="14952"/>
                </a:cubicBezTo>
                <a:cubicBezTo>
                  <a:pt x="16068" y="14952"/>
                  <a:pt x="15841" y="14485"/>
                  <a:pt x="15683" y="13727"/>
                </a:cubicBezTo>
                <a:cubicBezTo>
                  <a:pt x="15520" y="12978"/>
                  <a:pt x="15424" y="11937"/>
                  <a:pt x="15424" y="10826"/>
                </a:cubicBezTo>
                <a:cubicBezTo>
                  <a:pt x="15424" y="9698"/>
                  <a:pt x="15524" y="8666"/>
                  <a:pt x="15683" y="7926"/>
                </a:cubicBezTo>
                <a:cubicBezTo>
                  <a:pt x="15841" y="7176"/>
                  <a:pt x="16068" y="6700"/>
                  <a:pt x="16314" y="6700"/>
                </a:cubicBezTo>
                <a:cubicBezTo>
                  <a:pt x="16565" y="6700"/>
                  <a:pt x="16792" y="7176"/>
                  <a:pt x="16952" y="7944"/>
                </a:cubicBezTo>
                <a:lnTo>
                  <a:pt x="16952" y="7256"/>
                </a:lnTo>
                <a:cubicBezTo>
                  <a:pt x="16952" y="7097"/>
                  <a:pt x="16966" y="6965"/>
                  <a:pt x="16990" y="6850"/>
                </a:cubicBezTo>
                <a:cubicBezTo>
                  <a:pt x="17014" y="6762"/>
                  <a:pt x="17046" y="6700"/>
                  <a:pt x="17079" y="6700"/>
                </a:cubicBezTo>
                <a:cubicBezTo>
                  <a:pt x="17115" y="6709"/>
                  <a:pt x="17145" y="6771"/>
                  <a:pt x="17167" y="6868"/>
                </a:cubicBezTo>
                <a:close/>
                <a:moveTo>
                  <a:pt x="16952" y="10844"/>
                </a:moveTo>
                <a:cubicBezTo>
                  <a:pt x="16952" y="10007"/>
                  <a:pt x="16878" y="9248"/>
                  <a:pt x="16764" y="8702"/>
                </a:cubicBezTo>
                <a:cubicBezTo>
                  <a:pt x="16647" y="8155"/>
                  <a:pt x="16489" y="7829"/>
                  <a:pt x="16314" y="7829"/>
                </a:cubicBezTo>
                <a:cubicBezTo>
                  <a:pt x="16142" y="7829"/>
                  <a:pt x="15986" y="8155"/>
                  <a:pt x="15867" y="8702"/>
                </a:cubicBezTo>
                <a:cubicBezTo>
                  <a:pt x="15751" y="9248"/>
                  <a:pt x="15675" y="10007"/>
                  <a:pt x="15675" y="10844"/>
                </a:cubicBezTo>
                <a:cubicBezTo>
                  <a:pt x="15675" y="11673"/>
                  <a:pt x="15749" y="12440"/>
                  <a:pt x="15867" y="12978"/>
                </a:cubicBezTo>
                <a:cubicBezTo>
                  <a:pt x="15984" y="13524"/>
                  <a:pt x="16142" y="13850"/>
                  <a:pt x="16314" y="13850"/>
                </a:cubicBezTo>
                <a:cubicBezTo>
                  <a:pt x="16489" y="13850"/>
                  <a:pt x="16647" y="13524"/>
                  <a:pt x="16764" y="12978"/>
                </a:cubicBezTo>
                <a:cubicBezTo>
                  <a:pt x="16878" y="12422"/>
                  <a:pt x="16952" y="11673"/>
                  <a:pt x="16952" y="10844"/>
                </a:cubicBezTo>
                <a:close/>
                <a:moveTo>
                  <a:pt x="6672" y="10641"/>
                </a:moveTo>
                <a:cubicBezTo>
                  <a:pt x="6569" y="10430"/>
                  <a:pt x="6453" y="10271"/>
                  <a:pt x="6337" y="10104"/>
                </a:cubicBezTo>
                <a:cubicBezTo>
                  <a:pt x="6230" y="9945"/>
                  <a:pt x="6120" y="9804"/>
                  <a:pt x="6044" y="9619"/>
                </a:cubicBezTo>
                <a:cubicBezTo>
                  <a:pt x="6004" y="9522"/>
                  <a:pt x="5972" y="9433"/>
                  <a:pt x="5956" y="9319"/>
                </a:cubicBezTo>
                <a:cubicBezTo>
                  <a:pt x="5934" y="9213"/>
                  <a:pt x="5926" y="9107"/>
                  <a:pt x="5924" y="8949"/>
                </a:cubicBezTo>
                <a:cubicBezTo>
                  <a:pt x="5924" y="8746"/>
                  <a:pt x="5938" y="8578"/>
                  <a:pt x="5958" y="8420"/>
                </a:cubicBezTo>
                <a:cubicBezTo>
                  <a:pt x="5994" y="8208"/>
                  <a:pt x="6050" y="8032"/>
                  <a:pt x="6118" y="7926"/>
                </a:cubicBezTo>
                <a:cubicBezTo>
                  <a:pt x="6180" y="7820"/>
                  <a:pt x="6248" y="7750"/>
                  <a:pt x="6299" y="7750"/>
                </a:cubicBezTo>
                <a:cubicBezTo>
                  <a:pt x="6443" y="7750"/>
                  <a:pt x="6535" y="7970"/>
                  <a:pt x="6605" y="8190"/>
                </a:cubicBezTo>
                <a:cubicBezTo>
                  <a:pt x="6640" y="8296"/>
                  <a:pt x="6670" y="8411"/>
                  <a:pt x="6698" y="8499"/>
                </a:cubicBezTo>
                <a:cubicBezTo>
                  <a:pt x="6712" y="8543"/>
                  <a:pt x="6726" y="8596"/>
                  <a:pt x="6740" y="8622"/>
                </a:cubicBezTo>
                <a:cubicBezTo>
                  <a:pt x="6754" y="8658"/>
                  <a:pt x="6772" y="8684"/>
                  <a:pt x="6788" y="8684"/>
                </a:cubicBezTo>
                <a:cubicBezTo>
                  <a:pt x="6800" y="8684"/>
                  <a:pt x="6814" y="8666"/>
                  <a:pt x="6824" y="8658"/>
                </a:cubicBezTo>
                <a:cubicBezTo>
                  <a:pt x="6834" y="8640"/>
                  <a:pt x="6846" y="8605"/>
                  <a:pt x="6856" y="8561"/>
                </a:cubicBezTo>
                <a:cubicBezTo>
                  <a:pt x="6866" y="8534"/>
                  <a:pt x="6874" y="8481"/>
                  <a:pt x="6880" y="8420"/>
                </a:cubicBezTo>
                <a:cubicBezTo>
                  <a:pt x="6884" y="8376"/>
                  <a:pt x="6888" y="8314"/>
                  <a:pt x="6888" y="8270"/>
                </a:cubicBezTo>
                <a:cubicBezTo>
                  <a:pt x="6888" y="8173"/>
                  <a:pt x="6880" y="8076"/>
                  <a:pt x="6870" y="7988"/>
                </a:cubicBezTo>
                <a:cubicBezTo>
                  <a:pt x="6852" y="7829"/>
                  <a:pt x="6820" y="7688"/>
                  <a:pt x="6782" y="7538"/>
                </a:cubicBezTo>
                <a:cubicBezTo>
                  <a:pt x="6726" y="7318"/>
                  <a:pt x="6650" y="7097"/>
                  <a:pt x="6569" y="6947"/>
                </a:cubicBezTo>
                <a:cubicBezTo>
                  <a:pt x="6487" y="6789"/>
                  <a:pt x="6403" y="6683"/>
                  <a:pt x="6323" y="6683"/>
                </a:cubicBezTo>
                <a:cubicBezTo>
                  <a:pt x="6132" y="6683"/>
                  <a:pt x="5976" y="6868"/>
                  <a:pt x="5859" y="7229"/>
                </a:cubicBezTo>
                <a:cubicBezTo>
                  <a:pt x="5799" y="7415"/>
                  <a:pt x="5747" y="7617"/>
                  <a:pt x="5711" y="7882"/>
                </a:cubicBezTo>
                <a:cubicBezTo>
                  <a:pt x="5673" y="8155"/>
                  <a:pt x="5651" y="8499"/>
                  <a:pt x="5651" y="8931"/>
                </a:cubicBezTo>
                <a:cubicBezTo>
                  <a:pt x="5651" y="8949"/>
                  <a:pt x="5651" y="8984"/>
                  <a:pt x="5651" y="8993"/>
                </a:cubicBezTo>
                <a:cubicBezTo>
                  <a:pt x="5651" y="9433"/>
                  <a:pt x="5683" y="9777"/>
                  <a:pt x="5733" y="10051"/>
                </a:cubicBezTo>
                <a:cubicBezTo>
                  <a:pt x="5807" y="10474"/>
                  <a:pt x="5920" y="10712"/>
                  <a:pt x="6030" y="10888"/>
                </a:cubicBezTo>
                <a:cubicBezTo>
                  <a:pt x="6138" y="11056"/>
                  <a:pt x="6248" y="11161"/>
                  <a:pt x="6315" y="11276"/>
                </a:cubicBezTo>
                <a:cubicBezTo>
                  <a:pt x="6411" y="11408"/>
                  <a:pt x="6517" y="11567"/>
                  <a:pt x="6591" y="11770"/>
                </a:cubicBezTo>
                <a:cubicBezTo>
                  <a:pt x="6630" y="11876"/>
                  <a:pt x="6658" y="11990"/>
                  <a:pt x="6680" y="12114"/>
                </a:cubicBezTo>
                <a:cubicBezTo>
                  <a:pt x="6700" y="12237"/>
                  <a:pt x="6712" y="12378"/>
                  <a:pt x="6712" y="12528"/>
                </a:cubicBezTo>
                <a:lnTo>
                  <a:pt x="6712" y="12546"/>
                </a:lnTo>
                <a:cubicBezTo>
                  <a:pt x="6712" y="12775"/>
                  <a:pt x="6694" y="12969"/>
                  <a:pt x="6670" y="13136"/>
                </a:cubicBezTo>
                <a:cubicBezTo>
                  <a:pt x="6630" y="13366"/>
                  <a:pt x="6563" y="13560"/>
                  <a:pt x="6491" y="13665"/>
                </a:cubicBezTo>
                <a:cubicBezTo>
                  <a:pt x="6421" y="13771"/>
                  <a:pt x="6351" y="13824"/>
                  <a:pt x="6301" y="13824"/>
                </a:cubicBezTo>
                <a:cubicBezTo>
                  <a:pt x="6134" y="13824"/>
                  <a:pt x="6026" y="13648"/>
                  <a:pt x="5944" y="13463"/>
                </a:cubicBezTo>
                <a:cubicBezTo>
                  <a:pt x="5906" y="13366"/>
                  <a:pt x="5869" y="13295"/>
                  <a:pt x="5841" y="13216"/>
                </a:cubicBezTo>
                <a:cubicBezTo>
                  <a:pt x="5827" y="13180"/>
                  <a:pt x="5813" y="13154"/>
                  <a:pt x="5799" y="13119"/>
                </a:cubicBezTo>
                <a:cubicBezTo>
                  <a:pt x="5785" y="13092"/>
                  <a:pt x="5771" y="13075"/>
                  <a:pt x="5753" y="13075"/>
                </a:cubicBezTo>
                <a:cubicBezTo>
                  <a:pt x="5743" y="13075"/>
                  <a:pt x="5733" y="13075"/>
                  <a:pt x="5721" y="13101"/>
                </a:cubicBezTo>
                <a:cubicBezTo>
                  <a:pt x="5711" y="13119"/>
                  <a:pt x="5701" y="13154"/>
                  <a:pt x="5693" y="13180"/>
                </a:cubicBezTo>
                <a:cubicBezTo>
                  <a:pt x="5683" y="13233"/>
                  <a:pt x="5673" y="13277"/>
                  <a:pt x="5665" y="13339"/>
                </a:cubicBezTo>
                <a:cubicBezTo>
                  <a:pt x="5659" y="13401"/>
                  <a:pt x="5655" y="13463"/>
                  <a:pt x="5655" y="13524"/>
                </a:cubicBezTo>
                <a:cubicBezTo>
                  <a:pt x="5655" y="13630"/>
                  <a:pt x="5665" y="13745"/>
                  <a:pt x="5675" y="13824"/>
                </a:cubicBezTo>
                <a:cubicBezTo>
                  <a:pt x="5697" y="13947"/>
                  <a:pt x="5729" y="14071"/>
                  <a:pt x="5763" y="14194"/>
                </a:cubicBezTo>
                <a:cubicBezTo>
                  <a:pt x="5803" y="14300"/>
                  <a:pt x="5849" y="14424"/>
                  <a:pt x="5906" y="14538"/>
                </a:cubicBezTo>
                <a:cubicBezTo>
                  <a:pt x="6026" y="14785"/>
                  <a:pt x="6180" y="14908"/>
                  <a:pt x="6299" y="14926"/>
                </a:cubicBezTo>
                <a:cubicBezTo>
                  <a:pt x="6481" y="14926"/>
                  <a:pt x="6638" y="14732"/>
                  <a:pt x="6772" y="14300"/>
                </a:cubicBezTo>
                <a:cubicBezTo>
                  <a:pt x="6902" y="13868"/>
                  <a:pt x="6983" y="13233"/>
                  <a:pt x="6983" y="12510"/>
                </a:cubicBezTo>
                <a:cubicBezTo>
                  <a:pt x="6983" y="12122"/>
                  <a:pt x="6962" y="11787"/>
                  <a:pt x="6926" y="11505"/>
                </a:cubicBezTo>
                <a:cubicBezTo>
                  <a:pt x="6866" y="11117"/>
                  <a:pt x="6774" y="10862"/>
                  <a:pt x="6672" y="10641"/>
                </a:cubicBezTo>
                <a:close/>
                <a:moveTo>
                  <a:pt x="15025" y="3324"/>
                </a:moveTo>
                <a:cubicBezTo>
                  <a:pt x="14991" y="3324"/>
                  <a:pt x="14959" y="3385"/>
                  <a:pt x="14937" y="3500"/>
                </a:cubicBezTo>
                <a:cubicBezTo>
                  <a:pt x="14913" y="3588"/>
                  <a:pt x="14899" y="3747"/>
                  <a:pt x="14899" y="3888"/>
                </a:cubicBezTo>
                <a:lnTo>
                  <a:pt x="14899" y="14406"/>
                </a:lnTo>
                <a:cubicBezTo>
                  <a:pt x="14899" y="14565"/>
                  <a:pt x="14913" y="14706"/>
                  <a:pt x="14937" y="14803"/>
                </a:cubicBezTo>
                <a:cubicBezTo>
                  <a:pt x="14961" y="14891"/>
                  <a:pt x="14993" y="14970"/>
                  <a:pt x="15025" y="14970"/>
                </a:cubicBezTo>
                <a:cubicBezTo>
                  <a:pt x="15099" y="14970"/>
                  <a:pt x="15155" y="14723"/>
                  <a:pt x="15155" y="14406"/>
                </a:cubicBezTo>
                <a:lnTo>
                  <a:pt x="15155" y="3888"/>
                </a:lnTo>
                <a:cubicBezTo>
                  <a:pt x="15155" y="3571"/>
                  <a:pt x="15095" y="3324"/>
                  <a:pt x="15025" y="3324"/>
                </a:cubicBezTo>
                <a:close/>
                <a:moveTo>
                  <a:pt x="20905" y="10580"/>
                </a:moveTo>
                <a:lnTo>
                  <a:pt x="20905" y="10641"/>
                </a:lnTo>
                <a:cubicBezTo>
                  <a:pt x="20905" y="10800"/>
                  <a:pt x="20891" y="10941"/>
                  <a:pt x="20867" y="11020"/>
                </a:cubicBezTo>
                <a:cubicBezTo>
                  <a:pt x="20843" y="11117"/>
                  <a:pt x="20811" y="11161"/>
                  <a:pt x="20779" y="11161"/>
                </a:cubicBezTo>
                <a:lnTo>
                  <a:pt x="19345" y="11161"/>
                </a:lnTo>
                <a:cubicBezTo>
                  <a:pt x="19379" y="12704"/>
                  <a:pt x="19658" y="13833"/>
                  <a:pt x="19995" y="13850"/>
                </a:cubicBezTo>
                <a:lnTo>
                  <a:pt x="20079" y="13850"/>
                </a:lnTo>
                <a:cubicBezTo>
                  <a:pt x="20189" y="13850"/>
                  <a:pt x="20298" y="13683"/>
                  <a:pt x="20390" y="13401"/>
                </a:cubicBezTo>
                <a:cubicBezTo>
                  <a:pt x="20486" y="13119"/>
                  <a:pt x="20566" y="12748"/>
                  <a:pt x="20624" y="12316"/>
                </a:cubicBezTo>
                <a:cubicBezTo>
                  <a:pt x="20634" y="12219"/>
                  <a:pt x="20652" y="12167"/>
                  <a:pt x="20669" y="12114"/>
                </a:cubicBezTo>
                <a:cubicBezTo>
                  <a:pt x="20687" y="12070"/>
                  <a:pt x="20709" y="12052"/>
                  <a:pt x="20729" y="12052"/>
                </a:cubicBezTo>
                <a:cubicBezTo>
                  <a:pt x="20751" y="12052"/>
                  <a:pt x="20775" y="12078"/>
                  <a:pt x="20793" y="12122"/>
                </a:cubicBezTo>
                <a:cubicBezTo>
                  <a:pt x="20829" y="12237"/>
                  <a:pt x="20853" y="12422"/>
                  <a:pt x="20853" y="12607"/>
                </a:cubicBezTo>
                <a:cubicBezTo>
                  <a:pt x="20853" y="12704"/>
                  <a:pt x="20847" y="12810"/>
                  <a:pt x="20835" y="12907"/>
                </a:cubicBezTo>
                <a:cubicBezTo>
                  <a:pt x="20755" y="13463"/>
                  <a:pt x="20644" y="13974"/>
                  <a:pt x="20518" y="14344"/>
                </a:cubicBezTo>
                <a:cubicBezTo>
                  <a:pt x="20386" y="14723"/>
                  <a:pt x="20237" y="14952"/>
                  <a:pt x="20075" y="14952"/>
                </a:cubicBezTo>
                <a:lnTo>
                  <a:pt x="19991" y="14952"/>
                </a:lnTo>
                <a:cubicBezTo>
                  <a:pt x="19740" y="14952"/>
                  <a:pt x="19509" y="14476"/>
                  <a:pt x="19347" y="13727"/>
                </a:cubicBezTo>
                <a:cubicBezTo>
                  <a:pt x="19184" y="12978"/>
                  <a:pt x="19082" y="11955"/>
                  <a:pt x="19082" y="10844"/>
                </a:cubicBezTo>
                <a:cubicBezTo>
                  <a:pt x="19082" y="9698"/>
                  <a:pt x="19184" y="8666"/>
                  <a:pt x="19347" y="7908"/>
                </a:cubicBezTo>
                <a:cubicBezTo>
                  <a:pt x="19513" y="7168"/>
                  <a:pt x="19740" y="6700"/>
                  <a:pt x="19995" y="6700"/>
                </a:cubicBezTo>
                <a:cubicBezTo>
                  <a:pt x="20237" y="6700"/>
                  <a:pt x="20454" y="7115"/>
                  <a:pt x="20616" y="7820"/>
                </a:cubicBezTo>
                <a:cubicBezTo>
                  <a:pt x="20779" y="8517"/>
                  <a:pt x="20885" y="9478"/>
                  <a:pt x="20905" y="10580"/>
                </a:cubicBezTo>
                <a:close/>
                <a:moveTo>
                  <a:pt x="20624" y="10042"/>
                </a:moveTo>
                <a:cubicBezTo>
                  <a:pt x="20550" y="8746"/>
                  <a:pt x="20291" y="7820"/>
                  <a:pt x="19999" y="7820"/>
                </a:cubicBezTo>
                <a:cubicBezTo>
                  <a:pt x="19694" y="7820"/>
                  <a:pt x="19439" y="8719"/>
                  <a:pt x="19361" y="10042"/>
                </a:cubicBezTo>
                <a:lnTo>
                  <a:pt x="20624" y="10042"/>
                </a:lnTo>
                <a:close/>
                <a:moveTo>
                  <a:pt x="8033" y="6727"/>
                </a:moveTo>
                <a:cubicBezTo>
                  <a:pt x="7831" y="6727"/>
                  <a:pt x="7650" y="7071"/>
                  <a:pt x="7514" y="7617"/>
                </a:cubicBezTo>
                <a:lnTo>
                  <a:pt x="7514" y="7291"/>
                </a:lnTo>
                <a:cubicBezTo>
                  <a:pt x="7514" y="7132"/>
                  <a:pt x="7500" y="6991"/>
                  <a:pt x="7478" y="6903"/>
                </a:cubicBezTo>
                <a:cubicBezTo>
                  <a:pt x="7458" y="6789"/>
                  <a:pt x="7426" y="6727"/>
                  <a:pt x="7390" y="6727"/>
                </a:cubicBezTo>
                <a:cubicBezTo>
                  <a:pt x="7354" y="6727"/>
                  <a:pt x="7317" y="6789"/>
                  <a:pt x="7297" y="6903"/>
                </a:cubicBezTo>
                <a:cubicBezTo>
                  <a:pt x="7275" y="7009"/>
                  <a:pt x="7263" y="7150"/>
                  <a:pt x="7263" y="7291"/>
                </a:cubicBezTo>
                <a:lnTo>
                  <a:pt x="7263" y="14565"/>
                </a:lnTo>
                <a:lnTo>
                  <a:pt x="7265" y="14582"/>
                </a:lnTo>
                <a:cubicBezTo>
                  <a:pt x="7265" y="14609"/>
                  <a:pt x="7269" y="14626"/>
                  <a:pt x="7273" y="14662"/>
                </a:cubicBezTo>
                <a:cubicBezTo>
                  <a:pt x="7291" y="14803"/>
                  <a:pt x="7319" y="14891"/>
                  <a:pt x="7354" y="14935"/>
                </a:cubicBezTo>
                <a:lnTo>
                  <a:pt x="7386" y="14935"/>
                </a:lnTo>
                <a:cubicBezTo>
                  <a:pt x="7404" y="14935"/>
                  <a:pt x="7422" y="14926"/>
                  <a:pt x="7440" y="14891"/>
                </a:cubicBezTo>
                <a:cubicBezTo>
                  <a:pt x="7454" y="14864"/>
                  <a:pt x="7468" y="14811"/>
                  <a:pt x="7478" y="14750"/>
                </a:cubicBezTo>
                <a:cubicBezTo>
                  <a:pt x="7478" y="14750"/>
                  <a:pt x="7478" y="14732"/>
                  <a:pt x="7482" y="14732"/>
                </a:cubicBezTo>
                <a:cubicBezTo>
                  <a:pt x="7488" y="14706"/>
                  <a:pt x="7496" y="14662"/>
                  <a:pt x="7500" y="14626"/>
                </a:cubicBezTo>
                <a:cubicBezTo>
                  <a:pt x="7502" y="14582"/>
                  <a:pt x="7506" y="14547"/>
                  <a:pt x="7506" y="14503"/>
                </a:cubicBezTo>
                <a:lnTo>
                  <a:pt x="7506" y="10112"/>
                </a:lnTo>
                <a:cubicBezTo>
                  <a:pt x="7510" y="9495"/>
                  <a:pt x="7570" y="8922"/>
                  <a:pt x="7662" y="8517"/>
                </a:cubicBezTo>
                <a:cubicBezTo>
                  <a:pt x="7755" y="8111"/>
                  <a:pt x="7885" y="7847"/>
                  <a:pt x="8025" y="7847"/>
                </a:cubicBezTo>
                <a:cubicBezTo>
                  <a:pt x="8170" y="7847"/>
                  <a:pt x="8298" y="8093"/>
                  <a:pt x="8390" y="8517"/>
                </a:cubicBezTo>
                <a:cubicBezTo>
                  <a:pt x="8483" y="8922"/>
                  <a:pt x="8539" y="9495"/>
                  <a:pt x="8539" y="10112"/>
                </a:cubicBezTo>
                <a:lnTo>
                  <a:pt x="8539" y="14406"/>
                </a:lnTo>
                <a:cubicBezTo>
                  <a:pt x="8539" y="14565"/>
                  <a:pt x="8553" y="14706"/>
                  <a:pt x="8577" y="14811"/>
                </a:cubicBezTo>
                <a:cubicBezTo>
                  <a:pt x="8601" y="14908"/>
                  <a:pt x="8633" y="14970"/>
                  <a:pt x="8665" y="14970"/>
                </a:cubicBezTo>
                <a:cubicBezTo>
                  <a:pt x="8701" y="14970"/>
                  <a:pt x="8733" y="14908"/>
                  <a:pt x="8753" y="14811"/>
                </a:cubicBezTo>
                <a:cubicBezTo>
                  <a:pt x="8780" y="14723"/>
                  <a:pt x="8794" y="14565"/>
                  <a:pt x="8794" y="14406"/>
                </a:cubicBezTo>
                <a:lnTo>
                  <a:pt x="8794" y="10112"/>
                </a:lnTo>
                <a:cubicBezTo>
                  <a:pt x="8808" y="8252"/>
                  <a:pt x="8461" y="6727"/>
                  <a:pt x="8033" y="6727"/>
                </a:cubicBezTo>
                <a:close/>
                <a:moveTo>
                  <a:pt x="10574" y="7944"/>
                </a:moveTo>
                <a:cubicBezTo>
                  <a:pt x="10737" y="8684"/>
                  <a:pt x="10829" y="9724"/>
                  <a:pt x="10833" y="10844"/>
                </a:cubicBezTo>
                <a:cubicBezTo>
                  <a:pt x="10833" y="11955"/>
                  <a:pt x="10737" y="12978"/>
                  <a:pt x="10574" y="13745"/>
                </a:cubicBezTo>
                <a:cubicBezTo>
                  <a:pt x="10414" y="14485"/>
                  <a:pt x="10187" y="14970"/>
                  <a:pt x="9941" y="14970"/>
                </a:cubicBezTo>
                <a:cubicBezTo>
                  <a:pt x="9692" y="14970"/>
                  <a:pt x="9471" y="14494"/>
                  <a:pt x="9309" y="13745"/>
                </a:cubicBezTo>
                <a:cubicBezTo>
                  <a:pt x="9147" y="13004"/>
                  <a:pt x="9048" y="11955"/>
                  <a:pt x="9048" y="10844"/>
                </a:cubicBezTo>
                <a:cubicBezTo>
                  <a:pt x="9048" y="9724"/>
                  <a:pt x="9147" y="8702"/>
                  <a:pt x="9309" y="7944"/>
                </a:cubicBezTo>
                <a:cubicBezTo>
                  <a:pt x="9467" y="7194"/>
                  <a:pt x="9694" y="6709"/>
                  <a:pt x="9941" y="6709"/>
                </a:cubicBezTo>
                <a:cubicBezTo>
                  <a:pt x="10191" y="6709"/>
                  <a:pt x="10414" y="7194"/>
                  <a:pt x="10574" y="7944"/>
                </a:cubicBezTo>
                <a:close/>
                <a:moveTo>
                  <a:pt x="10579" y="10844"/>
                </a:moveTo>
                <a:cubicBezTo>
                  <a:pt x="10579" y="10007"/>
                  <a:pt x="10502" y="9248"/>
                  <a:pt x="10386" y="8702"/>
                </a:cubicBezTo>
                <a:cubicBezTo>
                  <a:pt x="10268" y="8155"/>
                  <a:pt x="10111" y="7820"/>
                  <a:pt x="9941" y="7820"/>
                </a:cubicBezTo>
                <a:cubicBezTo>
                  <a:pt x="9768" y="7820"/>
                  <a:pt x="9610" y="8155"/>
                  <a:pt x="9493" y="8702"/>
                </a:cubicBezTo>
                <a:cubicBezTo>
                  <a:pt x="9375" y="9248"/>
                  <a:pt x="9301" y="10007"/>
                  <a:pt x="9301" y="10844"/>
                </a:cubicBezTo>
                <a:cubicBezTo>
                  <a:pt x="9301" y="11673"/>
                  <a:pt x="9375" y="12431"/>
                  <a:pt x="9493" y="12969"/>
                </a:cubicBezTo>
                <a:cubicBezTo>
                  <a:pt x="9610" y="13515"/>
                  <a:pt x="9768" y="13833"/>
                  <a:pt x="9941" y="13833"/>
                </a:cubicBezTo>
                <a:cubicBezTo>
                  <a:pt x="10115" y="13833"/>
                  <a:pt x="10274" y="13507"/>
                  <a:pt x="10386" y="12969"/>
                </a:cubicBezTo>
                <a:cubicBezTo>
                  <a:pt x="10504" y="12422"/>
                  <a:pt x="10579" y="11673"/>
                  <a:pt x="10579" y="10844"/>
                </a:cubicBezTo>
                <a:close/>
                <a:moveTo>
                  <a:pt x="13336" y="6771"/>
                </a:moveTo>
                <a:cubicBezTo>
                  <a:pt x="13332" y="6771"/>
                  <a:pt x="13332" y="6771"/>
                  <a:pt x="13336" y="6771"/>
                </a:cubicBezTo>
                <a:cubicBezTo>
                  <a:pt x="13318" y="6744"/>
                  <a:pt x="13304" y="6727"/>
                  <a:pt x="13290" y="6727"/>
                </a:cubicBezTo>
                <a:cubicBezTo>
                  <a:pt x="13266" y="6727"/>
                  <a:pt x="13242" y="6762"/>
                  <a:pt x="13220" y="6824"/>
                </a:cubicBezTo>
                <a:cubicBezTo>
                  <a:pt x="13200" y="6886"/>
                  <a:pt x="13180" y="6965"/>
                  <a:pt x="13170" y="7071"/>
                </a:cubicBezTo>
                <a:lnTo>
                  <a:pt x="12682" y="12934"/>
                </a:lnTo>
                <a:lnTo>
                  <a:pt x="12307" y="9010"/>
                </a:lnTo>
                <a:cubicBezTo>
                  <a:pt x="12297" y="8904"/>
                  <a:pt x="12279" y="8808"/>
                  <a:pt x="12257" y="8763"/>
                </a:cubicBezTo>
                <a:cubicBezTo>
                  <a:pt x="12237" y="8702"/>
                  <a:pt x="12211" y="8666"/>
                  <a:pt x="12183" y="8666"/>
                </a:cubicBezTo>
                <a:cubicBezTo>
                  <a:pt x="12159" y="8666"/>
                  <a:pt x="12135" y="8702"/>
                  <a:pt x="12113" y="8763"/>
                </a:cubicBezTo>
                <a:cubicBezTo>
                  <a:pt x="12093" y="8825"/>
                  <a:pt x="12075" y="8904"/>
                  <a:pt x="12063" y="9010"/>
                </a:cubicBezTo>
                <a:lnTo>
                  <a:pt x="11686" y="12934"/>
                </a:lnTo>
                <a:lnTo>
                  <a:pt x="11194" y="7071"/>
                </a:lnTo>
                <a:cubicBezTo>
                  <a:pt x="11186" y="6965"/>
                  <a:pt x="11170" y="6868"/>
                  <a:pt x="11148" y="6806"/>
                </a:cubicBezTo>
                <a:cubicBezTo>
                  <a:pt x="11126" y="6744"/>
                  <a:pt x="11102" y="6709"/>
                  <a:pt x="11078" y="6709"/>
                </a:cubicBezTo>
                <a:cubicBezTo>
                  <a:pt x="11060" y="6709"/>
                  <a:pt x="11046" y="6727"/>
                  <a:pt x="11028" y="6762"/>
                </a:cubicBezTo>
                <a:cubicBezTo>
                  <a:pt x="10982" y="6850"/>
                  <a:pt x="10954" y="7053"/>
                  <a:pt x="10954" y="7273"/>
                </a:cubicBezTo>
                <a:cubicBezTo>
                  <a:pt x="10954" y="7335"/>
                  <a:pt x="10958" y="7415"/>
                  <a:pt x="10964" y="7476"/>
                </a:cubicBezTo>
                <a:lnTo>
                  <a:pt x="11569" y="14582"/>
                </a:lnTo>
                <a:cubicBezTo>
                  <a:pt x="11571" y="14626"/>
                  <a:pt x="11579" y="14688"/>
                  <a:pt x="11589" y="14732"/>
                </a:cubicBezTo>
                <a:cubicBezTo>
                  <a:pt x="11597" y="14767"/>
                  <a:pt x="11607" y="14803"/>
                  <a:pt x="11617" y="14829"/>
                </a:cubicBezTo>
                <a:cubicBezTo>
                  <a:pt x="11621" y="14847"/>
                  <a:pt x="11621" y="14847"/>
                  <a:pt x="11629" y="14864"/>
                </a:cubicBezTo>
                <a:cubicBezTo>
                  <a:pt x="11631" y="14873"/>
                  <a:pt x="11639" y="14873"/>
                  <a:pt x="11647" y="14891"/>
                </a:cubicBezTo>
                <a:cubicBezTo>
                  <a:pt x="11658" y="14908"/>
                  <a:pt x="11672" y="14926"/>
                  <a:pt x="11690" y="14926"/>
                </a:cubicBezTo>
                <a:cubicBezTo>
                  <a:pt x="11714" y="14926"/>
                  <a:pt x="11736" y="14891"/>
                  <a:pt x="11756" y="14829"/>
                </a:cubicBezTo>
                <a:cubicBezTo>
                  <a:pt x="11774" y="14767"/>
                  <a:pt x="11792" y="14688"/>
                  <a:pt x="11802" y="14582"/>
                </a:cubicBezTo>
                <a:lnTo>
                  <a:pt x="12183" y="10580"/>
                </a:lnTo>
                <a:lnTo>
                  <a:pt x="12566" y="14565"/>
                </a:lnTo>
                <a:cubicBezTo>
                  <a:pt x="12572" y="14670"/>
                  <a:pt x="12590" y="14750"/>
                  <a:pt x="12608" y="14811"/>
                </a:cubicBezTo>
                <a:cubicBezTo>
                  <a:pt x="12626" y="14873"/>
                  <a:pt x="12646" y="14926"/>
                  <a:pt x="12672" y="14926"/>
                </a:cubicBezTo>
                <a:lnTo>
                  <a:pt x="12688" y="14926"/>
                </a:lnTo>
                <a:cubicBezTo>
                  <a:pt x="12702" y="14926"/>
                  <a:pt x="12720" y="14908"/>
                  <a:pt x="12732" y="14891"/>
                </a:cubicBezTo>
                <a:cubicBezTo>
                  <a:pt x="12747" y="14873"/>
                  <a:pt x="12757" y="14847"/>
                  <a:pt x="12763" y="14811"/>
                </a:cubicBezTo>
                <a:cubicBezTo>
                  <a:pt x="12785" y="14750"/>
                  <a:pt x="12799" y="14644"/>
                  <a:pt x="12809" y="14547"/>
                </a:cubicBezTo>
                <a:lnTo>
                  <a:pt x="13410" y="7476"/>
                </a:lnTo>
                <a:cubicBezTo>
                  <a:pt x="13416" y="7415"/>
                  <a:pt x="13420" y="7335"/>
                  <a:pt x="13420" y="7273"/>
                </a:cubicBezTo>
                <a:cubicBezTo>
                  <a:pt x="13410" y="7071"/>
                  <a:pt x="13382" y="6868"/>
                  <a:pt x="13336" y="6771"/>
                </a:cubicBezTo>
                <a:close/>
              </a:path>
            </a:pathLst>
          </a:custGeom>
          <a:solidFill>
            <a:srgbClr val="FFFFFF"/>
          </a:solidFill>
          <a:ln w="12700">
            <a:miter lim="400000"/>
          </a:ln>
        </p:spPr>
        <p:txBody>
          <a:bodyPr lIns="0" tIns="0" rIns="0" bIns="0" anchor="ctr"/>
          <a:lstStyle/>
          <a:p>
            <a:pPr defTabSz="1219200">
              <a:defRPr sz="1200">
                <a:solidFill>
                  <a:srgbClr val="FFFFFF"/>
                </a:solidFill>
              </a:defRPr>
            </a:pPr>
          </a:p>
        </p:txBody>
      </p:sp>
      <p:sp>
        <p:nvSpPr>
          <p:cNvPr id="349" name="Numéro de diapositive"/>
          <p:cNvSpPr txBox="1"/>
          <p:nvPr>
            <p:ph type="sldNum" sz="quarter" idx="2"/>
          </p:nvPr>
        </p:nvSpPr>
        <p:spPr>
          <a:xfrm>
            <a:off x="5892799" y="5988049"/>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contenu">
    <p:spTree>
      <p:nvGrpSpPr>
        <p:cNvPr id="1" name=""/>
        <p:cNvGrpSpPr/>
        <p:nvPr/>
      </p:nvGrpSpPr>
      <p:grpSpPr>
        <a:xfrm>
          <a:off x="0" y="0"/>
          <a:ext cx="0" cy="0"/>
          <a:chOff x="0" y="0"/>
          <a:chExt cx="0" cy="0"/>
        </a:xfrm>
      </p:grpSpPr>
      <p:sp>
        <p:nvSpPr>
          <p:cNvPr id="42" name="Texte du titre"/>
          <p:cNvSpPr txBox="1"/>
          <p:nvPr>
            <p:ph type="title"/>
          </p:nvPr>
        </p:nvSpPr>
        <p:spPr>
          <a:xfrm>
            <a:off x="305433" y="281200"/>
            <a:ext cx="11469600" cy="1269302"/>
          </a:xfrm>
          <a:prstGeom prst="rect">
            <a:avLst/>
          </a:prstGeom>
        </p:spPr>
        <p:txBody>
          <a:bodyPr lIns="121899" tIns="121899" rIns="121899" bIns="121899">
            <a:normAutofit fontScale="100000" lnSpcReduction="0"/>
          </a:bodyPr>
          <a:lstStyle>
            <a:lvl1pPr defTabSz="914400">
              <a:lnSpc>
                <a:spcPct val="100000"/>
              </a:lnSpc>
              <a:defRPr sz="2600">
                <a:solidFill>
                  <a:srgbClr val="0F143C"/>
                </a:solidFill>
              </a:defRPr>
            </a:lvl1pPr>
          </a:lstStyle>
          <a:p>
            <a:pPr/>
            <a:r>
              <a:t>Texte du titre</a:t>
            </a:r>
          </a:p>
        </p:txBody>
      </p:sp>
      <p:sp>
        <p:nvSpPr>
          <p:cNvPr id="43" name="Texte niveau 1…"/>
          <p:cNvSpPr txBox="1"/>
          <p:nvPr>
            <p:ph type="body" idx="1"/>
          </p:nvPr>
        </p:nvSpPr>
        <p:spPr>
          <a:xfrm>
            <a:off x="838200" y="2124635"/>
            <a:ext cx="10515600" cy="4052328"/>
          </a:xfrm>
          <a:prstGeom prst="rect">
            <a:avLst/>
          </a:prstGeom>
        </p:spPr>
        <p:txBody>
          <a:bodyPr lIns="121899" tIns="121899" rIns="121899" bIns="121899">
            <a:normAutofit fontScale="100000" lnSpcReduction="0"/>
          </a:bodyPr>
          <a:lstStyle>
            <a:lvl1pPr marL="0" indent="228600" defTabSz="914400">
              <a:lnSpc>
                <a:spcPct val="100000"/>
              </a:lnSpc>
              <a:buClrTx/>
              <a:buSzTx/>
              <a:buFontTx/>
              <a:buNone/>
              <a:defRPr b="1" sz="1600">
                <a:solidFill>
                  <a:srgbClr val="0F143C"/>
                </a:solidFill>
              </a:defRPr>
            </a:lvl1pPr>
            <a:lvl2pPr marL="914400" indent="-323850" defTabSz="914400">
              <a:lnSpc>
                <a:spcPct val="100000"/>
              </a:lnSpc>
              <a:buClrTx/>
              <a:buSzPts val="1600"/>
              <a:buFontTx/>
              <a:buChar char="■"/>
              <a:defRPr b="1" sz="1600">
                <a:solidFill>
                  <a:srgbClr val="0F143C"/>
                </a:solidFill>
              </a:defRPr>
            </a:lvl2pPr>
            <a:lvl3pPr marL="0" indent="228600" defTabSz="914400">
              <a:lnSpc>
                <a:spcPct val="100000"/>
              </a:lnSpc>
              <a:buClrTx/>
              <a:buSzTx/>
              <a:buFontTx/>
              <a:buNone/>
              <a:defRPr b="1" sz="1600">
                <a:solidFill>
                  <a:srgbClr val="0F143C"/>
                </a:solidFill>
              </a:defRPr>
            </a:lvl3pPr>
            <a:lvl4pPr marL="1875064" indent="-370114" defTabSz="914400">
              <a:lnSpc>
                <a:spcPct val="100000"/>
              </a:lnSpc>
              <a:buClrTx/>
              <a:buSzPts val="1600"/>
              <a:buFontTx/>
              <a:buChar char="●"/>
              <a:defRPr b="1" sz="1600">
                <a:solidFill>
                  <a:srgbClr val="0F143C"/>
                </a:solidFill>
              </a:defRPr>
            </a:lvl4pPr>
            <a:lvl5pPr marL="2393950" indent="-431800" defTabSz="914400">
              <a:lnSpc>
                <a:spcPct val="100000"/>
              </a:lnSpc>
              <a:buClrTx/>
              <a:buSzPts val="1600"/>
              <a:buFontTx/>
              <a:buChar char="○"/>
              <a:defRPr b="1" sz="1600">
                <a:solidFill>
                  <a:srgbClr val="0F143C"/>
                </a:solidFill>
              </a:defRPr>
            </a:lvl5pPr>
          </a:lstStyle>
          <a:p>
            <a:pPr/>
            <a:r>
              <a:t>Texte niveau 1</a:t>
            </a:r>
          </a:p>
          <a:p>
            <a:pPr lvl="1"/>
            <a:r>
              <a:t>Texte niveau 2</a:t>
            </a:r>
          </a:p>
          <a:p>
            <a:pPr lvl="2"/>
            <a:r>
              <a:t>Texte niveau 3</a:t>
            </a:r>
          </a:p>
          <a:p>
            <a:pPr lvl="3"/>
            <a:r>
              <a:t>Texte niveau 4</a:t>
            </a:r>
          </a:p>
          <a:p>
            <a:pPr lvl="4"/>
            <a:r>
              <a:t>Texte niveau 5</a:t>
            </a:r>
          </a:p>
        </p:txBody>
      </p:sp>
      <p:sp>
        <p:nvSpPr>
          <p:cNvPr id="44" name="Google Shape;34;p25"/>
          <p:cNvSpPr/>
          <p:nvPr/>
        </p:nvSpPr>
        <p:spPr>
          <a:xfrm>
            <a:off x="0" y="0"/>
            <a:ext cx="360000" cy="360000"/>
          </a:xfrm>
          <a:prstGeom prst="rect">
            <a:avLst/>
          </a:prstGeom>
          <a:solidFill>
            <a:srgbClr val="86C1F4">
              <a:alpha val="49411"/>
            </a:srgbClr>
          </a:solidFill>
          <a:ln w="12700">
            <a:miter lim="400000"/>
          </a:ln>
        </p:spPr>
        <p:txBody>
          <a:bodyPr lIns="45718" tIns="45718" rIns="45718" bIns="45718" anchor="ctr"/>
          <a:lstStyle/>
          <a:p>
            <a:pPr algn="ctr">
              <a:defRPr>
                <a:solidFill>
                  <a:srgbClr val="FFFFFF"/>
                </a:solidFill>
              </a:defRPr>
            </a:pPr>
          </a:p>
        </p:txBody>
      </p:sp>
      <p:pic>
        <p:nvPicPr>
          <p:cNvPr id="45"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46"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_8">
    <p:bg>
      <p:bgPr>
        <a:solidFill>
          <a:srgbClr val="F3F3F3"/>
        </a:solidFill>
      </p:bgPr>
    </p:bg>
    <p:spTree>
      <p:nvGrpSpPr>
        <p:cNvPr id="1" name=""/>
        <p:cNvGrpSpPr/>
        <p:nvPr/>
      </p:nvGrpSpPr>
      <p:grpSpPr>
        <a:xfrm>
          <a:off x="0" y="0"/>
          <a:ext cx="0" cy="0"/>
          <a:chOff x="0" y="0"/>
          <a:chExt cx="0" cy="0"/>
        </a:xfrm>
      </p:grpSpPr>
      <p:sp>
        <p:nvSpPr>
          <p:cNvPr id="53" name="Google Shape;38;p26"/>
          <p:cNvSpPr/>
          <p:nvPr/>
        </p:nvSpPr>
        <p:spPr>
          <a:xfrm>
            <a:off x="352799" y="352800"/>
            <a:ext cx="11486402" cy="3937500"/>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54" name="Texte niveau 1…"/>
          <p:cNvSpPr txBox="1"/>
          <p:nvPr>
            <p:ph type="body" sz="half" idx="1"/>
          </p:nvPr>
        </p:nvSpPr>
        <p:spPr>
          <a:xfrm>
            <a:off x="352867" y="4290400"/>
            <a:ext cx="11486400" cy="2053502"/>
          </a:xfrm>
          <a:prstGeom prst="rect">
            <a:avLst/>
          </a:prstGeom>
        </p:spPr>
        <p:txBody>
          <a:bodyPr lIns="121899" tIns="121899" rIns="121899" bIns="121899">
            <a:normAutofit fontScale="100000" lnSpcReduction="0"/>
          </a:bodyPr>
          <a:lstStyle>
            <a:lvl1pPr marL="0" indent="228600" defTabSz="914400">
              <a:lnSpc>
                <a:spcPct val="100000"/>
              </a:lnSpc>
              <a:buClrTx/>
              <a:buSzTx/>
              <a:buFontTx/>
              <a:buNone/>
              <a:defRPr b="1" sz="1600">
                <a:solidFill>
                  <a:srgbClr val="002244"/>
                </a:solidFill>
                <a:latin typeface="Söhne Halbfett"/>
                <a:ea typeface="Söhne Halbfett"/>
                <a:cs typeface="Söhne Halbfett"/>
                <a:sym typeface="Söhne Halbfett"/>
              </a:defRPr>
            </a:lvl1pPr>
            <a:lvl2pPr marL="935988" indent="-345438" defTabSz="914400">
              <a:lnSpc>
                <a:spcPct val="100000"/>
              </a:lnSpc>
              <a:buClrTx/>
              <a:buSzPts val="1600"/>
              <a:buFontTx/>
              <a:buChar char="■"/>
              <a:defRPr b="1" sz="1600">
                <a:solidFill>
                  <a:srgbClr val="002244"/>
                </a:solidFill>
                <a:latin typeface="Söhne Halbfett"/>
                <a:ea typeface="Söhne Halbfett"/>
                <a:cs typeface="Söhne Halbfett"/>
                <a:sym typeface="Söhne Halbfett"/>
              </a:defRPr>
            </a:lvl2pPr>
            <a:lvl3pPr marL="1393188" indent="-345438" defTabSz="914400">
              <a:lnSpc>
                <a:spcPct val="100000"/>
              </a:lnSpc>
              <a:buClrTx/>
              <a:buSzPts val="1600"/>
              <a:buFontTx/>
              <a:buChar char="﹣"/>
              <a:defRPr b="1" sz="1600">
                <a:solidFill>
                  <a:srgbClr val="002244"/>
                </a:solidFill>
                <a:latin typeface="Söhne Halbfett"/>
                <a:ea typeface="Söhne Halbfett"/>
                <a:cs typeface="Söhne Halbfett"/>
                <a:sym typeface="Söhne Halbfett"/>
              </a:defRPr>
            </a:lvl3pPr>
            <a:lvl4pPr marL="1850388" indent="-345438" defTabSz="914400">
              <a:lnSpc>
                <a:spcPct val="100000"/>
              </a:lnSpc>
              <a:buClrTx/>
              <a:buSzPts val="1600"/>
              <a:buFontTx/>
              <a:buChar char="●"/>
              <a:defRPr b="1" sz="1600">
                <a:solidFill>
                  <a:srgbClr val="002244"/>
                </a:solidFill>
                <a:latin typeface="Söhne Halbfett"/>
                <a:ea typeface="Söhne Halbfett"/>
                <a:cs typeface="Söhne Halbfett"/>
                <a:sym typeface="Söhne Halbfett"/>
              </a:defRPr>
            </a:lvl4pPr>
            <a:lvl5pPr marL="2307588" indent="-345438" defTabSz="914400">
              <a:lnSpc>
                <a:spcPct val="100000"/>
              </a:lnSpc>
              <a:buClrTx/>
              <a:buSzPts val="1600"/>
              <a:buFontTx/>
              <a:buChar char="○"/>
              <a:defRPr b="1" sz="1600">
                <a:solidFill>
                  <a:srgbClr val="002244"/>
                </a:solidFill>
                <a:latin typeface="Söhne Halbfett"/>
                <a:ea typeface="Söhne Halbfett"/>
                <a:cs typeface="Söhne Halbfett"/>
                <a:sym typeface="Söhne Halbfett"/>
              </a:defRPr>
            </a:lvl5pPr>
          </a:lstStyle>
          <a:p>
            <a:pPr/>
            <a:r>
              <a:t>Texte niveau 1</a:t>
            </a:r>
          </a:p>
          <a:p>
            <a:pPr lvl="1"/>
            <a:r>
              <a:t>Texte niveau 2</a:t>
            </a:r>
          </a:p>
          <a:p>
            <a:pPr lvl="2"/>
            <a:r>
              <a:t>Texte niveau 3</a:t>
            </a:r>
          </a:p>
          <a:p>
            <a:pPr lvl="3"/>
            <a:r>
              <a:t>Texte niveau 4</a:t>
            </a:r>
          </a:p>
          <a:p>
            <a:pPr lvl="4"/>
            <a:r>
              <a:t>Texte niveau 5</a:t>
            </a:r>
          </a:p>
        </p:txBody>
      </p:sp>
      <p:pic>
        <p:nvPicPr>
          <p:cNvPr id="55" name="Google Shape;22;p22" descr="Google Shape;22;p22"/>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56" name="Numéro de diapositive"/>
          <p:cNvSpPr txBox="1"/>
          <p:nvPr>
            <p:ph type="sldNum" sz="quarter" idx="2"/>
          </p:nvPr>
        </p:nvSpPr>
        <p:spPr>
          <a:xfrm>
            <a:off x="51260" y="6382696"/>
            <a:ext cx="440140" cy="446999"/>
          </a:xfrm>
          <a:prstGeom prst="rect">
            <a:avLst/>
          </a:prstGeom>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2">
    <p:bg>
      <p:bgPr>
        <a:solidFill>
          <a:srgbClr val="F3F3F3"/>
        </a:solidFill>
      </p:bgPr>
    </p:bg>
    <p:spTree>
      <p:nvGrpSpPr>
        <p:cNvPr id="1" name=""/>
        <p:cNvGrpSpPr/>
        <p:nvPr/>
      </p:nvGrpSpPr>
      <p:grpSpPr>
        <a:xfrm>
          <a:off x="0" y="0"/>
          <a:ext cx="0" cy="0"/>
          <a:chOff x="0" y="0"/>
          <a:chExt cx="0" cy="0"/>
        </a:xfrm>
      </p:grpSpPr>
      <p:sp>
        <p:nvSpPr>
          <p:cNvPr id="63" name="Google Shape;43;p27"/>
          <p:cNvSpPr/>
          <p:nvPr/>
        </p:nvSpPr>
        <p:spPr>
          <a:xfrm>
            <a:off x="352799" y="352799"/>
            <a:ext cx="5523303" cy="6076502"/>
          </a:xfrm>
          <a:prstGeom prst="rect">
            <a:avLst/>
          </a:prstGeom>
          <a:solidFill>
            <a:schemeClr val="accent4"/>
          </a:solidFill>
          <a:ln w="12700">
            <a:miter lim="400000"/>
          </a:ln>
        </p:spPr>
        <p:txBody>
          <a:bodyPr lIns="45718" tIns="45718" rIns="45718" bIns="45718" anchor="ctr"/>
          <a:lstStyle/>
          <a:p>
            <a:pPr>
              <a:defRPr>
                <a:solidFill>
                  <a:srgbClr val="000000"/>
                </a:solidFill>
              </a:defRPr>
            </a:pPr>
          </a:p>
        </p:txBody>
      </p:sp>
      <p:sp>
        <p:nvSpPr>
          <p:cNvPr id="64" name="Texte du titre"/>
          <p:cNvSpPr txBox="1"/>
          <p:nvPr>
            <p:ph type="title"/>
          </p:nvPr>
        </p:nvSpPr>
        <p:spPr>
          <a:xfrm>
            <a:off x="782866" y="2784998"/>
            <a:ext cx="4780803" cy="1212003"/>
          </a:xfrm>
          <a:prstGeom prst="rect">
            <a:avLst/>
          </a:prstGeom>
        </p:spPr>
        <p:txBody>
          <a:bodyPr lIns="121899" tIns="121899" rIns="121899" bIns="121899">
            <a:normAutofit fontScale="100000" lnSpcReduction="0"/>
          </a:bodyPr>
          <a:lstStyle>
            <a:lvl1pPr defTabSz="914400">
              <a:lnSpc>
                <a:spcPct val="100000"/>
              </a:lnSpc>
              <a:defRPr b="0" sz="4000">
                <a:solidFill>
                  <a:srgbClr val="FFFFFF"/>
                </a:solidFill>
              </a:defRPr>
            </a:lvl1pPr>
          </a:lstStyle>
          <a:p>
            <a:pPr/>
            <a:r>
              <a:t>Texte du titre</a:t>
            </a:r>
          </a:p>
        </p:txBody>
      </p:sp>
      <p:pic>
        <p:nvPicPr>
          <p:cNvPr id="65" name="Google Shape;46;p27" descr="Google Shape;46;p27"/>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66" name="Numéro de diapositive"/>
          <p:cNvSpPr txBox="1"/>
          <p:nvPr>
            <p:ph type="sldNum" sz="quarter" idx="2"/>
          </p:nvPr>
        </p:nvSpPr>
        <p:spPr>
          <a:xfrm>
            <a:off x="51260" y="6391747"/>
            <a:ext cx="440140" cy="428898"/>
          </a:xfrm>
          <a:prstGeom prst="rect">
            <a:avLst/>
          </a:prstGeom>
        </p:spPr>
        <p:txBody>
          <a:bodyPr lIns="121899" tIns="121899" rIns="121899" bIns="121899" anchor="ctr"/>
          <a:lstStyle>
            <a:lvl1pPr algn="l" defTabSz="914400">
              <a:defRPr sz="1300">
                <a:solidFill>
                  <a:srgbClr val="0E143D"/>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2_1">
    <p:bg>
      <p:bgPr>
        <a:solidFill>
          <a:srgbClr val="F3F3F3"/>
        </a:solidFill>
      </p:bgPr>
    </p:bg>
    <p:spTree>
      <p:nvGrpSpPr>
        <p:cNvPr id="1" name=""/>
        <p:cNvGrpSpPr/>
        <p:nvPr/>
      </p:nvGrpSpPr>
      <p:grpSpPr>
        <a:xfrm>
          <a:off x="0" y="0"/>
          <a:ext cx="0" cy="0"/>
          <a:chOff x="0" y="0"/>
          <a:chExt cx="0" cy="0"/>
        </a:xfrm>
      </p:grpSpPr>
      <p:sp>
        <p:nvSpPr>
          <p:cNvPr id="73" name="Google Shape;48;p28"/>
          <p:cNvSpPr/>
          <p:nvPr/>
        </p:nvSpPr>
        <p:spPr>
          <a:xfrm>
            <a:off x="352799" y="352799"/>
            <a:ext cx="5523303" cy="6076502"/>
          </a:xfrm>
          <a:prstGeom prst="rect">
            <a:avLst/>
          </a:prstGeom>
          <a:solidFill>
            <a:schemeClr val="accent2"/>
          </a:solidFill>
          <a:ln w="12700">
            <a:miter lim="400000"/>
          </a:ln>
        </p:spPr>
        <p:txBody>
          <a:bodyPr lIns="45718" tIns="45718" rIns="45718" bIns="45718" anchor="ctr"/>
          <a:lstStyle/>
          <a:p>
            <a:pPr>
              <a:defRPr>
                <a:solidFill>
                  <a:srgbClr val="000000"/>
                </a:solidFill>
              </a:defRPr>
            </a:pPr>
          </a:p>
        </p:txBody>
      </p:sp>
      <p:sp>
        <p:nvSpPr>
          <p:cNvPr id="74" name="Texte du titre"/>
          <p:cNvSpPr txBox="1"/>
          <p:nvPr>
            <p:ph type="title"/>
          </p:nvPr>
        </p:nvSpPr>
        <p:spPr>
          <a:xfrm>
            <a:off x="782866" y="2784998"/>
            <a:ext cx="4780803" cy="1212003"/>
          </a:xfrm>
          <a:prstGeom prst="rect">
            <a:avLst/>
          </a:prstGeom>
        </p:spPr>
        <p:txBody>
          <a:bodyPr lIns="121899" tIns="121899" rIns="121899" bIns="121899">
            <a:normAutofit fontScale="100000" lnSpcReduction="0"/>
          </a:bodyPr>
          <a:lstStyle>
            <a:lvl1pPr defTabSz="914400">
              <a:lnSpc>
                <a:spcPct val="100000"/>
              </a:lnSpc>
              <a:defRPr b="0" sz="4000">
                <a:solidFill>
                  <a:srgbClr val="FFFFFF"/>
                </a:solidFill>
              </a:defRPr>
            </a:lvl1pPr>
          </a:lstStyle>
          <a:p>
            <a:pPr/>
            <a:r>
              <a:t>Texte du titre</a:t>
            </a:r>
          </a:p>
        </p:txBody>
      </p:sp>
      <p:pic>
        <p:nvPicPr>
          <p:cNvPr id="75" name="Google Shape;51;p28" descr="Google Shape;51;p28"/>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76" name="Numéro de diapositive"/>
          <p:cNvSpPr txBox="1"/>
          <p:nvPr>
            <p:ph type="sldNum" sz="quarter" idx="2"/>
          </p:nvPr>
        </p:nvSpPr>
        <p:spPr>
          <a:xfrm>
            <a:off x="51260" y="6391747"/>
            <a:ext cx="440140" cy="428898"/>
          </a:xfrm>
          <a:prstGeom prst="rect">
            <a:avLst/>
          </a:prstGeom>
        </p:spPr>
        <p:txBody>
          <a:bodyPr lIns="121899" tIns="121899" rIns="121899" bIns="121899" anchor="ctr"/>
          <a:lstStyle>
            <a:lvl1pPr algn="l" defTabSz="914400">
              <a:defRPr sz="1300">
                <a:solidFill>
                  <a:srgbClr val="0E143D"/>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2_1_1">
    <p:bg>
      <p:bgPr>
        <a:solidFill>
          <a:srgbClr val="F3F3F3"/>
        </a:solidFill>
      </p:bgPr>
    </p:bg>
    <p:spTree>
      <p:nvGrpSpPr>
        <p:cNvPr id="1" name=""/>
        <p:cNvGrpSpPr/>
        <p:nvPr/>
      </p:nvGrpSpPr>
      <p:grpSpPr>
        <a:xfrm>
          <a:off x="0" y="0"/>
          <a:ext cx="0" cy="0"/>
          <a:chOff x="0" y="0"/>
          <a:chExt cx="0" cy="0"/>
        </a:xfrm>
      </p:grpSpPr>
      <p:sp>
        <p:nvSpPr>
          <p:cNvPr id="83" name="Google Shape;53;p29"/>
          <p:cNvSpPr/>
          <p:nvPr/>
        </p:nvSpPr>
        <p:spPr>
          <a:xfrm>
            <a:off x="352799" y="352799"/>
            <a:ext cx="5523303" cy="6076502"/>
          </a:xfrm>
          <a:prstGeom prst="rect">
            <a:avLst/>
          </a:prstGeom>
          <a:solidFill>
            <a:schemeClr val="accent1"/>
          </a:solidFill>
          <a:ln w="12700">
            <a:miter lim="400000"/>
          </a:ln>
        </p:spPr>
        <p:txBody>
          <a:bodyPr lIns="45718" tIns="45718" rIns="45718" bIns="45718" anchor="ctr"/>
          <a:lstStyle/>
          <a:p>
            <a:pPr>
              <a:defRPr>
                <a:solidFill>
                  <a:srgbClr val="000000"/>
                </a:solidFill>
              </a:defRPr>
            </a:pPr>
          </a:p>
        </p:txBody>
      </p:sp>
      <p:sp>
        <p:nvSpPr>
          <p:cNvPr id="84" name="Texte du titre"/>
          <p:cNvSpPr txBox="1"/>
          <p:nvPr>
            <p:ph type="title"/>
          </p:nvPr>
        </p:nvSpPr>
        <p:spPr>
          <a:xfrm>
            <a:off x="782866" y="2784998"/>
            <a:ext cx="4780803" cy="1212003"/>
          </a:xfrm>
          <a:prstGeom prst="rect">
            <a:avLst/>
          </a:prstGeom>
        </p:spPr>
        <p:txBody>
          <a:bodyPr lIns="121899" tIns="121899" rIns="121899" bIns="121899">
            <a:normAutofit fontScale="100000" lnSpcReduction="0"/>
          </a:bodyPr>
          <a:lstStyle>
            <a:lvl1pPr defTabSz="914400">
              <a:lnSpc>
                <a:spcPct val="100000"/>
              </a:lnSpc>
              <a:defRPr b="0" sz="4000">
                <a:solidFill>
                  <a:srgbClr val="FFFFFF"/>
                </a:solidFill>
              </a:defRPr>
            </a:lvl1pPr>
          </a:lstStyle>
          <a:p>
            <a:pPr/>
            <a:r>
              <a:t>Texte du titre</a:t>
            </a:r>
          </a:p>
        </p:txBody>
      </p:sp>
      <p:pic>
        <p:nvPicPr>
          <p:cNvPr id="85" name="Google Shape;56;p29" descr="Google Shape;56;p29"/>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86" name="Numéro de diapositive"/>
          <p:cNvSpPr txBox="1"/>
          <p:nvPr>
            <p:ph type="sldNum" sz="quarter" idx="2"/>
          </p:nvPr>
        </p:nvSpPr>
        <p:spPr>
          <a:xfrm>
            <a:off x="51260" y="6391747"/>
            <a:ext cx="440140" cy="428898"/>
          </a:xfrm>
          <a:prstGeom prst="rect">
            <a:avLst/>
          </a:prstGeom>
        </p:spPr>
        <p:txBody>
          <a:bodyPr lIns="121899" tIns="121899" rIns="121899" bIns="121899" anchor="ctr"/>
          <a:lstStyle>
            <a:lvl1pPr algn="l" defTabSz="914400">
              <a:defRPr sz="1300">
                <a:solidFill>
                  <a:srgbClr val="FF0066"/>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4">
    <p:bg>
      <p:bgPr>
        <a:solidFill>
          <a:srgbClr val="F3F3F3"/>
        </a:solidFill>
      </p:bgPr>
    </p:bg>
    <p:spTree>
      <p:nvGrpSpPr>
        <p:cNvPr id="1" name=""/>
        <p:cNvGrpSpPr/>
        <p:nvPr/>
      </p:nvGrpSpPr>
      <p:grpSpPr>
        <a:xfrm>
          <a:off x="0" y="0"/>
          <a:ext cx="0" cy="0"/>
          <a:chOff x="0" y="0"/>
          <a:chExt cx="0" cy="0"/>
        </a:xfrm>
      </p:grpSpPr>
      <p:sp>
        <p:nvSpPr>
          <p:cNvPr id="93" name="Google Shape;58;p30"/>
          <p:cNvSpPr/>
          <p:nvPr/>
        </p:nvSpPr>
        <p:spPr>
          <a:xfrm>
            <a:off x="352866" y="352799"/>
            <a:ext cx="3828903" cy="6076502"/>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94" name="Google Shape;59;p30"/>
          <p:cNvSpPr/>
          <p:nvPr/>
        </p:nvSpPr>
        <p:spPr>
          <a:xfrm>
            <a:off x="4181633" y="352799"/>
            <a:ext cx="3828902" cy="6076502"/>
          </a:xfrm>
          <a:prstGeom prst="rect">
            <a:avLst/>
          </a:prstGeom>
          <a:solidFill>
            <a:schemeClr val="accent1"/>
          </a:solidFill>
          <a:ln w="12700">
            <a:miter lim="400000"/>
          </a:ln>
        </p:spPr>
        <p:txBody>
          <a:bodyPr lIns="45718" tIns="45718" rIns="45718" bIns="45718" anchor="ctr"/>
          <a:lstStyle/>
          <a:p>
            <a:pPr>
              <a:defRPr>
                <a:solidFill>
                  <a:srgbClr val="000000"/>
                </a:solidFill>
              </a:defRPr>
            </a:pPr>
          </a:p>
        </p:txBody>
      </p:sp>
      <p:sp>
        <p:nvSpPr>
          <p:cNvPr id="95" name="Google Shape;60;p30"/>
          <p:cNvSpPr/>
          <p:nvPr/>
        </p:nvSpPr>
        <p:spPr>
          <a:xfrm>
            <a:off x="8010366" y="352799"/>
            <a:ext cx="3828902" cy="6076502"/>
          </a:xfrm>
          <a:prstGeom prst="rect">
            <a:avLst/>
          </a:prstGeom>
          <a:solidFill>
            <a:srgbClr val="002244"/>
          </a:solidFill>
          <a:ln w="12700">
            <a:miter lim="400000"/>
          </a:ln>
        </p:spPr>
        <p:txBody>
          <a:bodyPr lIns="45718" tIns="45718" rIns="45718" bIns="45718" anchor="ctr"/>
          <a:lstStyle/>
          <a:p>
            <a:pPr>
              <a:defRPr>
                <a:solidFill>
                  <a:srgbClr val="000000"/>
                </a:solidFill>
              </a:defRPr>
            </a:pPr>
          </a:p>
        </p:txBody>
      </p:sp>
      <p:sp>
        <p:nvSpPr>
          <p:cNvPr id="96" name="Texte du titre"/>
          <p:cNvSpPr txBox="1"/>
          <p:nvPr>
            <p:ph type="title"/>
          </p:nvPr>
        </p:nvSpPr>
        <p:spPr>
          <a:xfrm>
            <a:off x="8111966" y="454399"/>
            <a:ext cx="3649501" cy="1346702"/>
          </a:xfrm>
          <a:prstGeom prst="rect">
            <a:avLst/>
          </a:prstGeom>
        </p:spPr>
        <p:txBody>
          <a:bodyPr lIns="121899" tIns="121899" rIns="121899" bIns="121899">
            <a:normAutofit fontScale="100000" lnSpcReduction="0"/>
          </a:bodyPr>
          <a:lstStyle>
            <a:lvl1pPr defTabSz="914400">
              <a:lnSpc>
                <a:spcPct val="100000"/>
              </a:lnSpc>
              <a:defRPr sz="3200">
                <a:solidFill>
                  <a:srgbClr val="FFFFFF"/>
                </a:solidFill>
              </a:defRPr>
            </a:lvl1pPr>
          </a:lstStyle>
          <a:p>
            <a:pPr/>
            <a:r>
              <a:t>Texte du titre</a:t>
            </a:r>
          </a:p>
        </p:txBody>
      </p:sp>
      <p:sp>
        <p:nvSpPr>
          <p:cNvPr id="97" name="Texte niveau 1…"/>
          <p:cNvSpPr txBox="1"/>
          <p:nvPr>
            <p:ph type="body" sz="quarter" idx="1"/>
          </p:nvPr>
        </p:nvSpPr>
        <p:spPr>
          <a:xfrm>
            <a:off x="352867" y="2543267"/>
            <a:ext cx="3828902" cy="3885902"/>
          </a:xfrm>
          <a:prstGeom prst="rect">
            <a:avLst/>
          </a:prstGeom>
        </p:spPr>
        <p:txBody>
          <a:bodyPr lIns="121899" tIns="121899" rIns="121899" bIns="121899">
            <a:normAutofit fontScale="100000" lnSpcReduction="0"/>
          </a:bodyPr>
          <a:lstStyle>
            <a:lvl1pPr marL="0" indent="228600" defTabSz="914400">
              <a:lnSpc>
                <a:spcPct val="100000"/>
              </a:lnSpc>
              <a:buClrTx/>
              <a:buSzTx/>
              <a:buFontTx/>
              <a:buNone/>
              <a:defRPr sz="1600">
                <a:solidFill>
                  <a:srgbClr val="002244"/>
                </a:solidFill>
              </a:defRPr>
            </a:lvl1pPr>
            <a:lvl2pPr marL="935988" indent="-345438" defTabSz="914400">
              <a:lnSpc>
                <a:spcPct val="100000"/>
              </a:lnSpc>
              <a:buClrTx/>
              <a:buSzPts val="1600"/>
              <a:buFontTx/>
              <a:buChar char="■"/>
              <a:defRPr sz="1600">
                <a:solidFill>
                  <a:srgbClr val="002244"/>
                </a:solidFill>
              </a:defRPr>
            </a:lvl2pPr>
            <a:lvl3pPr marL="1393188" indent="-345438" defTabSz="914400">
              <a:lnSpc>
                <a:spcPct val="100000"/>
              </a:lnSpc>
              <a:buClrTx/>
              <a:buSzPts val="1600"/>
              <a:buFontTx/>
              <a:buChar char="﹣"/>
              <a:defRPr sz="1600">
                <a:solidFill>
                  <a:srgbClr val="002244"/>
                </a:solidFill>
              </a:defRPr>
            </a:lvl3pPr>
            <a:lvl4pPr marL="1850388" indent="-345438" defTabSz="914400">
              <a:lnSpc>
                <a:spcPct val="100000"/>
              </a:lnSpc>
              <a:buClrTx/>
              <a:buSzPts val="1600"/>
              <a:buFontTx/>
              <a:buChar char="●"/>
              <a:defRPr sz="1600">
                <a:solidFill>
                  <a:srgbClr val="002244"/>
                </a:solidFill>
              </a:defRPr>
            </a:lvl4pPr>
            <a:lvl5pPr marL="2307588" indent="-345438" defTabSz="914400">
              <a:lnSpc>
                <a:spcPct val="100000"/>
              </a:lnSpc>
              <a:buClrTx/>
              <a:buSzPts val="1600"/>
              <a:buFontTx/>
              <a:buChar char="○"/>
              <a:defRPr sz="1600">
                <a:solidFill>
                  <a:srgbClr val="002244"/>
                </a:solidFill>
              </a:defRPr>
            </a:lvl5pPr>
          </a:lstStyle>
          <a:p>
            <a:pPr/>
            <a:r>
              <a:t>Texte niveau 1</a:t>
            </a:r>
          </a:p>
          <a:p>
            <a:pPr lvl="1"/>
            <a:r>
              <a:t>Texte niveau 2</a:t>
            </a:r>
          </a:p>
          <a:p>
            <a:pPr lvl="2"/>
            <a:r>
              <a:t>Texte niveau 3</a:t>
            </a:r>
          </a:p>
          <a:p>
            <a:pPr lvl="3"/>
            <a:r>
              <a:t>Texte niveau 4</a:t>
            </a:r>
          </a:p>
          <a:p>
            <a:pPr lvl="4"/>
            <a:r>
              <a:t>Texte niveau 5</a:t>
            </a:r>
          </a:p>
        </p:txBody>
      </p:sp>
      <p:pic>
        <p:nvPicPr>
          <p:cNvPr id="98" name="Google Shape;66;p30" descr="Google Shape;66;p30"/>
          <p:cNvPicPr>
            <a:picLocks noChangeAspect="1"/>
          </p:cNvPicPr>
          <p:nvPr/>
        </p:nvPicPr>
        <p:blipFill>
          <a:blip r:embed="rId2">
            <a:extLst/>
          </a:blip>
          <a:stretch>
            <a:fillRect/>
          </a:stretch>
        </p:blipFill>
        <p:spPr>
          <a:xfrm>
            <a:off x="10605268" y="6500595"/>
            <a:ext cx="1431033" cy="211202"/>
          </a:xfrm>
          <a:prstGeom prst="rect">
            <a:avLst/>
          </a:prstGeom>
          <a:ln w="12700">
            <a:miter lim="400000"/>
          </a:ln>
        </p:spPr>
      </p:pic>
      <p:sp>
        <p:nvSpPr>
          <p:cNvPr id="99" name="Numéro de diapositive"/>
          <p:cNvSpPr txBox="1"/>
          <p:nvPr>
            <p:ph type="sldNum" sz="quarter" idx="2"/>
          </p:nvPr>
        </p:nvSpPr>
        <p:spPr>
          <a:xfrm>
            <a:off x="51260" y="6391747"/>
            <a:ext cx="440140" cy="428898"/>
          </a:xfrm>
          <a:prstGeom prst="rect">
            <a:avLst/>
          </a:prstGeom>
        </p:spPr>
        <p:txBody>
          <a:bodyPr lIns="121899" tIns="121899" rIns="121899" bIns="121899" anchor="ctr"/>
          <a:lstStyle>
            <a:lvl1pPr algn="l" defTabSz="914400">
              <a:defRPr sz="1300">
                <a:solidFill>
                  <a:srgbClr val="0E143D"/>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Google Shape;9;p1"/>
          <p:cNvSpPr txBox="1"/>
          <p:nvPr/>
        </p:nvSpPr>
        <p:spPr>
          <a:xfrm>
            <a:off x="5116399" y="-874134"/>
            <a:ext cx="7075602"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defTabSz="1219200">
              <a:defRPr sz="1000">
                <a:solidFill>
                  <a:srgbClr val="C8C8C8"/>
                </a:solidFill>
              </a:defRPr>
            </a:lvl1pPr>
          </a:lstStyle>
          <a:p>
            <a:pPr/>
            <a:r>
              <a:t>SNOWFLAKE CORPORATE GOOGLE SLIDES THEME 2024 v1.1</a:t>
            </a:r>
          </a:p>
        </p:txBody>
      </p:sp>
      <p:sp>
        <p:nvSpPr>
          <p:cNvPr id="3" name="Google Shape;134;p14"/>
          <p:cNvSpPr/>
          <p:nvPr/>
        </p:nvSpPr>
        <p:spPr>
          <a:xfrm>
            <a:off x="609593" y="6461760"/>
            <a:ext cx="180334" cy="171451"/>
          </a:xfrm>
          <a:custGeom>
            <a:avLst/>
            <a:gdLst/>
            <a:ahLst/>
            <a:cxnLst>
              <a:cxn ang="0">
                <a:pos x="wd2" y="hd2"/>
              </a:cxn>
              <a:cxn ang="5400000">
                <a:pos x="wd2" y="hd2"/>
              </a:cxn>
              <a:cxn ang="10800000">
                <a:pos x="wd2" y="hd2"/>
              </a:cxn>
              <a:cxn ang="16200000">
                <a:pos x="wd2" y="hd2"/>
              </a:cxn>
            </a:cxnLst>
            <a:rect l="0" t="0" r="r" b="b"/>
            <a:pathLst>
              <a:path w="21419" h="21600" fill="norm" stroke="1" extrusionOk="0">
                <a:moveTo>
                  <a:pt x="19729" y="9329"/>
                </a:moveTo>
                <a:lnTo>
                  <a:pt x="17318" y="10801"/>
                </a:lnTo>
                <a:lnTo>
                  <a:pt x="19729" y="12269"/>
                </a:lnTo>
                <a:cubicBezTo>
                  <a:pt x="20338" y="12641"/>
                  <a:pt x="20546" y="13460"/>
                  <a:pt x="20194" y="14103"/>
                </a:cubicBezTo>
                <a:cubicBezTo>
                  <a:pt x="19842" y="14747"/>
                  <a:pt x="19066" y="14963"/>
                  <a:pt x="18459" y="14593"/>
                </a:cubicBezTo>
                <a:lnTo>
                  <a:pt x="14141" y="11961"/>
                </a:lnTo>
                <a:cubicBezTo>
                  <a:pt x="13853" y="11783"/>
                  <a:pt x="13653" y="11506"/>
                  <a:pt x="13565" y="11195"/>
                </a:cubicBezTo>
                <a:cubicBezTo>
                  <a:pt x="13492" y="10950"/>
                  <a:pt x="13488" y="10688"/>
                  <a:pt x="13553" y="10441"/>
                </a:cubicBezTo>
                <a:cubicBezTo>
                  <a:pt x="13642" y="10101"/>
                  <a:pt x="13853" y="9812"/>
                  <a:pt x="14141" y="9636"/>
                </a:cubicBezTo>
                <a:lnTo>
                  <a:pt x="18459" y="7006"/>
                </a:lnTo>
                <a:cubicBezTo>
                  <a:pt x="19066" y="6636"/>
                  <a:pt x="19843" y="6856"/>
                  <a:pt x="20194" y="7498"/>
                </a:cubicBezTo>
                <a:cubicBezTo>
                  <a:pt x="20546" y="8140"/>
                  <a:pt x="20338" y="8958"/>
                  <a:pt x="19729" y="9329"/>
                </a:cubicBezTo>
                <a:close/>
                <a:moveTo>
                  <a:pt x="17447" y="16463"/>
                </a:moveTo>
                <a:lnTo>
                  <a:pt x="13129" y="13834"/>
                </a:lnTo>
                <a:cubicBezTo>
                  <a:pt x="12907" y="13697"/>
                  <a:pt x="12650" y="13636"/>
                  <a:pt x="12394" y="13659"/>
                </a:cubicBezTo>
                <a:cubicBezTo>
                  <a:pt x="11735" y="13709"/>
                  <a:pt x="11218" y="14289"/>
                  <a:pt x="11218" y="14996"/>
                </a:cubicBezTo>
                <a:lnTo>
                  <a:pt x="11218" y="20258"/>
                </a:lnTo>
                <a:cubicBezTo>
                  <a:pt x="11218" y="20999"/>
                  <a:pt x="11785" y="21600"/>
                  <a:pt x="12488" y="21600"/>
                </a:cubicBezTo>
                <a:cubicBezTo>
                  <a:pt x="13191" y="21600"/>
                  <a:pt x="13760" y="20999"/>
                  <a:pt x="13760" y="20258"/>
                </a:cubicBezTo>
                <a:lnTo>
                  <a:pt x="13760" y="17314"/>
                </a:lnTo>
                <a:lnTo>
                  <a:pt x="16177" y="18787"/>
                </a:lnTo>
                <a:cubicBezTo>
                  <a:pt x="16785" y="19160"/>
                  <a:pt x="17561" y="18939"/>
                  <a:pt x="17912" y="18299"/>
                </a:cubicBezTo>
                <a:cubicBezTo>
                  <a:pt x="18262" y="17659"/>
                  <a:pt x="18055" y="16834"/>
                  <a:pt x="17447" y="16463"/>
                </a:cubicBezTo>
                <a:close/>
                <a:moveTo>
                  <a:pt x="12465" y="11315"/>
                </a:moveTo>
                <a:lnTo>
                  <a:pt x="10671" y="13207"/>
                </a:lnTo>
                <a:cubicBezTo>
                  <a:pt x="10619" y="13263"/>
                  <a:pt x="10520" y="13308"/>
                  <a:pt x="10446" y="13308"/>
                </a:cubicBezTo>
                <a:lnTo>
                  <a:pt x="9917" y="13308"/>
                </a:lnTo>
                <a:cubicBezTo>
                  <a:pt x="9845" y="13308"/>
                  <a:pt x="9744" y="13263"/>
                  <a:pt x="9692" y="13207"/>
                </a:cubicBezTo>
                <a:lnTo>
                  <a:pt x="7899" y="11315"/>
                </a:lnTo>
                <a:cubicBezTo>
                  <a:pt x="7847" y="11262"/>
                  <a:pt x="7806" y="11155"/>
                  <a:pt x="7806" y="11079"/>
                </a:cubicBezTo>
                <a:lnTo>
                  <a:pt x="7806" y="10521"/>
                </a:lnTo>
                <a:cubicBezTo>
                  <a:pt x="7806" y="10444"/>
                  <a:pt x="7847" y="10337"/>
                  <a:pt x="7899" y="10283"/>
                </a:cubicBezTo>
                <a:lnTo>
                  <a:pt x="9692" y="8391"/>
                </a:lnTo>
                <a:cubicBezTo>
                  <a:pt x="9744" y="8335"/>
                  <a:pt x="9845" y="8291"/>
                  <a:pt x="9917" y="8291"/>
                </a:cubicBezTo>
                <a:lnTo>
                  <a:pt x="10446" y="8291"/>
                </a:lnTo>
                <a:cubicBezTo>
                  <a:pt x="10519" y="8291"/>
                  <a:pt x="10619" y="8335"/>
                  <a:pt x="10671" y="8391"/>
                </a:cubicBezTo>
                <a:lnTo>
                  <a:pt x="12465" y="10283"/>
                </a:lnTo>
                <a:cubicBezTo>
                  <a:pt x="12516" y="10337"/>
                  <a:pt x="12558" y="10444"/>
                  <a:pt x="12558" y="10521"/>
                </a:cubicBezTo>
                <a:lnTo>
                  <a:pt x="12558" y="11079"/>
                </a:lnTo>
                <a:cubicBezTo>
                  <a:pt x="12558" y="11155"/>
                  <a:pt x="12516" y="11262"/>
                  <a:pt x="12465" y="11315"/>
                </a:cubicBezTo>
                <a:close/>
                <a:moveTo>
                  <a:pt x="11031" y="10790"/>
                </a:moveTo>
                <a:cubicBezTo>
                  <a:pt x="11031" y="10713"/>
                  <a:pt x="10987" y="10607"/>
                  <a:pt x="10936" y="10550"/>
                </a:cubicBezTo>
                <a:lnTo>
                  <a:pt x="10416" y="10005"/>
                </a:lnTo>
                <a:cubicBezTo>
                  <a:pt x="10365" y="9951"/>
                  <a:pt x="10264" y="9906"/>
                  <a:pt x="10192" y="9906"/>
                </a:cubicBezTo>
                <a:lnTo>
                  <a:pt x="10171" y="9906"/>
                </a:lnTo>
                <a:cubicBezTo>
                  <a:pt x="10099" y="9906"/>
                  <a:pt x="9998" y="9951"/>
                  <a:pt x="9948" y="10005"/>
                </a:cubicBezTo>
                <a:lnTo>
                  <a:pt x="9428" y="10550"/>
                </a:lnTo>
                <a:cubicBezTo>
                  <a:pt x="9376" y="10607"/>
                  <a:pt x="9336" y="10713"/>
                  <a:pt x="9336" y="10790"/>
                </a:cubicBezTo>
                <a:lnTo>
                  <a:pt x="9336" y="10811"/>
                </a:lnTo>
                <a:cubicBezTo>
                  <a:pt x="9336" y="10887"/>
                  <a:pt x="9376" y="10992"/>
                  <a:pt x="9428" y="11048"/>
                </a:cubicBezTo>
                <a:lnTo>
                  <a:pt x="9948" y="11595"/>
                </a:lnTo>
                <a:cubicBezTo>
                  <a:pt x="9999" y="11649"/>
                  <a:pt x="10099" y="11694"/>
                  <a:pt x="10171" y="11694"/>
                </a:cubicBezTo>
                <a:lnTo>
                  <a:pt x="10192" y="11694"/>
                </a:lnTo>
                <a:cubicBezTo>
                  <a:pt x="10264" y="11694"/>
                  <a:pt x="10365" y="11649"/>
                  <a:pt x="10416" y="11595"/>
                </a:cubicBezTo>
                <a:lnTo>
                  <a:pt x="10936" y="11048"/>
                </a:lnTo>
                <a:cubicBezTo>
                  <a:pt x="10987" y="10992"/>
                  <a:pt x="11031" y="10887"/>
                  <a:pt x="11031" y="10811"/>
                </a:cubicBezTo>
                <a:close/>
                <a:moveTo>
                  <a:pt x="2917" y="5135"/>
                </a:moveTo>
                <a:lnTo>
                  <a:pt x="7234" y="7766"/>
                </a:lnTo>
                <a:cubicBezTo>
                  <a:pt x="7458" y="7902"/>
                  <a:pt x="7715" y="7963"/>
                  <a:pt x="7972" y="7941"/>
                </a:cubicBezTo>
                <a:cubicBezTo>
                  <a:pt x="8629" y="7890"/>
                  <a:pt x="9148" y="7308"/>
                  <a:pt x="9148" y="6603"/>
                </a:cubicBezTo>
                <a:lnTo>
                  <a:pt x="9148" y="1341"/>
                </a:lnTo>
                <a:cubicBezTo>
                  <a:pt x="9148" y="601"/>
                  <a:pt x="8577" y="0"/>
                  <a:pt x="7877" y="0"/>
                </a:cubicBezTo>
                <a:cubicBezTo>
                  <a:pt x="7177" y="0"/>
                  <a:pt x="6606" y="601"/>
                  <a:pt x="6606" y="1341"/>
                </a:cubicBezTo>
                <a:lnTo>
                  <a:pt x="6606" y="4285"/>
                </a:lnTo>
                <a:lnTo>
                  <a:pt x="4186" y="2810"/>
                </a:lnTo>
                <a:cubicBezTo>
                  <a:pt x="3580" y="2440"/>
                  <a:pt x="2804" y="2660"/>
                  <a:pt x="2452" y="3300"/>
                </a:cubicBezTo>
                <a:cubicBezTo>
                  <a:pt x="2102" y="3941"/>
                  <a:pt x="2308" y="4761"/>
                  <a:pt x="2912" y="5132"/>
                </a:cubicBezTo>
                <a:cubicBezTo>
                  <a:pt x="2914" y="5133"/>
                  <a:pt x="2915" y="5134"/>
                  <a:pt x="2917" y="5135"/>
                </a:cubicBezTo>
                <a:close/>
                <a:moveTo>
                  <a:pt x="12394" y="7941"/>
                </a:moveTo>
                <a:cubicBezTo>
                  <a:pt x="12650" y="7963"/>
                  <a:pt x="12907" y="7902"/>
                  <a:pt x="13129" y="7766"/>
                </a:cubicBezTo>
                <a:lnTo>
                  <a:pt x="17447" y="5135"/>
                </a:lnTo>
                <a:cubicBezTo>
                  <a:pt x="18052" y="4767"/>
                  <a:pt x="18262" y="3947"/>
                  <a:pt x="17914" y="3305"/>
                </a:cubicBezTo>
                <a:cubicBezTo>
                  <a:pt x="17913" y="3304"/>
                  <a:pt x="17913" y="3302"/>
                  <a:pt x="17912" y="3300"/>
                </a:cubicBezTo>
                <a:cubicBezTo>
                  <a:pt x="17561" y="2660"/>
                  <a:pt x="16785" y="2440"/>
                  <a:pt x="16177" y="2810"/>
                </a:cubicBezTo>
                <a:lnTo>
                  <a:pt x="13760" y="4285"/>
                </a:lnTo>
                <a:lnTo>
                  <a:pt x="13760" y="1341"/>
                </a:lnTo>
                <a:cubicBezTo>
                  <a:pt x="13760" y="601"/>
                  <a:pt x="13191" y="0"/>
                  <a:pt x="12488" y="0"/>
                </a:cubicBezTo>
                <a:cubicBezTo>
                  <a:pt x="11785" y="0"/>
                  <a:pt x="11218" y="601"/>
                  <a:pt x="11218" y="1341"/>
                </a:cubicBezTo>
                <a:lnTo>
                  <a:pt x="11218" y="6603"/>
                </a:lnTo>
                <a:cubicBezTo>
                  <a:pt x="11218" y="7308"/>
                  <a:pt x="11735" y="7890"/>
                  <a:pt x="12394" y="7941"/>
                </a:cubicBezTo>
                <a:close/>
                <a:moveTo>
                  <a:pt x="7972" y="13659"/>
                </a:moveTo>
                <a:cubicBezTo>
                  <a:pt x="7715" y="13636"/>
                  <a:pt x="7457" y="13697"/>
                  <a:pt x="7234" y="13834"/>
                </a:cubicBezTo>
                <a:lnTo>
                  <a:pt x="2917" y="16463"/>
                </a:lnTo>
                <a:cubicBezTo>
                  <a:pt x="2309" y="16834"/>
                  <a:pt x="2102" y="17657"/>
                  <a:pt x="2452" y="18299"/>
                </a:cubicBezTo>
                <a:cubicBezTo>
                  <a:pt x="2802" y="18942"/>
                  <a:pt x="3580" y="19160"/>
                  <a:pt x="4186" y="18787"/>
                </a:cubicBezTo>
                <a:lnTo>
                  <a:pt x="6606" y="17314"/>
                </a:lnTo>
                <a:lnTo>
                  <a:pt x="6606" y="20258"/>
                </a:lnTo>
                <a:cubicBezTo>
                  <a:pt x="6606" y="20999"/>
                  <a:pt x="7174" y="21600"/>
                  <a:pt x="7877" y="21600"/>
                </a:cubicBezTo>
                <a:cubicBezTo>
                  <a:pt x="8580" y="21600"/>
                  <a:pt x="9148" y="20999"/>
                  <a:pt x="9148" y="20258"/>
                </a:cubicBezTo>
                <a:lnTo>
                  <a:pt x="9148" y="14996"/>
                </a:lnTo>
                <a:cubicBezTo>
                  <a:pt x="9148" y="14289"/>
                  <a:pt x="8629" y="13709"/>
                  <a:pt x="7972" y="13659"/>
                </a:cubicBezTo>
                <a:close/>
                <a:moveTo>
                  <a:pt x="6801" y="11195"/>
                </a:moveTo>
                <a:cubicBezTo>
                  <a:pt x="6843" y="11054"/>
                  <a:pt x="6862" y="10906"/>
                  <a:pt x="6859" y="10758"/>
                </a:cubicBezTo>
                <a:cubicBezTo>
                  <a:pt x="6853" y="10653"/>
                  <a:pt x="6841" y="10547"/>
                  <a:pt x="6813" y="10441"/>
                </a:cubicBezTo>
                <a:cubicBezTo>
                  <a:pt x="6727" y="10114"/>
                  <a:pt x="6525" y="9821"/>
                  <a:pt x="6221" y="9636"/>
                </a:cubicBezTo>
                <a:lnTo>
                  <a:pt x="1906" y="7006"/>
                </a:lnTo>
                <a:cubicBezTo>
                  <a:pt x="1298" y="6636"/>
                  <a:pt x="521" y="6856"/>
                  <a:pt x="171" y="7498"/>
                </a:cubicBezTo>
                <a:cubicBezTo>
                  <a:pt x="-178" y="8140"/>
                  <a:pt x="27" y="8958"/>
                  <a:pt x="636" y="9329"/>
                </a:cubicBezTo>
                <a:lnTo>
                  <a:pt x="3047" y="10801"/>
                </a:lnTo>
                <a:lnTo>
                  <a:pt x="636" y="12269"/>
                </a:lnTo>
                <a:cubicBezTo>
                  <a:pt x="27" y="12641"/>
                  <a:pt x="-181" y="13460"/>
                  <a:pt x="171" y="14103"/>
                </a:cubicBezTo>
                <a:cubicBezTo>
                  <a:pt x="524" y="14747"/>
                  <a:pt x="1298" y="14963"/>
                  <a:pt x="1906" y="14593"/>
                </a:cubicBezTo>
                <a:lnTo>
                  <a:pt x="6221" y="11961"/>
                </a:lnTo>
                <a:cubicBezTo>
                  <a:pt x="6499" y="11793"/>
                  <a:pt x="6706" y="11519"/>
                  <a:pt x="6801" y="11195"/>
                </a:cubicBezTo>
                <a:close/>
                <a:moveTo>
                  <a:pt x="20432" y="2470"/>
                </a:moveTo>
                <a:lnTo>
                  <a:pt x="20239" y="2470"/>
                </a:lnTo>
                <a:lnTo>
                  <a:pt x="20239" y="2722"/>
                </a:lnTo>
                <a:lnTo>
                  <a:pt x="20432" y="2722"/>
                </a:lnTo>
                <a:cubicBezTo>
                  <a:pt x="20522" y="2722"/>
                  <a:pt x="20580" y="2679"/>
                  <a:pt x="20580" y="2598"/>
                </a:cubicBezTo>
                <a:cubicBezTo>
                  <a:pt x="20580" y="2518"/>
                  <a:pt x="20526" y="2470"/>
                  <a:pt x="20432" y="2470"/>
                </a:cubicBezTo>
                <a:close/>
                <a:moveTo>
                  <a:pt x="20002" y="2237"/>
                </a:moveTo>
                <a:lnTo>
                  <a:pt x="20437" y="2237"/>
                </a:lnTo>
                <a:cubicBezTo>
                  <a:pt x="20675" y="2237"/>
                  <a:pt x="20832" y="2375"/>
                  <a:pt x="20832" y="2588"/>
                </a:cubicBezTo>
                <a:cubicBezTo>
                  <a:pt x="20832" y="2722"/>
                  <a:pt x="20769" y="2821"/>
                  <a:pt x="20675" y="2884"/>
                </a:cubicBezTo>
                <a:lnTo>
                  <a:pt x="20845" y="3145"/>
                </a:lnTo>
                <a:lnTo>
                  <a:pt x="20845" y="3197"/>
                </a:lnTo>
                <a:lnTo>
                  <a:pt x="20598" y="3197"/>
                </a:lnTo>
                <a:lnTo>
                  <a:pt x="20432" y="2945"/>
                </a:lnTo>
                <a:lnTo>
                  <a:pt x="20239" y="2945"/>
                </a:lnTo>
                <a:lnTo>
                  <a:pt x="20239" y="3197"/>
                </a:lnTo>
                <a:lnTo>
                  <a:pt x="20002" y="3197"/>
                </a:lnTo>
                <a:close/>
                <a:moveTo>
                  <a:pt x="21217" y="2736"/>
                </a:moveTo>
                <a:cubicBezTo>
                  <a:pt x="21217" y="2222"/>
                  <a:pt x="20895" y="1832"/>
                  <a:pt x="20401" y="1832"/>
                </a:cubicBezTo>
                <a:cubicBezTo>
                  <a:pt x="19916" y="1832"/>
                  <a:pt x="19593" y="2203"/>
                  <a:pt x="19593" y="2736"/>
                </a:cubicBezTo>
                <a:cubicBezTo>
                  <a:pt x="19593" y="3245"/>
                  <a:pt x="19916" y="3640"/>
                  <a:pt x="20401" y="3640"/>
                </a:cubicBezTo>
                <a:cubicBezTo>
                  <a:pt x="20895" y="3640"/>
                  <a:pt x="21217" y="3250"/>
                  <a:pt x="21217" y="2736"/>
                </a:cubicBezTo>
                <a:close/>
                <a:moveTo>
                  <a:pt x="21419" y="2736"/>
                </a:moveTo>
                <a:cubicBezTo>
                  <a:pt x="21419" y="3340"/>
                  <a:pt x="21038" y="3844"/>
                  <a:pt x="20401" y="3844"/>
                </a:cubicBezTo>
                <a:cubicBezTo>
                  <a:pt x="19764" y="3844"/>
                  <a:pt x="19392" y="3335"/>
                  <a:pt x="19392" y="2736"/>
                </a:cubicBezTo>
                <a:cubicBezTo>
                  <a:pt x="19392" y="2137"/>
                  <a:pt x="19768" y="1628"/>
                  <a:pt x="20401" y="1628"/>
                </a:cubicBezTo>
                <a:cubicBezTo>
                  <a:pt x="21034" y="1628"/>
                  <a:pt x="21419" y="2132"/>
                  <a:pt x="21419" y="2736"/>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sp>
        <p:nvSpPr>
          <p:cNvPr id="4" name="Google Shape;135;p14"/>
          <p:cNvSpPr txBox="1"/>
          <p:nvPr/>
        </p:nvSpPr>
        <p:spPr>
          <a:xfrm>
            <a:off x="880867" y="6489221"/>
            <a:ext cx="2241601" cy="127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1219200">
              <a:defRPr sz="800">
                <a:solidFill>
                  <a:srgbClr val="929292"/>
                </a:solidFill>
              </a:defRPr>
            </a:lvl1pPr>
          </a:lstStyle>
          <a:p>
            <a:pPr/>
            <a:r>
              <a:t>© 2024 Snowflake Inc. All Rights Reserved</a:t>
            </a:r>
          </a:p>
        </p:txBody>
      </p:sp>
      <p:sp>
        <p:nvSpPr>
          <p:cNvPr id="5" name="Texte du titre"/>
          <p:cNvSpPr txBox="1"/>
          <p:nvPr>
            <p:ph type="title"/>
          </p:nvPr>
        </p:nvSpPr>
        <p:spPr>
          <a:xfrm>
            <a:off x="609599" y="274637"/>
            <a:ext cx="10972801" cy="132556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lstStyle/>
          <a:p>
            <a:pPr/>
            <a:r>
              <a:t>Texte du titre</a:t>
            </a:r>
          </a:p>
        </p:txBody>
      </p:sp>
      <p:sp>
        <p:nvSpPr>
          <p:cNvPr id="6" name="Texte niveau 1…"/>
          <p:cNvSpPr txBox="1"/>
          <p:nvPr>
            <p:ph type="body" idx="1"/>
          </p:nvPr>
        </p:nvSpPr>
        <p:spPr>
          <a:xfrm>
            <a:off x="609599" y="1600199"/>
            <a:ext cx="10972801" cy="5257801"/>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lstStyle/>
          <a:p>
            <a:pPr/>
            <a:r>
              <a:t>Texte niveau 1</a:t>
            </a:r>
          </a:p>
          <a:p>
            <a:pPr lvl="1"/>
            <a:r>
              <a:t>Texte niveau 2</a:t>
            </a:r>
          </a:p>
          <a:p>
            <a:pPr lvl="2"/>
            <a:r>
              <a:t>Texte niveau 3</a:t>
            </a:r>
          </a:p>
          <a:p>
            <a:pPr lvl="3"/>
            <a:r>
              <a:t>Texte niveau 4</a:t>
            </a:r>
          </a:p>
          <a:p>
            <a:pPr lvl="4"/>
            <a:r>
              <a:t>Texte niveau 5</a:t>
            </a:r>
          </a:p>
        </p:txBody>
      </p:sp>
      <p:sp>
        <p:nvSpPr>
          <p:cNvPr id="7" name="Numéro de diapositive"/>
          <p:cNvSpPr txBox="1"/>
          <p:nvPr>
            <p:ph type="sldNum" sz="quarter" idx="2"/>
          </p:nvPr>
        </p:nvSpPr>
        <p:spPr>
          <a:xfrm>
            <a:off x="11477400" y="6485406"/>
            <a:ext cx="127001" cy="127001"/>
          </a:xfrm>
          <a:prstGeom prst="rect">
            <a:avLst/>
          </a:prstGeom>
          <a:ln w="12700">
            <a:miter lim="400000"/>
          </a:ln>
        </p:spPr>
        <p:txBody>
          <a:bodyPr wrap="none" lIns="0" tIns="0" rIns="0" bIns="0" anchor="b">
            <a:spAutoFit/>
          </a:bodyPr>
          <a:lstStyle>
            <a:lvl1pPr algn="r" defTabSz="1219200">
              <a:defRPr sz="800">
                <a:solidFill>
                  <a:srgbClr val="929292"/>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transition xmlns:p14="http://schemas.microsoft.com/office/powerpoint/2010/main" spd="med" advClick="1"/>
  <p:txStyles>
    <p:titleStyle>
      <a:lvl1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1pPr>
      <a:lvl2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2pPr>
      <a:lvl3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3pPr>
      <a:lvl4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4pPr>
      <a:lvl5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5pPr>
      <a:lvl6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6pPr>
      <a:lvl7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7pPr>
      <a:lvl8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8pPr>
      <a:lvl9pPr marL="0" marR="0" indent="0" algn="l" defTabSz="1219200" latinLnBrk="0">
        <a:lnSpc>
          <a:spcPct val="85000"/>
        </a:lnSpc>
        <a:spcBef>
          <a:spcPts val="0"/>
        </a:spcBef>
        <a:spcAft>
          <a:spcPts val="0"/>
        </a:spcAft>
        <a:buClrTx/>
        <a:buSzTx/>
        <a:buFontTx/>
        <a:buNone/>
        <a:tabLst/>
        <a:defRPr b="1" baseline="0" cap="none" i="0" spc="0" strike="noStrike" sz="3400" u="none">
          <a:solidFill>
            <a:srgbClr val="262626"/>
          </a:solidFill>
          <a:uFillTx/>
          <a:latin typeface="+mn-lt"/>
          <a:ea typeface="+mn-ea"/>
          <a:cs typeface="+mn-cs"/>
          <a:sym typeface="Arial"/>
        </a:defRPr>
      </a:lvl9pPr>
    </p:titleStyle>
    <p:bodyStyle>
      <a:lvl1pPr marL="571500" marR="0" indent="-457200"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1pPr>
      <a:lvl2pPr marL="1028700" marR="0" indent="-457200"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2pPr>
      <a:lvl3pPr marL="15983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3pPr>
      <a:lvl4pPr marL="20555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4pPr>
      <a:lvl5pPr marL="25127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5pPr>
      <a:lvl6pPr marL="29699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6pPr>
      <a:lvl7pPr marL="34271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7pPr>
      <a:lvl8pPr marL="38843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8pPr>
      <a:lvl9pPr marL="4341585" marR="0" indent="-544285" algn="l" defTabSz="1219200" latinLnBrk="0">
        <a:lnSpc>
          <a:spcPct val="115000"/>
        </a:lnSpc>
        <a:spcBef>
          <a:spcPts val="0"/>
        </a:spcBef>
        <a:spcAft>
          <a:spcPts val="0"/>
        </a:spcAft>
        <a:buClr>
          <a:srgbClr val="29B5E8"/>
        </a:buClr>
        <a:buSzPts val="2400"/>
        <a:buFont typeface="Arial"/>
        <a:buChar char="•"/>
        <a:tabLst/>
        <a:defRPr b="0" baseline="0" cap="none" i="0" spc="0" strike="noStrike" sz="2400" u="none">
          <a:solidFill>
            <a:srgbClr val="5B5B5B"/>
          </a:solidFill>
          <a:uFillTx/>
          <a:latin typeface="+mn-lt"/>
          <a:ea typeface="+mn-ea"/>
          <a:cs typeface="+mn-cs"/>
          <a:sym typeface="Arial"/>
        </a:defRPr>
      </a:lvl9pPr>
    </p:bodyStyle>
    <p:otherStyle>
      <a:lvl1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1pPr>
      <a:lvl2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2pPr>
      <a:lvl3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3pPr>
      <a:lvl4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4pPr>
      <a:lvl5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5pPr>
      <a:lvl6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6pPr>
      <a:lvl7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7pPr>
      <a:lvl8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8pPr>
      <a:lvl9pPr marL="0" marR="0" indent="0" algn="r" defTabSz="1219200" latinLnBrk="0">
        <a:lnSpc>
          <a:spcPct val="100000"/>
        </a:lnSpc>
        <a:spcBef>
          <a:spcPts val="0"/>
        </a:spcBef>
        <a:spcAft>
          <a:spcPts val="0"/>
        </a:spcAft>
        <a:buClrTx/>
        <a:buSzTx/>
        <a:buFontTx/>
        <a:buNone/>
        <a:tabLst/>
        <a:defRPr b="0" baseline="0" cap="none" i="0" spc="0" strike="noStrike" sz="8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jpeg"/><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jpe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jpeg"/><Relationship Id="rId20" Type="http://schemas.openxmlformats.org/officeDocument/2006/relationships/image" Target="../media/image34.png"/><Relationship Id="rId21" Type="http://schemas.openxmlformats.org/officeDocument/2006/relationships/image" Target="../media/image4.jpe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25" Type="http://schemas.openxmlformats.org/officeDocument/2006/relationships/image" Target="../media/image38.png"/><Relationship Id="rId26" Type="http://schemas.openxmlformats.org/officeDocument/2006/relationships/image" Target="../media/image39.png"/><Relationship Id="rId27" Type="http://schemas.openxmlformats.org/officeDocument/2006/relationships/image" Target="../media/image40.png"/><Relationship Id="rId28" Type="http://schemas.openxmlformats.org/officeDocument/2006/relationships/image" Target="../media/image4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jpe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jpeg"/><Relationship Id="rId13" Type="http://schemas.openxmlformats.org/officeDocument/2006/relationships/image" Target="../media/image18.png"/><Relationship Id="rId14" Type="http://schemas.openxmlformats.org/officeDocument/2006/relationships/image" Target="../media/image25.png"/><Relationship Id="rId15" Type="http://schemas.openxmlformats.org/officeDocument/2006/relationships/image" Target="../media/image34.png"/><Relationship Id="rId16" Type="http://schemas.openxmlformats.org/officeDocument/2006/relationships/image" Target="../media/image4.jpeg"/><Relationship Id="rId17" Type="http://schemas.openxmlformats.org/officeDocument/2006/relationships/image" Target="../media/image35.png"/><Relationship Id="rId18" Type="http://schemas.openxmlformats.org/officeDocument/2006/relationships/image" Target="../media/image36.png"/><Relationship Id="rId19" Type="http://schemas.openxmlformats.org/officeDocument/2006/relationships/image" Target="../media/image37.png"/><Relationship Id="rId20" Type="http://schemas.openxmlformats.org/officeDocument/2006/relationships/image" Target="../media/image38.png"/><Relationship Id="rId21" Type="http://schemas.openxmlformats.org/officeDocument/2006/relationships/image" Target="../media/image39.png"/><Relationship Id="rId22" Type="http://schemas.openxmlformats.org/officeDocument/2006/relationships/image" Target="../media/image40.png"/><Relationship Id="rId23" Type="http://schemas.openxmlformats.org/officeDocument/2006/relationships/image" Target="../media/image41.png"/><Relationship Id="rId24" Type="http://schemas.openxmlformats.org/officeDocument/2006/relationships/image" Target="../media/image19.png"/><Relationship Id="rId25" Type="http://schemas.openxmlformats.org/officeDocument/2006/relationships/image" Target="../media/image20.png"/><Relationship Id="rId26" Type="http://schemas.openxmlformats.org/officeDocument/2006/relationships/image" Target="../media/image21.png"/><Relationship Id="rId27" Type="http://schemas.openxmlformats.org/officeDocument/2006/relationships/image" Target="../media/image22.png"/><Relationship Id="rId28" Type="http://schemas.openxmlformats.org/officeDocument/2006/relationships/image" Target="../media/image23.png"/><Relationship Id="rId29"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jpe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jpe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0" Type="http://schemas.openxmlformats.org/officeDocument/2006/relationships/image" Target="../media/image24.png"/><Relationship Id="rId21" Type="http://schemas.openxmlformats.org/officeDocument/2006/relationships/image" Target="../media/image34.png"/><Relationship Id="rId22" Type="http://schemas.openxmlformats.org/officeDocument/2006/relationships/image" Target="../media/image4.jpe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4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jpe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3.png"/><Relationship Id="rId14" Type="http://schemas.openxmlformats.org/officeDocument/2006/relationships/image" Target="../media/image3.jpe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png"/><Relationship Id="rId19" Type="http://schemas.openxmlformats.org/officeDocument/2006/relationships/image" Target="../media/image23.png"/><Relationship Id="rId20" Type="http://schemas.openxmlformats.org/officeDocument/2006/relationships/image" Target="../media/image24.png"/><Relationship Id="rId21" Type="http://schemas.openxmlformats.org/officeDocument/2006/relationships/image" Target="../media/image34.png"/><Relationship Id="rId22" Type="http://schemas.openxmlformats.org/officeDocument/2006/relationships/image" Target="../media/image4.jpe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png"/><Relationship Id="rId27" Type="http://schemas.openxmlformats.org/officeDocument/2006/relationships/image" Target="../media/image39.png"/><Relationship Id="rId28" Type="http://schemas.openxmlformats.org/officeDocument/2006/relationships/image" Target="../media/image40.png"/><Relationship Id="rId29" Type="http://schemas.openxmlformats.org/officeDocument/2006/relationships/image" Target="../media/image4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0" Type="http://schemas.openxmlformats.org/officeDocument/2006/relationships/image" Target="../media/image51.png"/><Relationship Id="rId11" Type="http://schemas.openxmlformats.org/officeDocument/2006/relationships/image" Target="../media/image52.png"/><Relationship Id="rId12" Type="http://schemas.openxmlformats.org/officeDocument/2006/relationships/image" Target="../media/image53.png"/><Relationship Id="rId13" Type="http://schemas.openxmlformats.org/officeDocument/2006/relationships/image" Target="../media/image54.png"/><Relationship Id="rId14" Type="http://schemas.openxmlformats.org/officeDocument/2006/relationships/image" Target="../media/image55.png"/><Relationship Id="rId15" Type="http://schemas.openxmlformats.org/officeDocument/2006/relationships/image" Target="../media/image56.png"/><Relationship Id="rId16" Type="http://schemas.openxmlformats.org/officeDocument/2006/relationships/image" Target="../media/image57.png"/><Relationship Id="rId17" Type="http://schemas.openxmlformats.org/officeDocument/2006/relationships/image" Target="../media/image58.png"/><Relationship Id="rId18" Type="http://schemas.openxmlformats.org/officeDocument/2006/relationships/image" Target="../media/image59.png"/><Relationship Id="rId19" Type="http://schemas.openxmlformats.org/officeDocument/2006/relationships/image" Target="../media/image60.png"/><Relationship Id="rId20" Type="http://schemas.openxmlformats.org/officeDocument/2006/relationships/image" Target="../media/image61.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jpeg"/><Relationship Id="rId25" Type="http://schemas.openxmlformats.org/officeDocument/2006/relationships/image" Target="../media/image29.png"/><Relationship Id="rId26" Type="http://schemas.openxmlformats.org/officeDocument/2006/relationships/image" Target="../media/image30.png"/><Relationship Id="rId27" Type="http://schemas.openxmlformats.org/officeDocument/2006/relationships/image" Target="../media/image31.png"/><Relationship Id="rId28" Type="http://schemas.openxmlformats.org/officeDocument/2006/relationships/image" Target="../media/image32.png"/><Relationship Id="rId29" Type="http://schemas.openxmlformats.org/officeDocument/2006/relationships/image" Target="../media/image33.png"/><Relationship Id="rId30" Type="http://schemas.openxmlformats.org/officeDocument/2006/relationships/image" Target="../media/image3.jpeg"/><Relationship Id="rId31" Type="http://schemas.openxmlformats.org/officeDocument/2006/relationships/image" Target="../media/image34.png"/><Relationship Id="rId32" Type="http://schemas.openxmlformats.org/officeDocument/2006/relationships/image" Target="../media/image4.jpeg"/><Relationship Id="rId33" Type="http://schemas.openxmlformats.org/officeDocument/2006/relationships/image" Target="../media/image35.png"/><Relationship Id="rId34" Type="http://schemas.openxmlformats.org/officeDocument/2006/relationships/image" Target="../media/image36.png"/><Relationship Id="rId35" Type="http://schemas.openxmlformats.org/officeDocument/2006/relationships/image" Target="../media/image37.png"/><Relationship Id="rId36" Type="http://schemas.openxmlformats.org/officeDocument/2006/relationships/image" Target="../media/image38.png"/><Relationship Id="rId37" Type="http://schemas.openxmlformats.org/officeDocument/2006/relationships/image" Target="../media/image39.png"/><Relationship Id="rId38" Type="http://schemas.openxmlformats.org/officeDocument/2006/relationships/image" Target="../media/image40.png"/><Relationship Id="rId39" Type="http://schemas.openxmlformats.org/officeDocument/2006/relationships/image" Target="../media/image41.png"/><Relationship Id="rId40" Type="http://schemas.openxmlformats.org/officeDocument/2006/relationships/image" Target="../media/image19.png"/><Relationship Id="rId41" Type="http://schemas.openxmlformats.org/officeDocument/2006/relationships/image" Target="../media/image20.png"/><Relationship Id="rId42" Type="http://schemas.openxmlformats.org/officeDocument/2006/relationships/image" Target="../media/image62.png"/><Relationship Id="rId43" Type="http://schemas.openxmlformats.org/officeDocument/2006/relationships/image" Target="../media/image21.png"/><Relationship Id="rId44" Type="http://schemas.openxmlformats.org/officeDocument/2006/relationships/image" Target="../media/image63.png"/><Relationship Id="rId45" Type="http://schemas.openxmlformats.org/officeDocument/2006/relationships/image" Target="../media/image64.png"/><Relationship Id="rId46" Type="http://schemas.openxmlformats.org/officeDocument/2006/relationships/image" Target="../media/image65.png"/><Relationship Id="rId47" Type="http://schemas.openxmlformats.org/officeDocument/2006/relationships/image" Target="../media/image22.png"/><Relationship Id="rId48" Type="http://schemas.openxmlformats.org/officeDocument/2006/relationships/image" Target="../media/image66.png"/><Relationship Id="rId49" Type="http://schemas.openxmlformats.org/officeDocument/2006/relationships/image" Target="../media/image18.png"/><Relationship Id="rId50" Type="http://schemas.openxmlformats.org/officeDocument/2006/relationships/image" Target="../media/image25.png"/><Relationship Id="rId51" Type="http://schemas.openxmlformats.org/officeDocument/2006/relationships/image" Target="../media/image23.png"/><Relationship Id="rId52"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6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hyperlink" Target="https://snowflake.com/" TargetMode="External"/><Relationship Id="rId3" Type="http://schemas.openxmlformats.org/officeDocument/2006/relationships/hyperlink" Target="https://learn.microsoft.com/en-us/windows/wsl/install" TargetMode="External"/><Relationship Id="rId4" Type="http://schemas.openxmlformats.org/officeDocument/2006/relationships/hyperlink" Target="https://docs.docker.com/engine/install/ubuntu/" TargetMode="External"/><Relationship Id="rId5" Type="http://schemas.openxmlformats.org/officeDocument/2006/relationships/hyperlink" Target="https://docs.conda.io/projects/conda/en/stable/user-guide/install/linux.html" TargetMode="External"/><Relationship Id="rId6" Type="http://schemas.openxmlformats.org/officeDocument/2006/relationships/hyperlink" Target="https://docs.docker.com/desktop/install/mac-install/?_fsi=VFXGt5s6&amp;_fsi=VFXGt5s6&amp;_fsi=VFXGt5s6&amp;_fsi=VFXGt5s6" TargetMode="External"/><Relationship Id="rId7" Type="http://schemas.openxmlformats.org/officeDocument/2006/relationships/hyperlink" Target="https://docs.conda.io/projects/conda/en/latest/user-guide/install/macos.html"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8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Google Shape;152;p1"/>
          <p:cNvSpPr txBox="1"/>
          <p:nvPr/>
        </p:nvSpPr>
        <p:spPr>
          <a:xfrm>
            <a:off x="4921617" y="3883854"/>
            <a:ext cx="7280042"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212449"/>
                </a:solidFill>
                <a:latin typeface="Söhne Halbfett"/>
                <a:ea typeface="Söhne Halbfett"/>
                <a:cs typeface="Söhne Halbfett"/>
                <a:sym typeface="Söhne Halbfett"/>
              </a:defRPr>
            </a:pPr>
            <a:r>
              <a:t>ETL 1 : </a:t>
            </a:r>
            <a:endParaRPr>
              <a:solidFill>
                <a:srgbClr val="000000"/>
              </a:solidFill>
            </a:endParaRPr>
          </a:p>
          <a:p>
            <a:pPr>
              <a:lnSpc>
                <a:spcPct val="80000"/>
              </a:lnSpc>
              <a:defRPr b="1" sz="4300">
                <a:solidFill>
                  <a:schemeClr val="accent1"/>
                </a:solidFill>
                <a:latin typeface="Söhne"/>
                <a:ea typeface="Söhne"/>
                <a:cs typeface="Söhne"/>
                <a:sym typeface="Söhne"/>
              </a:defRPr>
            </a:pPr>
            <a:r>
              <a:t>Building the Data Pipeline</a:t>
            </a:r>
          </a:p>
        </p:txBody>
      </p:sp>
      <p:sp>
        <p:nvSpPr>
          <p:cNvPr id="359" name="Google Shape;153;p1"/>
          <p:cNvSpPr txBox="1"/>
          <p:nvPr/>
        </p:nvSpPr>
        <p:spPr>
          <a:xfrm>
            <a:off x="4921617" y="5685563"/>
            <a:ext cx="7280042" cy="2413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14876"/>
              </a:lnSpc>
              <a:defRPr sz="1600">
                <a:solidFill>
                  <a:srgbClr val="212449"/>
                </a:solidFill>
                <a:latin typeface="Söhne Leicht"/>
                <a:ea typeface="Söhne Leicht"/>
                <a:cs typeface="Söhne Leicht"/>
                <a:sym typeface="Söhne Leicht"/>
              </a:defRPr>
            </a:lvl1pPr>
          </a:lstStyle>
          <a:p>
            <a:pPr/>
            <a:r>
              <a:t>Laura Belmond - Solution Engineer</a:t>
            </a:r>
          </a:p>
        </p:txBody>
      </p:sp>
      <p:pic>
        <p:nvPicPr>
          <p:cNvPr id="360" name="Google Shape;154;p1" descr="Google Shape;154;p1"/>
          <p:cNvPicPr>
            <a:picLocks noChangeAspect="1"/>
          </p:cNvPicPr>
          <p:nvPr/>
        </p:nvPicPr>
        <p:blipFill>
          <a:blip r:embed="rId2">
            <a:extLst/>
          </a:blip>
          <a:srcRect l="15278" t="8592" r="15277" b="8589"/>
          <a:stretch>
            <a:fillRect/>
          </a:stretch>
        </p:blipFill>
        <p:spPr>
          <a:xfrm>
            <a:off x="-1" y="1714"/>
            <a:ext cx="4599428" cy="6856288"/>
          </a:xfrm>
          <a:prstGeom prst="rect">
            <a:avLst/>
          </a:prstGeom>
          <a:ln w="12700">
            <a:miter lim="400000"/>
          </a:ln>
        </p:spPr>
      </p:pic>
      <p:pic>
        <p:nvPicPr>
          <p:cNvPr id="361" name="Google Shape;166;g27b40488555_0_27" descr="Google Shape;166;g27b40488555_0_27"/>
          <p:cNvPicPr>
            <a:picLocks noChangeAspect="1"/>
          </p:cNvPicPr>
          <p:nvPr/>
        </p:nvPicPr>
        <p:blipFill>
          <a:blip r:embed="rId3">
            <a:extLst/>
          </a:blip>
          <a:srcRect l="53657" t="14639" r="15684" b="14639"/>
          <a:stretch>
            <a:fillRect/>
          </a:stretch>
        </p:blipFill>
        <p:spPr>
          <a:xfrm>
            <a:off x="0" y="1712"/>
            <a:ext cx="4599426" cy="6856288"/>
          </a:xfrm>
          <a:prstGeom prst="rect">
            <a:avLst/>
          </a:prstGeom>
          <a:ln w="12700">
            <a:miter lim="400000"/>
          </a:ln>
        </p:spPr>
      </p:pic>
      <p:pic>
        <p:nvPicPr>
          <p:cNvPr id="362" name="Google Shape;101;p1" descr="Google Shape;101;p1"/>
          <p:cNvPicPr>
            <a:picLocks noChangeAspect="1"/>
          </p:cNvPicPr>
          <p:nvPr/>
        </p:nvPicPr>
        <p:blipFill>
          <a:blip r:embed="rId4">
            <a:extLst/>
          </a:blip>
          <a:stretch>
            <a:fillRect/>
          </a:stretch>
        </p:blipFill>
        <p:spPr>
          <a:xfrm>
            <a:off x="5025306" y="1980807"/>
            <a:ext cx="6680280" cy="782855"/>
          </a:xfrm>
          <a:prstGeom prst="rect">
            <a:avLst/>
          </a:prstGeom>
          <a:ln w="12700">
            <a:miter lim="400000"/>
          </a:ln>
        </p:spPr>
      </p:pic>
      <p:pic>
        <p:nvPicPr>
          <p:cNvPr id="363" name="Capture d’écran 2025-08-31 à 09.19.46.png" descr="Capture d’écran 2025-08-31 à 09.19.46.png"/>
          <p:cNvPicPr>
            <a:picLocks noChangeAspect="1"/>
          </p:cNvPicPr>
          <p:nvPr/>
        </p:nvPicPr>
        <p:blipFill>
          <a:blip r:embed="rId5">
            <a:extLst/>
          </a:blip>
          <a:stretch>
            <a:fillRect/>
          </a:stretch>
        </p:blipFill>
        <p:spPr>
          <a:xfrm>
            <a:off x="-378339" y="-55542"/>
            <a:ext cx="5141983" cy="69690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361"/>
                                        </p:tgtEl>
                                        <p:attrNameLst>
                                          <p:attrName>style.visibility</p:attrName>
                                        </p:attrNameLst>
                                      </p:cBhvr>
                                      <p:to>
                                        <p:strVal val="visible"/>
                                      </p:to>
                                    </p:set>
                                    <p:animEffect filter="fade" transition="in">
                                      <p:cBhvr>
                                        <p:cTn id="7" dur="5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1" grpId="1"/>
    </p:bldLst>
  </p:timing>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Numéro de diapositive"/>
          <p:cNvSpPr txBox="1"/>
          <p:nvPr>
            <p:ph type="sldNum" sz="quarter" idx="4294967295"/>
          </p:nvPr>
        </p:nvSpPr>
        <p:spPr>
          <a:xfrm>
            <a:off x="51259" y="6382696"/>
            <a:ext cx="440141"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406"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ETL, </a:t>
            </a:r>
            <a:r>
              <a:rPr>
                <a:solidFill>
                  <a:srgbClr val="011993"/>
                </a:solidFill>
              </a:rPr>
              <a:t>ELT </a:t>
            </a:r>
          </a:p>
        </p:txBody>
      </p:sp>
      <p:pic>
        <p:nvPicPr>
          <p:cNvPr id="407" name="vidéo-collée.png" descr="vidéo-collée.png"/>
          <p:cNvPicPr>
            <a:picLocks noChangeAspect="1"/>
          </p:cNvPicPr>
          <p:nvPr/>
        </p:nvPicPr>
        <p:blipFill>
          <a:blip r:embed="rId2">
            <a:extLst/>
          </a:blip>
          <a:stretch>
            <a:fillRect/>
          </a:stretch>
        </p:blipFill>
        <p:spPr>
          <a:xfrm>
            <a:off x="1016000" y="1738001"/>
            <a:ext cx="10160000" cy="374650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11" name="Google Shape;3922;p302"/>
          <p:cNvGrpSpPr/>
          <p:nvPr/>
        </p:nvGrpSpPr>
        <p:grpSpPr>
          <a:xfrm>
            <a:off x="1252435" y="1383530"/>
            <a:ext cx="10259597" cy="4628865"/>
            <a:chOff x="0" y="0"/>
            <a:chExt cx="10259595" cy="4628864"/>
          </a:xfrm>
        </p:grpSpPr>
        <p:grpSp>
          <p:nvGrpSpPr>
            <p:cNvPr id="508" name="Google Shape;3923;p302"/>
            <p:cNvGrpSpPr/>
            <p:nvPr/>
          </p:nvGrpSpPr>
          <p:grpSpPr>
            <a:xfrm>
              <a:off x="3361972" y="-1"/>
              <a:ext cx="6897624" cy="4628866"/>
              <a:chOff x="0" y="0"/>
              <a:chExt cx="6897623" cy="4628864"/>
            </a:xfrm>
          </p:grpSpPr>
          <p:grpSp>
            <p:nvGrpSpPr>
              <p:cNvPr id="421" name="Google Shape;3924;p302"/>
              <p:cNvGrpSpPr/>
              <p:nvPr/>
            </p:nvGrpSpPr>
            <p:grpSpPr>
              <a:xfrm>
                <a:off x="-1" y="-1"/>
                <a:ext cx="6897625" cy="4628866"/>
                <a:chOff x="0" y="0"/>
                <a:chExt cx="6897623" cy="4628864"/>
              </a:xfrm>
            </p:grpSpPr>
            <p:sp>
              <p:nvSpPr>
                <p:cNvPr id="409" name="Google Shape;3925;p302"/>
                <p:cNvSpPr/>
                <p:nvPr/>
              </p:nvSpPr>
              <p:spPr>
                <a:xfrm>
                  <a:off x="-1" y="-1"/>
                  <a:ext cx="6897625" cy="4628866"/>
                </a:xfrm>
                <a:prstGeom prst="rect">
                  <a:avLst/>
                </a:prstGeom>
                <a:solidFill>
                  <a:srgbClr val="29B5E8"/>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10" name="Google Shape;3926;p302"/>
                <p:cNvSpPr/>
                <p:nvPr/>
              </p:nvSpPr>
              <p:spPr>
                <a:xfrm>
                  <a:off x="2467036" y="883250"/>
                  <a:ext cx="1963550" cy="1348257"/>
                </a:xfrm>
                <a:prstGeom prst="rect">
                  <a:avLst/>
                </a:prstGeom>
                <a:solidFill>
                  <a:srgbClr val="105780"/>
                </a:solidFill>
                <a:ln w="12700" cap="flat">
                  <a:solidFill>
                    <a:srgbClr val="105780"/>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420" name="Google Shape;3927;p302"/>
                <p:cNvGrpSpPr/>
                <p:nvPr/>
              </p:nvGrpSpPr>
              <p:grpSpPr>
                <a:xfrm>
                  <a:off x="3072465" y="1299028"/>
                  <a:ext cx="752684" cy="828454"/>
                  <a:chOff x="0" y="0"/>
                  <a:chExt cx="752683" cy="828453"/>
                </a:xfrm>
              </p:grpSpPr>
              <p:sp>
                <p:nvSpPr>
                  <p:cNvPr id="411" name="Google Shape;3928;p302"/>
                  <p:cNvSpPr/>
                  <p:nvPr/>
                </p:nvSpPr>
                <p:spPr>
                  <a:xfrm>
                    <a:off x="-1" y="0"/>
                    <a:ext cx="228619" cy="256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919"/>
                        </a:moveTo>
                        <a:lnTo>
                          <a:pt x="0" y="16771"/>
                        </a:lnTo>
                        <a:cubicBezTo>
                          <a:pt x="17" y="19442"/>
                          <a:pt x="2230" y="21600"/>
                          <a:pt x="4955" y="21600"/>
                        </a:cubicBezTo>
                        <a:lnTo>
                          <a:pt x="16615" y="21600"/>
                        </a:lnTo>
                        <a:cubicBezTo>
                          <a:pt x="19368" y="21600"/>
                          <a:pt x="21600" y="19411"/>
                          <a:pt x="21600" y="16711"/>
                        </a:cubicBezTo>
                        <a:lnTo>
                          <a:pt x="21600" y="4860"/>
                        </a:lnTo>
                        <a:cubicBezTo>
                          <a:pt x="21583" y="2171"/>
                          <a:pt x="19357" y="0"/>
                          <a:pt x="16615" y="0"/>
                        </a:cubicBezTo>
                        <a:lnTo>
                          <a:pt x="4955" y="0"/>
                        </a:lnTo>
                        <a:cubicBezTo>
                          <a:pt x="2219" y="0"/>
                          <a:pt x="0" y="2176"/>
                          <a:pt x="0" y="4859"/>
                        </a:cubicBezTo>
                        <a:cubicBezTo>
                          <a:pt x="0" y="4879"/>
                          <a:pt x="0" y="4899"/>
                          <a:pt x="0" y="4919"/>
                        </a:cubicBezTo>
                        <a:close/>
                        <a:moveTo>
                          <a:pt x="4955" y="4919"/>
                        </a:moveTo>
                        <a:lnTo>
                          <a:pt x="16767" y="4919"/>
                        </a:lnTo>
                        <a:lnTo>
                          <a:pt x="16767" y="16771"/>
                        </a:lnTo>
                        <a:cubicBezTo>
                          <a:pt x="16793" y="16816"/>
                          <a:pt x="16793" y="16873"/>
                          <a:pt x="16767" y="16919"/>
                        </a:cubicBezTo>
                        <a:lnTo>
                          <a:pt x="4985" y="1677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2" name="Google Shape;3929;p302"/>
                  <p:cNvSpPr/>
                  <p:nvPr/>
                </p:nvSpPr>
                <p:spPr>
                  <a:xfrm>
                    <a:off x="261871" y="0"/>
                    <a:ext cx="228933" cy="256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1"/>
                        </a:moveTo>
                        <a:cubicBezTo>
                          <a:pt x="17" y="19430"/>
                          <a:pt x="2240" y="21600"/>
                          <a:pt x="4978" y="21600"/>
                        </a:cubicBezTo>
                        <a:lnTo>
                          <a:pt x="16622" y="21600"/>
                        </a:lnTo>
                        <a:cubicBezTo>
                          <a:pt x="19371" y="21600"/>
                          <a:pt x="21600" y="19411"/>
                          <a:pt x="21600" y="16711"/>
                        </a:cubicBezTo>
                        <a:lnTo>
                          <a:pt x="21600" y="4859"/>
                        </a:lnTo>
                        <a:cubicBezTo>
                          <a:pt x="21584" y="2171"/>
                          <a:pt x="19360" y="0"/>
                          <a:pt x="16622" y="0"/>
                        </a:cubicBezTo>
                        <a:lnTo>
                          <a:pt x="4978" y="0"/>
                        </a:lnTo>
                        <a:cubicBezTo>
                          <a:pt x="2240" y="0"/>
                          <a:pt x="17" y="2171"/>
                          <a:pt x="0" y="4859"/>
                        </a:cubicBezTo>
                        <a:close/>
                        <a:moveTo>
                          <a:pt x="4978" y="4889"/>
                        </a:moveTo>
                        <a:lnTo>
                          <a:pt x="16773" y="4889"/>
                        </a:lnTo>
                        <a:lnTo>
                          <a:pt x="16773" y="16741"/>
                        </a:lnTo>
                        <a:cubicBezTo>
                          <a:pt x="16773" y="16822"/>
                          <a:pt x="16706" y="16889"/>
                          <a:pt x="16622" y="16889"/>
                        </a:cubicBezTo>
                        <a:lnTo>
                          <a:pt x="4827" y="1674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3" name="Google Shape;3930;p302"/>
                  <p:cNvSpPr/>
                  <p:nvPr/>
                </p:nvSpPr>
                <p:spPr>
                  <a:xfrm>
                    <a:off x="524061" y="703"/>
                    <a:ext cx="228615" cy="2554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73"/>
                        </a:moveTo>
                        <a:cubicBezTo>
                          <a:pt x="21600" y="2182"/>
                          <a:pt x="19382" y="0"/>
                          <a:pt x="16645" y="0"/>
                        </a:cubicBezTo>
                        <a:lnTo>
                          <a:pt x="4985" y="0"/>
                        </a:lnTo>
                        <a:cubicBezTo>
                          <a:pt x="2243" y="0"/>
                          <a:pt x="17" y="2177"/>
                          <a:pt x="0" y="4873"/>
                        </a:cubicBezTo>
                        <a:lnTo>
                          <a:pt x="0" y="16757"/>
                        </a:lnTo>
                        <a:cubicBezTo>
                          <a:pt x="33" y="19441"/>
                          <a:pt x="2255" y="21600"/>
                          <a:pt x="4985" y="21600"/>
                        </a:cubicBezTo>
                        <a:lnTo>
                          <a:pt x="16645" y="21600"/>
                        </a:lnTo>
                        <a:cubicBezTo>
                          <a:pt x="19382" y="21600"/>
                          <a:pt x="21600" y="19418"/>
                          <a:pt x="21600" y="16727"/>
                        </a:cubicBezTo>
                        <a:cubicBezTo>
                          <a:pt x="21600" y="16717"/>
                          <a:pt x="21600" y="16707"/>
                          <a:pt x="21600" y="16697"/>
                        </a:cubicBezTo>
                        <a:close/>
                        <a:moveTo>
                          <a:pt x="16766" y="16757"/>
                        </a:moveTo>
                        <a:lnTo>
                          <a:pt x="16766" y="16906"/>
                        </a:lnTo>
                        <a:lnTo>
                          <a:pt x="4955" y="16757"/>
                        </a:lnTo>
                        <a:lnTo>
                          <a:pt x="5105" y="4873"/>
                        </a:lnTo>
                        <a:lnTo>
                          <a:pt x="16887" y="487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4" name="Google Shape;3931;p302"/>
                  <p:cNvSpPr/>
                  <p:nvPr/>
                </p:nvSpPr>
                <p:spPr>
                  <a:xfrm>
                    <a:off x="3" y="286338"/>
                    <a:ext cx="228615" cy="256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5" y="0"/>
                        </a:moveTo>
                        <a:lnTo>
                          <a:pt x="4955" y="0"/>
                        </a:lnTo>
                        <a:cubicBezTo>
                          <a:pt x="2218" y="0"/>
                          <a:pt x="0" y="2175"/>
                          <a:pt x="0" y="4859"/>
                        </a:cubicBezTo>
                        <a:cubicBezTo>
                          <a:pt x="0" y="4869"/>
                          <a:pt x="0" y="4879"/>
                          <a:pt x="0" y="4889"/>
                        </a:cubicBezTo>
                        <a:lnTo>
                          <a:pt x="0" y="16741"/>
                        </a:lnTo>
                        <a:cubicBezTo>
                          <a:pt x="0" y="19424"/>
                          <a:pt x="2218" y="21600"/>
                          <a:pt x="4955" y="21600"/>
                        </a:cubicBezTo>
                        <a:lnTo>
                          <a:pt x="16615" y="21600"/>
                        </a:lnTo>
                        <a:cubicBezTo>
                          <a:pt x="19357" y="21600"/>
                          <a:pt x="21583" y="19430"/>
                          <a:pt x="21600" y="16741"/>
                        </a:cubicBezTo>
                        <a:lnTo>
                          <a:pt x="21600" y="4889"/>
                        </a:lnTo>
                        <a:cubicBezTo>
                          <a:pt x="21600" y="2189"/>
                          <a:pt x="19368" y="0"/>
                          <a:pt x="16615" y="0"/>
                        </a:cubicBezTo>
                        <a:close/>
                        <a:moveTo>
                          <a:pt x="16615" y="16711"/>
                        </a:moveTo>
                        <a:cubicBezTo>
                          <a:pt x="16615" y="16711"/>
                          <a:pt x="16615" y="16711"/>
                          <a:pt x="16615" y="16711"/>
                        </a:cubicBezTo>
                        <a:lnTo>
                          <a:pt x="4834" y="16711"/>
                        </a:lnTo>
                        <a:lnTo>
                          <a:pt x="4834" y="4859"/>
                        </a:lnTo>
                        <a:lnTo>
                          <a:pt x="16646" y="4859"/>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5" name="Google Shape;3932;p302"/>
                  <p:cNvSpPr/>
                  <p:nvPr/>
                </p:nvSpPr>
                <p:spPr>
                  <a:xfrm>
                    <a:off x="261871" y="285988"/>
                    <a:ext cx="228933" cy="256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1"/>
                        </a:moveTo>
                        <a:cubicBezTo>
                          <a:pt x="17" y="19430"/>
                          <a:pt x="2240" y="21600"/>
                          <a:pt x="4978" y="21600"/>
                        </a:cubicBezTo>
                        <a:lnTo>
                          <a:pt x="16622" y="21600"/>
                        </a:lnTo>
                        <a:cubicBezTo>
                          <a:pt x="19360" y="21600"/>
                          <a:pt x="21584" y="19430"/>
                          <a:pt x="21600" y="16741"/>
                        </a:cubicBezTo>
                        <a:lnTo>
                          <a:pt x="21600" y="4889"/>
                        </a:lnTo>
                        <a:cubicBezTo>
                          <a:pt x="21600" y="2189"/>
                          <a:pt x="19371" y="0"/>
                          <a:pt x="16622" y="0"/>
                        </a:cubicBezTo>
                        <a:lnTo>
                          <a:pt x="4978" y="0"/>
                        </a:lnTo>
                        <a:cubicBezTo>
                          <a:pt x="2229" y="0"/>
                          <a:pt x="0" y="2189"/>
                          <a:pt x="0" y="4889"/>
                        </a:cubicBezTo>
                        <a:close/>
                        <a:moveTo>
                          <a:pt x="4978" y="4889"/>
                        </a:moveTo>
                        <a:lnTo>
                          <a:pt x="16773" y="4889"/>
                        </a:lnTo>
                        <a:lnTo>
                          <a:pt x="16773" y="16741"/>
                        </a:lnTo>
                        <a:cubicBezTo>
                          <a:pt x="16773" y="16741"/>
                          <a:pt x="16773" y="16741"/>
                          <a:pt x="16622" y="16741"/>
                        </a:cubicBezTo>
                        <a:lnTo>
                          <a:pt x="4827" y="1674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6" name="Google Shape;3933;p302"/>
                  <p:cNvSpPr/>
                  <p:nvPr/>
                </p:nvSpPr>
                <p:spPr>
                  <a:xfrm>
                    <a:off x="524061" y="286338"/>
                    <a:ext cx="228616" cy="256126"/>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16633" y="0"/>
                        </a:moveTo>
                        <a:lnTo>
                          <a:pt x="4981" y="0"/>
                        </a:lnTo>
                        <a:cubicBezTo>
                          <a:pt x="2230" y="0"/>
                          <a:pt x="0" y="2189"/>
                          <a:pt x="0" y="4889"/>
                        </a:cubicBezTo>
                        <a:lnTo>
                          <a:pt x="0" y="16741"/>
                        </a:lnTo>
                        <a:cubicBezTo>
                          <a:pt x="17" y="19430"/>
                          <a:pt x="2242" y="21600"/>
                          <a:pt x="4981" y="21600"/>
                        </a:cubicBezTo>
                        <a:lnTo>
                          <a:pt x="16633" y="21600"/>
                        </a:lnTo>
                        <a:cubicBezTo>
                          <a:pt x="19367" y="21600"/>
                          <a:pt x="21583" y="19424"/>
                          <a:pt x="21583" y="16741"/>
                        </a:cubicBezTo>
                        <a:lnTo>
                          <a:pt x="21583" y="4889"/>
                        </a:lnTo>
                        <a:cubicBezTo>
                          <a:pt x="21600" y="2205"/>
                          <a:pt x="19397" y="17"/>
                          <a:pt x="16663" y="0"/>
                        </a:cubicBezTo>
                        <a:cubicBezTo>
                          <a:pt x="16653" y="0"/>
                          <a:pt x="16643" y="0"/>
                          <a:pt x="16633" y="0"/>
                        </a:cubicBezTo>
                        <a:close/>
                        <a:moveTo>
                          <a:pt x="16633" y="16711"/>
                        </a:moveTo>
                        <a:lnTo>
                          <a:pt x="4830" y="16711"/>
                        </a:lnTo>
                        <a:lnTo>
                          <a:pt x="4981" y="4859"/>
                        </a:lnTo>
                        <a:lnTo>
                          <a:pt x="16754" y="4859"/>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7" name="Google Shape;3934;p302"/>
                  <p:cNvSpPr/>
                  <p:nvPr/>
                </p:nvSpPr>
                <p:spPr>
                  <a:xfrm>
                    <a:off x="2" y="572327"/>
                    <a:ext cx="228621" cy="256127"/>
                  </a:xfrm>
                  <a:custGeom>
                    <a:avLst/>
                    <a:gdLst/>
                    <a:ahLst/>
                    <a:cxnLst>
                      <a:cxn ang="0">
                        <a:pos x="wd2" y="hd2"/>
                      </a:cxn>
                      <a:cxn ang="5400000">
                        <a:pos x="wd2" y="hd2"/>
                      </a:cxn>
                      <a:cxn ang="10800000">
                        <a:pos x="wd2" y="hd2"/>
                      </a:cxn>
                      <a:cxn ang="16200000">
                        <a:pos x="wd2" y="hd2"/>
                      </a:cxn>
                    </a:cxnLst>
                    <a:rect l="0" t="0" r="r" b="b"/>
                    <a:pathLst>
                      <a:path w="21583" h="21583" fill="norm" stroke="1" extrusionOk="0">
                        <a:moveTo>
                          <a:pt x="21582" y="16669"/>
                        </a:moveTo>
                        <a:lnTo>
                          <a:pt x="21582" y="4826"/>
                        </a:lnTo>
                        <a:cubicBezTo>
                          <a:pt x="21549" y="2151"/>
                          <a:pt x="19329" y="0"/>
                          <a:pt x="16602" y="0"/>
                        </a:cubicBezTo>
                        <a:lnTo>
                          <a:pt x="4950" y="0"/>
                        </a:lnTo>
                        <a:cubicBezTo>
                          <a:pt x="2216" y="0"/>
                          <a:pt x="0" y="2174"/>
                          <a:pt x="0" y="4856"/>
                        </a:cubicBezTo>
                        <a:cubicBezTo>
                          <a:pt x="0" y="4865"/>
                          <a:pt x="0" y="4876"/>
                          <a:pt x="0" y="4885"/>
                        </a:cubicBezTo>
                        <a:lnTo>
                          <a:pt x="0" y="16728"/>
                        </a:lnTo>
                        <a:cubicBezTo>
                          <a:pt x="-17" y="19393"/>
                          <a:pt x="2172" y="21567"/>
                          <a:pt x="4890" y="21583"/>
                        </a:cubicBezTo>
                        <a:cubicBezTo>
                          <a:pt x="4910" y="21583"/>
                          <a:pt x="4930" y="21583"/>
                          <a:pt x="4950" y="21583"/>
                        </a:cubicBezTo>
                        <a:lnTo>
                          <a:pt x="16602" y="21583"/>
                        </a:lnTo>
                        <a:cubicBezTo>
                          <a:pt x="19336" y="21600"/>
                          <a:pt x="21566" y="19440"/>
                          <a:pt x="21583" y="16758"/>
                        </a:cubicBezTo>
                        <a:cubicBezTo>
                          <a:pt x="21583" y="16728"/>
                          <a:pt x="21583" y="16699"/>
                          <a:pt x="21582" y="16669"/>
                        </a:cubicBezTo>
                        <a:close/>
                        <a:moveTo>
                          <a:pt x="4829" y="16669"/>
                        </a:moveTo>
                        <a:lnTo>
                          <a:pt x="4829" y="4826"/>
                        </a:lnTo>
                        <a:lnTo>
                          <a:pt x="16632" y="4974"/>
                        </a:lnTo>
                        <a:lnTo>
                          <a:pt x="16632" y="16817"/>
                        </a:lnTo>
                        <a:cubicBezTo>
                          <a:pt x="16654" y="16864"/>
                          <a:pt x="16654" y="16918"/>
                          <a:pt x="16632" y="16965"/>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8" name="Google Shape;3935;p302"/>
                  <p:cNvSpPr/>
                  <p:nvPr/>
                </p:nvSpPr>
                <p:spPr>
                  <a:xfrm>
                    <a:off x="261871" y="572327"/>
                    <a:ext cx="228938" cy="256127"/>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21599" y="16669"/>
                        </a:moveTo>
                        <a:lnTo>
                          <a:pt x="21599" y="4826"/>
                        </a:lnTo>
                        <a:cubicBezTo>
                          <a:pt x="21566" y="2151"/>
                          <a:pt x="19347" y="0"/>
                          <a:pt x="16622" y="0"/>
                        </a:cubicBezTo>
                        <a:lnTo>
                          <a:pt x="4978" y="0"/>
                        </a:lnTo>
                        <a:cubicBezTo>
                          <a:pt x="2228" y="0"/>
                          <a:pt x="0" y="2187"/>
                          <a:pt x="0" y="4885"/>
                        </a:cubicBezTo>
                        <a:lnTo>
                          <a:pt x="0" y="16728"/>
                        </a:lnTo>
                        <a:cubicBezTo>
                          <a:pt x="0" y="19409"/>
                          <a:pt x="2215" y="21583"/>
                          <a:pt x="4947" y="21583"/>
                        </a:cubicBezTo>
                        <a:cubicBezTo>
                          <a:pt x="4957" y="21583"/>
                          <a:pt x="4968" y="21583"/>
                          <a:pt x="4978" y="21583"/>
                        </a:cubicBezTo>
                        <a:lnTo>
                          <a:pt x="16622" y="21583"/>
                        </a:lnTo>
                        <a:cubicBezTo>
                          <a:pt x="19354" y="21600"/>
                          <a:pt x="21583" y="19440"/>
                          <a:pt x="21600" y="16758"/>
                        </a:cubicBezTo>
                        <a:cubicBezTo>
                          <a:pt x="21600" y="16728"/>
                          <a:pt x="21600" y="16699"/>
                          <a:pt x="21599" y="16669"/>
                        </a:cubicBezTo>
                        <a:close/>
                        <a:moveTo>
                          <a:pt x="4827" y="16669"/>
                        </a:moveTo>
                        <a:lnTo>
                          <a:pt x="4978" y="4826"/>
                        </a:lnTo>
                        <a:lnTo>
                          <a:pt x="16773" y="4974"/>
                        </a:lnTo>
                        <a:lnTo>
                          <a:pt x="16773" y="16817"/>
                        </a:lnTo>
                        <a:cubicBezTo>
                          <a:pt x="16761" y="16893"/>
                          <a:pt x="16700" y="16953"/>
                          <a:pt x="16622" y="16965"/>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419" name="Google Shape;3936;p302"/>
                  <p:cNvSpPr/>
                  <p:nvPr/>
                </p:nvSpPr>
                <p:spPr>
                  <a:xfrm>
                    <a:off x="524061" y="572327"/>
                    <a:ext cx="228623" cy="256127"/>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21599" y="16668"/>
                        </a:moveTo>
                        <a:lnTo>
                          <a:pt x="21599" y="4826"/>
                        </a:lnTo>
                        <a:cubicBezTo>
                          <a:pt x="21582" y="2156"/>
                          <a:pt x="19369" y="0"/>
                          <a:pt x="16645" y="0"/>
                        </a:cubicBezTo>
                        <a:lnTo>
                          <a:pt x="4984" y="0"/>
                        </a:lnTo>
                        <a:cubicBezTo>
                          <a:pt x="2232" y="0"/>
                          <a:pt x="0" y="2187"/>
                          <a:pt x="0" y="4885"/>
                        </a:cubicBezTo>
                        <a:lnTo>
                          <a:pt x="0" y="16727"/>
                        </a:lnTo>
                        <a:cubicBezTo>
                          <a:pt x="0" y="19409"/>
                          <a:pt x="2218" y="21583"/>
                          <a:pt x="4954" y="21583"/>
                        </a:cubicBezTo>
                        <a:cubicBezTo>
                          <a:pt x="4964" y="21583"/>
                          <a:pt x="4975" y="21583"/>
                          <a:pt x="4984" y="21583"/>
                        </a:cubicBezTo>
                        <a:lnTo>
                          <a:pt x="16645" y="21583"/>
                        </a:lnTo>
                        <a:cubicBezTo>
                          <a:pt x="19364" y="21600"/>
                          <a:pt x="21583" y="19453"/>
                          <a:pt x="21600" y="16788"/>
                        </a:cubicBezTo>
                        <a:cubicBezTo>
                          <a:pt x="21600" y="16748"/>
                          <a:pt x="21600" y="16708"/>
                          <a:pt x="21599" y="16668"/>
                        </a:cubicBezTo>
                        <a:close/>
                        <a:moveTo>
                          <a:pt x="4833" y="16668"/>
                        </a:moveTo>
                        <a:lnTo>
                          <a:pt x="4984" y="4826"/>
                        </a:lnTo>
                        <a:lnTo>
                          <a:pt x="16766" y="4974"/>
                        </a:lnTo>
                        <a:lnTo>
                          <a:pt x="16766" y="16817"/>
                        </a:lnTo>
                        <a:cubicBezTo>
                          <a:pt x="16766" y="16817"/>
                          <a:pt x="16766" y="16964"/>
                          <a:pt x="16766" y="16964"/>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grpSp>
            <p:nvGrpSpPr>
              <p:cNvPr id="425" name="Google Shape;3937;p302"/>
              <p:cNvGrpSpPr/>
              <p:nvPr/>
            </p:nvGrpSpPr>
            <p:grpSpPr>
              <a:xfrm>
                <a:off x="3109259" y="216277"/>
                <a:ext cx="416293" cy="438813"/>
                <a:chOff x="0" y="0"/>
                <a:chExt cx="416291" cy="438812"/>
              </a:xfrm>
            </p:grpSpPr>
            <p:sp>
              <p:nvSpPr>
                <p:cNvPr id="422" name="Google Shape;3938;p302"/>
                <p:cNvSpPr/>
                <p:nvPr/>
              </p:nvSpPr>
              <p:spPr>
                <a:xfrm>
                  <a:off x="85344" y="0"/>
                  <a:ext cx="241969" cy="323518"/>
                </a:xfrm>
                <a:custGeom>
                  <a:avLst/>
                  <a:gdLst/>
                  <a:ahLst/>
                  <a:cxnLst>
                    <a:cxn ang="0">
                      <a:pos x="wd2" y="hd2"/>
                    </a:cxn>
                    <a:cxn ang="5400000">
                      <a:pos x="wd2" y="hd2"/>
                    </a:cxn>
                    <a:cxn ang="10800000">
                      <a:pos x="wd2" y="hd2"/>
                    </a:cxn>
                    <a:cxn ang="16200000">
                      <a:pos x="wd2" y="hd2"/>
                    </a:cxn>
                  </a:cxnLst>
                  <a:rect l="0" t="0" r="r" b="b"/>
                  <a:pathLst>
                    <a:path w="21592" h="21489" fill="norm" stroke="1" extrusionOk="0">
                      <a:moveTo>
                        <a:pt x="4445" y="18337"/>
                      </a:moveTo>
                      <a:cubicBezTo>
                        <a:pt x="4882" y="18625"/>
                        <a:pt x="5296" y="18933"/>
                        <a:pt x="5683" y="19259"/>
                      </a:cubicBezTo>
                      <a:cubicBezTo>
                        <a:pt x="7156" y="20273"/>
                        <a:pt x="8790" y="21489"/>
                        <a:pt x="10796" y="21489"/>
                      </a:cubicBezTo>
                      <a:cubicBezTo>
                        <a:pt x="12802" y="21489"/>
                        <a:pt x="14448" y="20273"/>
                        <a:pt x="15884" y="19213"/>
                      </a:cubicBezTo>
                      <a:cubicBezTo>
                        <a:pt x="16271" y="18887"/>
                        <a:pt x="16685" y="18579"/>
                        <a:pt x="17122" y="18291"/>
                      </a:cubicBezTo>
                      <a:cubicBezTo>
                        <a:pt x="18860" y="17267"/>
                        <a:pt x="19961" y="15759"/>
                        <a:pt x="20168" y="14117"/>
                      </a:cubicBezTo>
                      <a:cubicBezTo>
                        <a:pt x="21085" y="13409"/>
                        <a:pt x="21596" y="12464"/>
                        <a:pt x="21592" y="11481"/>
                      </a:cubicBezTo>
                      <a:lnTo>
                        <a:pt x="21592" y="10909"/>
                      </a:lnTo>
                      <a:cubicBezTo>
                        <a:pt x="21596" y="10076"/>
                        <a:pt x="21225" y="9265"/>
                        <a:pt x="20540" y="8606"/>
                      </a:cubicBezTo>
                      <a:cubicBezTo>
                        <a:pt x="20453" y="5491"/>
                        <a:pt x="19438" y="3187"/>
                        <a:pt x="17494" y="1740"/>
                      </a:cubicBezTo>
                      <a:cubicBezTo>
                        <a:pt x="15716" y="515"/>
                        <a:pt x="13337" y="-109"/>
                        <a:pt x="10920" y="17"/>
                      </a:cubicBezTo>
                      <a:lnTo>
                        <a:pt x="10672" y="17"/>
                      </a:lnTo>
                      <a:cubicBezTo>
                        <a:pt x="8272" y="-111"/>
                        <a:pt x="5908" y="510"/>
                        <a:pt x="4147" y="1731"/>
                      </a:cubicBezTo>
                      <a:cubicBezTo>
                        <a:pt x="2167" y="3178"/>
                        <a:pt x="1139" y="5481"/>
                        <a:pt x="1052" y="8587"/>
                      </a:cubicBezTo>
                      <a:cubicBezTo>
                        <a:pt x="366" y="9246"/>
                        <a:pt x="-4" y="10057"/>
                        <a:pt x="0" y="10891"/>
                      </a:cubicBezTo>
                      <a:lnTo>
                        <a:pt x="0" y="11462"/>
                      </a:lnTo>
                      <a:cubicBezTo>
                        <a:pt x="-3" y="12452"/>
                        <a:pt x="512" y="13405"/>
                        <a:pt x="1436" y="14117"/>
                      </a:cubicBezTo>
                      <a:cubicBezTo>
                        <a:pt x="1611" y="15773"/>
                        <a:pt x="2700" y="17301"/>
                        <a:pt x="4445" y="18337"/>
                      </a:cubicBezTo>
                      <a:close/>
                      <a:moveTo>
                        <a:pt x="3008" y="10900"/>
                      </a:moveTo>
                      <a:cubicBezTo>
                        <a:pt x="3013" y="10493"/>
                        <a:pt x="3231" y="10103"/>
                        <a:pt x="3615" y="9813"/>
                      </a:cubicBezTo>
                      <a:cubicBezTo>
                        <a:pt x="3899" y="9603"/>
                        <a:pt x="4059" y="9318"/>
                        <a:pt x="4061" y="9020"/>
                      </a:cubicBezTo>
                      <a:cubicBezTo>
                        <a:pt x="4061" y="6311"/>
                        <a:pt x="4791" y="4413"/>
                        <a:pt x="6227" y="3325"/>
                      </a:cubicBezTo>
                      <a:cubicBezTo>
                        <a:pt x="7402" y="2546"/>
                        <a:pt x="8955" y="2159"/>
                        <a:pt x="10523" y="2256"/>
                      </a:cubicBezTo>
                      <a:lnTo>
                        <a:pt x="10932" y="2256"/>
                      </a:lnTo>
                      <a:cubicBezTo>
                        <a:pt x="12545" y="2137"/>
                        <a:pt x="14152" y="2525"/>
                        <a:pt x="15364" y="3325"/>
                      </a:cubicBezTo>
                      <a:cubicBezTo>
                        <a:pt x="16801" y="4394"/>
                        <a:pt x="17531" y="6311"/>
                        <a:pt x="17531" y="9020"/>
                      </a:cubicBezTo>
                      <a:cubicBezTo>
                        <a:pt x="17533" y="9318"/>
                        <a:pt x="17693" y="9603"/>
                        <a:pt x="17977" y="9813"/>
                      </a:cubicBezTo>
                      <a:cubicBezTo>
                        <a:pt x="18364" y="10102"/>
                        <a:pt x="18581" y="10492"/>
                        <a:pt x="18583" y="10900"/>
                      </a:cubicBezTo>
                      <a:lnTo>
                        <a:pt x="18583" y="11472"/>
                      </a:lnTo>
                      <a:cubicBezTo>
                        <a:pt x="18584" y="11880"/>
                        <a:pt x="18366" y="12271"/>
                        <a:pt x="17977" y="12559"/>
                      </a:cubicBezTo>
                      <a:lnTo>
                        <a:pt x="17618" y="12826"/>
                      </a:lnTo>
                      <a:cubicBezTo>
                        <a:pt x="17334" y="13036"/>
                        <a:pt x="17174" y="13321"/>
                        <a:pt x="17172" y="13619"/>
                      </a:cubicBezTo>
                      <a:cubicBezTo>
                        <a:pt x="17179" y="14764"/>
                        <a:pt x="16486" y="15849"/>
                        <a:pt x="15290" y="16568"/>
                      </a:cubicBezTo>
                      <a:cubicBezTo>
                        <a:pt x="14752" y="16892"/>
                        <a:pt x="14243" y="17243"/>
                        <a:pt x="13767" y="17618"/>
                      </a:cubicBezTo>
                      <a:cubicBezTo>
                        <a:pt x="12888" y="18264"/>
                        <a:pt x="11564" y="19240"/>
                        <a:pt x="10796" y="19240"/>
                      </a:cubicBezTo>
                      <a:cubicBezTo>
                        <a:pt x="10028" y="19240"/>
                        <a:pt x="8704" y="18264"/>
                        <a:pt x="7862" y="17618"/>
                      </a:cubicBezTo>
                      <a:cubicBezTo>
                        <a:pt x="7386" y="17243"/>
                        <a:pt x="6877" y="16892"/>
                        <a:pt x="6339" y="16568"/>
                      </a:cubicBezTo>
                      <a:cubicBezTo>
                        <a:pt x="5142" y="15849"/>
                        <a:pt x="4450" y="14764"/>
                        <a:pt x="4457" y="13619"/>
                      </a:cubicBezTo>
                      <a:cubicBezTo>
                        <a:pt x="4455" y="13321"/>
                        <a:pt x="4295" y="13036"/>
                        <a:pt x="4011" y="12826"/>
                      </a:cubicBezTo>
                      <a:lnTo>
                        <a:pt x="3652" y="12559"/>
                      </a:lnTo>
                      <a:cubicBezTo>
                        <a:pt x="3265" y="12270"/>
                        <a:pt x="3047" y="11879"/>
                        <a:pt x="3046" y="11472"/>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23" name="Google Shape;3939;p302"/>
                <p:cNvSpPr/>
                <p:nvPr/>
              </p:nvSpPr>
              <p:spPr>
                <a:xfrm>
                  <a:off x="136209" y="60217"/>
                  <a:ext cx="141018" cy="72946"/>
                </a:xfrm>
                <a:custGeom>
                  <a:avLst/>
                  <a:gdLst/>
                  <a:ahLst/>
                  <a:cxnLst>
                    <a:cxn ang="0">
                      <a:pos x="wd2" y="hd2"/>
                    </a:cxn>
                    <a:cxn ang="5400000">
                      <a:pos x="wd2" y="hd2"/>
                    </a:cxn>
                    <a:cxn ang="10800000">
                      <a:pos x="wd2" y="hd2"/>
                    </a:cxn>
                    <a:cxn ang="16200000">
                      <a:pos x="wd2" y="hd2"/>
                    </a:cxn>
                  </a:cxnLst>
                  <a:rect l="0" t="0" r="r" b="b"/>
                  <a:pathLst>
                    <a:path w="21369" h="21229" fill="norm" stroke="1" extrusionOk="0">
                      <a:moveTo>
                        <a:pt x="1439" y="21229"/>
                      </a:moveTo>
                      <a:cubicBezTo>
                        <a:pt x="1664" y="21232"/>
                        <a:pt x="1887" y="21136"/>
                        <a:pt x="2090" y="20947"/>
                      </a:cubicBezTo>
                      <a:cubicBezTo>
                        <a:pt x="4525" y="19029"/>
                        <a:pt x="6327" y="14967"/>
                        <a:pt x="6926" y="10044"/>
                      </a:cubicBezTo>
                      <a:cubicBezTo>
                        <a:pt x="10502" y="15958"/>
                        <a:pt x="15014" y="19374"/>
                        <a:pt x="19729" y="19735"/>
                      </a:cubicBezTo>
                      <a:cubicBezTo>
                        <a:pt x="20635" y="19735"/>
                        <a:pt x="21369" y="18325"/>
                        <a:pt x="21369" y="16586"/>
                      </a:cubicBezTo>
                      <a:cubicBezTo>
                        <a:pt x="21369" y="14846"/>
                        <a:pt x="20635" y="13436"/>
                        <a:pt x="19729" y="13436"/>
                      </a:cubicBezTo>
                      <a:cubicBezTo>
                        <a:pt x="12434" y="13436"/>
                        <a:pt x="6758" y="1323"/>
                        <a:pt x="6716" y="1080"/>
                      </a:cubicBezTo>
                      <a:cubicBezTo>
                        <a:pt x="6109" y="-241"/>
                        <a:pt x="5059" y="-368"/>
                        <a:pt x="4371" y="797"/>
                      </a:cubicBezTo>
                      <a:cubicBezTo>
                        <a:pt x="3908" y="1582"/>
                        <a:pt x="3710" y="2795"/>
                        <a:pt x="3856" y="3947"/>
                      </a:cubicBezTo>
                      <a:cubicBezTo>
                        <a:pt x="4352" y="8677"/>
                        <a:pt x="3078" y="13436"/>
                        <a:pt x="787" y="15415"/>
                      </a:cubicBezTo>
                      <a:cubicBezTo>
                        <a:pt x="13" y="16320"/>
                        <a:pt x="-231" y="18258"/>
                        <a:pt x="241" y="19743"/>
                      </a:cubicBezTo>
                      <a:cubicBezTo>
                        <a:pt x="501" y="20564"/>
                        <a:pt x="942" y="21111"/>
                        <a:pt x="1439" y="21229"/>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24" name="Google Shape;3940;p302"/>
                <p:cNvSpPr/>
                <p:nvPr/>
              </p:nvSpPr>
              <p:spPr>
                <a:xfrm>
                  <a:off x="-1" y="312562"/>
                  <a:ext cx="416293" cy="126251"/>
                </a:xfrm>
                <a:custGeom>
                  <a:avLst/>
                  <a:gdLst/>
                  <a:ahLst/>
                  <a:cxnLst>
                    <a:cxn ang="0">
                      <a:pos x="wd2" y="hd2"/>
                    </a:cxn>
                    <a:cxn ang="5400000">
                      <a:pos x="wd2" y="hd2"/>
                    </a:cxn>
                    <a:cxn ang="10800000">
                      <a:pos x="wd2" y="hd2"/>
                    </a:cxn>
                    <a:cxn ang="16200000">
                      <a:pos x="wd2" y="hd2"/>
                    </a:cxn>
                  </a:cxnLst>
                  <a:rect l="0" t="0" r="r" b="b"/>
                  <a:pathLst>
                    <a:path w="21484" h="21431" fill="norm" stroke="1" extrusionOk="0">
                      <a:moveTo>
                        <a:pt x="739" y="21383"/>
                      </a:moveTo>
                      <a:lnTo>
                        <a:pt x="875" y="21383"/>
                      </a:lnTo>
                      <a:cubicBezTo>
                        <a:pt x="1298" y="21393"/>
                        <a:pt x="1661" y="20398"/>
                        <a:pt x="1734" y="19028"/>
                      </a:cubicBezTo>
                      <a:cubicBezTo>
                        <a:pt x="1770" y="18275"/>
                        <a:pt x="1798" y="17380"/>
                        <a:pt x="1827" y="16414"/>
                      </a:cubicBezTo>
                      <a:cubicBezTo>
                        <a:pt x="1873" y="14596"/>
                        <a:pt x="1961" y="12793"/>
                        <a:pt x="2092" y="11021"/>
                      </a:cubicBezTo>
                      <a:cubicBezTo>
                        <a:pt x="3368" y="8917"/>
                        <a:pt x="4707" y="7252"/>
                        <a:pt x="6087" y="6052"/>
                      </a:cubicBezTo>
                      <a:lnTo>
                        <a:pt x="10162" y="17827"/>
                      </a:lnTo>
                      <a:cubicBezTo>
                        <a:pt x="10317" y="18270"/>
                        <a:pt x="10515" y="18513"/>
                        <a:pt x="10720" y="18510"/>
                      </a:cubicBezTo>
                      <a:lnTo>
                        <a:pt x="10820" y="18510"/>
                      </a:lnTo>
                      <a:cubicBezTo>
                        <a:pt x="11031" y="18527"/>
                        <a:pt x="11235" y="18283"/>
                        <a:pt x="11393" y="17827"/>
                      </a:cubicBezTo>
                      <a:lnTo>
                        <a:pt x="15467" y="6052"/>
                      </a:lnTo>
                      <a:cubicBezTo>
                        <a:pt x="16835" y="7248"/>
                        <a:pt x="18162" y="8905"/>
                        <a:pt x="19427" y="10997"/>
                      </a:cubicBezTo>
                      <a:cubicBezTo>
                        <a:pt x="19560" y="12880"/>
                        <a:pt x="19649" y="14793"/>
                        <a:pt x="19692" y="16720"/>
                      </a:cubicBezTo>
                      <a:cubicBezTo>
                        <a:pt x="19692" y="17568"/>
                        <a:pt x="19742" y="18345"/>
                        <a:pt x="19771" y="19075"/>
                      </a:cubicBezTo>
                      <a:cubicBezTo>
                        <a:pt x="19844" y="20445"/>
                        <a:pt x="20207" y="21440"/>
                        <a:pt x="20630" y="21430"/>
                      </a:cubicBezTo>
                      <a:lnTo>
                        <a:pt x="20759" y="21430"/>
                      </a:lnTo>
                      <a:cubicBezTo>
                        <a:pt x="21226" y="21166"/>
                        <a:pt x="21544" y="19723"/>
                        <a:pt x="21475" y="18180"/>
                      </a:cubicBezTo>
                      <a:cubicBezTo>
                        <a:pt x="21475" y="17615"/>
                        <a:pt x="21425" y="16932"/>
                        <a:pt x="21403" y="16155"/>
                      </a:cubicBezTo>
                      <a:cubicBezTo>
                        <a:pt x="21356" y="13551"/>
                        <a:pt x="21207" y="10978"/>
                        <a:pt x="20959" y="8501"/>
                      </a:cubicBezTo>
                      <a:cubicBezTo>
                        <a:pt x="20823" y="7418"/>
                        <a:pt x="20508" y="4898"/>
                        <a:pt x="15460" y="164"/>
                      </a:cubicBezTo>
                      <a:cubicBezTo>
                        <a:pt x="15176" y="-113"/>
                        <a:pt x="14867" y="109"/>
                        <a:pt x="14644" y="753"/>
                      </a:cubicBezTo>
                      <a:lnTo>
                        <a:pt x="10742" y="11987"/>
                      </a:lnTo>
                      <a:lnTo>
                        <a:pt x="6839" y="705"/>
                      </a:lnTo>
                      <a:cubicBezTo>
                        <a:pt x="6616" y="62"/>
                        <a:pt x="6308" y="-160"/>
                        <a:pt x="6023" y="117"/>
                      </a:cubicBezTo>
                      <a:cubicBezTo>
                        <a:pt x="1011" y="4827"/>
                        <a:pt x="660" y="7370"/>
                        <a:pt x="524" y="8454"/>
                      </a:cubicBezTo>
                      <a:cubicBezTo>
                        <a:pt x="286" y="10824"/>
                        <a:pt x="141" y="13286"/>
                        <a:pt x="94" y="15778"/>
                      </a:cubicBezTo>
                      <a:cubicBezTo>
                        <a:pt x="94" y="16650"/>
                        <a:pt x="44" y="17450"/>
                        <a:pt x="8" y="18133"/>
                      </a:cubicBezTo>
                      <a:cubicBezTo>
                        <a:pt x="-56" y="19689"/>
                        <a:pt x="268" y="21130"/>
                        <a:pt x="739" y="2138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30" name="Google Shape;3941;p302"/>
              <p:cNvGrpSpPr/>
              <p:nvPr/>
            </p:nvGrpSpPr>
            <p:grpSpPr>
              <a:xfrm>
                <a:off x="6161960" y="658808"/>
                <a:ext cx="505234" cy="206362"/>
                <a:chOff x="0" y="0"/>
                <a:chExt cx="505233" cy="206361"/>
              </a:xfrm>
            </p:grpSpPr>
            <p:sp>
              <p:nvSpPr>
                <p:cNvPr id="426" name="Google Shape;3942;p302"/>
                <p:cNvSpPr/>
                <p:nvPr/>
              </p:nvSpPr>
              <p:spPr>
                <a:xfrm>
                  <a:off x="-1" y="0"/>
                  <a:ext cx="505235" cy="206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0"/>
                      </a:moveTo>
                      <a:lnTo>
                        <a:pt x="1763" y="0"/>
                      </a:lnTo>
                      <a:cubicBezTo>
                        <a:pt x="789" y="0"/>
                        <a:pt x="0" y="1933"/>
                        <a:pt x="0" y="4317"/>
                      </a:cubicBezTo>
                      <a:lnTo>
                        <a:pt x="0" y="17283"/>
                      </a:lnTo>
                      <a:cubicBezTo>
                        <a:pt x="0" y="19667"/>
                        <a:pt x="789" y="21600"/>
                        <a:pt x="1763" y="21600"/>
                      </a:cubicBezTo>
                      <a:lnTo>
                        <a:pt x="19837" y="21600"/>
                      </a:lnTo>
                      <a:cubicBezTo>
                        <a:pt x="20811" y="21600"/>
                        <a:pt x="21600" y="19667"/>
                        <a:pt x="21600" y="17283"/>
                      </a:cubicBezTo>
                      <a:lnTo>
                        <a:pt x="21600" y="4317"/>
                      </a:lnTo>
                      <a:cubicBezTo>
                        <a:pt x="21600" y="1933"/>
                        <a:pt x="20811" y="0"/>
                        <a:pt x="19837" y="0"/>
                      </a:cubicBezTo>
                      <a:close/>
                      <a:moveTo>
                        <a:pt x="19956" y="17283"/>
                      </a:moveTo>
                      <a:cubicBezTo>
                        <a:pt x="19956" y="17444"/>
                        <a:pt x="19903" y="17574"/>
                        <a:pt x="19837" y="17574"/>
                      </a:cubicBezTo>
                      <a:lnTo>
                        <a:pt x="1763" y="17574"/>
                      </a:lnTo>
                      <a:cubicBezTo>
                        <a:pt x="1697" y="17574"/>
                        <a:pt x="1644" y="17444"/>
                        <a:pt x="1644" y="17283"/>
                      </a:cubicBezTo>
                      <a:lnTo>
                        <a:pt x="1644" y="4317"/>
                      </a:lnTo>
                      <a:cubicBezTo>
                        <a:pt x="1644" y="4156"/>
                        <a:pt x="1697" y="4027"/>
                        <a:pt x="1763" y="4027"/>
                      </a:cubicBezTo>
                      <a:lnTo>
                        <a:pt x="19837" y="4027"/>
                      </a:lnTo>
                      <a:cubicBezTo>
                        <a:pt x="19903" y="4027"/>
                        <a:pt x="19956" y="4156"/>
                        <a:pt x="19956" y="431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27" name="Google Shape;3943;p302"/>
                <p:cNvSpPr/>
                <p:nvPr/>
              </p:nvSpPr>
              <p:spPr>
                <a:xfrm>
                  <a:off x="70080" y="64060"/>
                  <a:ext cx="81164" cy="81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10786"/>
                        <a:pt x="21600" y="10771"/>
                        <a:pt x="21600" y="10757"/>
                      </a:cubicBezTo>
                      <a:cubicBezTo>
                        <a:pt x="21600" y="4816"/>
                        <a:pt x="16784" y="0"/>
                        <a:pt x="10843" y="0"/>
                      </a:cubicBezTo>
                      <a:cubicBezTo>
                        <a:pt x="10829" y="0"/>
                        <a:pt x="10814" y="0"/>
                        <a:pt x="10800" y="0"/>
                      </a:cubicBezTo>
                      <a:close/>
                      <a:moveTo>
                        <a:pt x="10800" y="15007"/>
                      </a:moveTo>
                      <a:cubicBezTo>
                        <a:pt x="8404" y="15007"/>
                        <a:pt x="6463" y="13066"/>
                        <a:pt x="6463" y="10670"/>
                      </a:cubicBezTo>
                      <a:cubicBezTo>
                        <a:pt x="6463" y="8274"/>
                        <a:pt x="8404" y="6333"/>
                        <a:pt x="10800" y="6333"/>
                      </a:cubicBezTo>
                      <a:cubicBezTo>
                        <a:pt x="13196" y="6333"/>
                        <a:pt x="15137" y="8274"/>
                        <a:pt x="15137" y="10670"/>
                      </a:cubicBezTo>
                      <a:cubicBezTo>
                        <a:pt x="15137" y="13066"/>
                        <a:pt x="13196" y="15007"/>
                        <a:pt x="10800" y="1500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28" name="Google Shape;3944;p302"/>
                <p:cNvSpPr/>
                <p:nvPr/>
              </p:nvSpPr>
              <p:spPr>
                <a:xfrm>
                  <a:off x="185305" y="66342"/>
                  <a:ext cx="252619" cy="24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29" name="Google Shape;3945;p302"/>
                <p:cNvSpPr/>
                <p:nvPr/>
              </p:nvSpPr>
              <p:spPr>
                <a:xfrm>
                  <a:off x="185305" y="115569"/>
                  <a:ext cx="252619" cy="24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34" name="Google Shape;3946;p302"/>
              <p:cNvGrpSpPr/>
              <p:nvPr/>
            </p:nvGrpSpPr>
            <p:grpSpPr>
              <a:xfrm>
                <a:off x="4754069" y="196637"/>
                <a:ext cx="465380" cy="477574"/>
                <a:chOff x="0" y="0"/>
                <a:chExt cx="465378" cy="477573"/>
              </a:xfrm>
            </p:grpSpPr>
            <p:sp>
              <p:nvSpPr>
                <p:cNvPr id="431" name="Google Shape;3947;p302"/>
                <p:cNvSpPr/>
                <p:nvPr/>
              </p:nvSpPr>
              <p:spPr>
                <a:xfrm>
                  <a:off x="0" y="0"/>
                  <a:ext cx="374348" cy="43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2" y="21600"/>
                      </a:moveTo>
                      <a:cubicBezTo>
                        <a:pt x="11973" y="21600"/>
                        <a:pt x="12983" y="21600"/>
                        <a:pt x="13045" y="21600"/>
                      </a:cubicBezTo>
                      <a:cubicBezTo>
                        <a:pt x="13534" y="21587"/>
                        <a:pt x="13919" y="21233"/>
                        <a:pt x="13904" y="20808"/>
                      </a:cubicBezTo>
                      <a:cubicBezTo>
                        <a:pt x="13889" y="20383"/>
                        <a:pt x="13481" y="20049"/>
                        <a:pt x="12992" y="20062"/>
                      </a:cubicBezTo>
                      <a:cubicBezTo>
                        <a:pt x="12992" y="20062"/>
                        <a:pt x="11017" y="20115"/>
                        <a:pt x="9919" y="20062"/>
                      </a:cubicBezTo>
                      <a:cubicBezTo>
                        <a:pt x="4871" y="19908"/>
                        <a:pt x="1771" y="18523"/>
                        <a:pt x="1771" y="17538"/>
                      </a:cubicBezTo>
                      <a:lnTo>
                        <a:pt x="1771" y="15362"/>
                      </a:lnTo>
                      <a:cubicBezTo>
                        <a:pt x="3613" y="16392"/>
                        <a:pt x="6633" y="16969"/>
                        <a:pt x="9511" y="17085"/>
                      </a:cubicBezTo>
                      <a:lnTo>
                        <a:pt x="12496" y="17223"/>
                      </a:lnTo>
                      <a:lnTo>
                        <a:pt x="12540" y="17223"/>
                      </a:lnTo>
                      <a:cubicBezTo>
                        <a:pt x="13013" y="17224"/>
                        <a:pt x="13402" y="16902"/>
                        <a:pt x="13426" y="16492"/>
                      </a:cubicBezTo>
                      <a:cubicBezTo>
                        <a:pt x="13451" y="16070"/>
                        <a:pt x="13079" y="15709"/>
                        <a:pt x="12593" y="15685"/>
                      </a:cubicBezTo>
                      <a:lnTo>
                        <a:pt x="9600" y="15539"/>
                      </a:lnTo>
                      <a:cubicBezTo>
                        <a:pt x="4552" y="15346"/>
                        <a:pt x="1771" y="13962"/>
                        <a:pt x="1771" y="13046"/>
                      </a:cubicBezTo>
                      <a:lnTo>
                        <a:pt x="1771" y="10885"/>
                      </a:lnTo>
                      <a:cubicBezTo>
                        <a:pt x="3826" y="12046"/>
                        <a:pt x="7377" y="12662"/>
                        <a:pt x="10796" y="12662"/>
                      </a:cubicBezTo>
                      <a:cubicBezTo>
                        <a:pt x="14214" y="12662"/>
                        <a:pt x="17774" y="12046"/>
                        <a:pt x="19829" y="10885"/>
                      </a:cubicBezTo>
                      <a:lnTo>
                        <a:pt x="19829" y="11269"/>
                      </a:lnTo>
                      <a:cubicBezTo>
                        <a:pt x="19829" y="11694"/>
                        <a:pt x="20225" y="12038"/>
                        <a:pt x="20714" y="12038"/>
                      </a:cubicBezTo>
                      <a:cubicBezTo>
                        <a:pt x="21204" y="12038"/>
                        <a:pt x="21600" y="11694"/>
                        <a:pt x="21600" y="11269"/>
                      </a:cubicBezTo>
                      <a:lnTo>
                        <a:pt x="21600" y="4077"/>
                      </a:lnTo>
                      <a:cubicBezTo>
                        <a:pt x="21600" y="1431"/>
                        <a:pt x="16038" y="0"/>
                        <a:pt x="10796" y="0"/>
                      </a:cubicBezTo>
                      <a:cubicBezTo>
                        <a:pt x="5553" y="0"/>
                        <a:pt x="9" y="1423"/>
                        <a:pt x="0" y="4069"/>
                      </a:cubicBezTo>
                      <a:lnTo>
                        <a:pt x="0" y="17531"/>
                      </a:lnTo>
                      <a:cubicBezTo>
                        <a:pt x="0" y="20123"/>
                        <a:pt x="5110" y="21446"/>
                        <a:pt x="9866" y="21585"/>
                      </a:cubicBezTo>
                      <a:cubicBezTo>
                        <a:pt x="10193" y="21600"/>
                        <a:pt x="10583" y="21600"/>
                        <a:pt x="10982" y="21600"/>
                      </a:cubicBezTo>
                      <a:close/>
                      <a:moveTo>
                        <a:pt x="10796" y="1531"/>
                      </a:moveTo>
                      <a:cubicBezTo>
                        <a:pt x="16304" y="1531"/>
                        <a:pt x="19820" y="3069"/>
                        <a:pt x="19829" y="4069"/>
                      </a:cubicBezTo>
                      <a:cubicBezTo>
                        <a:pt x="19829" y="5100"/>
                        <a:pt x="16286" y="6600"/>
                        <a:pt x="10796" y="6600"/>
                      </a:cubicBezTo>
                      <a:cubicBezTo>
                        <a:pt x="5305" y="6600"/>
                        <a:pt x="1771" y="5108"/>
                        <a:pt x="1771" y="4069"/>
                      </a:cubicBezTo>
                      <a:cubicBezTo>
                        <a:pt x="1771" y="3031"/>
                        <a:pt x="5287" y="1531"/>
                        <a:pt x="10796" y="1531"/>
                      </a:cubicBezTo>
                      <a:close/>
                      <a:moveTo>
                        <a:pt x="1771" y="6377"/>
                      </a:moveTo>
                      <a:cubicBezTo>
                        <a:pt x="3826" y="7531"/>
                        <a:pt x="7377" y="8146"/>
                        <a:pt x="10796" y="8146"/>
                      </a:cubicBezTo>
                      <a:cubicBezTo>
                        <a:pt x="14214" y="8146"/>
                        <a:pt x="17774" y="7538"/>
                        <a:pt x="19829" y="6377"/>
                      </a:cubicBezTo>
                      <a:lnTo>
                        <a:pt x="19829" y="8577"/>
                      </a:lnTo>
                      <a:cubicBezTo>
                        <a:pt x="19829" y="9608"/>
                        <a:pt x="16286" y="11108"/>
                        <a:pt x="10796" y="11108"/>
                      </a:cubicBezTo>
                      <a:cubicBezTo>
                        <a:pt x="5305" y="11108"/>
                        <a:pt x="1771" y="9600"/>
                        <a:pt x="1771" y="857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2" name="Google Shape;3948;p302"/>
                <p:cNvSpPr/>
                <p:nvPr/>
              </p:nvSpPr>
              <p:spPr>
                <a:xfrm>
                  <a:off x="269618" y="319101"/>
                  <a:ext cx="195761" cy="158473"/>
                </a:xfrm>
                <a:custGeom>
                  <a:avLst/>
                  <a:gdLst/>
                  <a:ahLst/>
                  <a:cxnLst>
                    <a:cxn ang="0">
                      <a:pos x="wd2" y="hd2"/>
                    </a:cxn>
                    <a:cxn ang="5400000">
                      <a:pos x="wd2" y="hd2"/>
                    </a:cxn>
                    <a:cxn ang="10800000">
                      <a:pos x="wd2" y="hd2"/>
                    </a:cxn>
                    <a:cxn ang="16200000">
                      <a:pos x="wd2" y="hd2"/>
                    </a:cxn>
                  </a:cxnLst>
                  <a:rect l="0" t="0" r="r" b="b"/>
                  <a:pathLst>
                    <a:path w="21075" h="19457" fill="norm" stroke="1" extrusionOk="0">
                      <a:moveTo>
                        <a:pt x="18347" y="93"/>
                      </a:moveTo>
                      <a:cubicBezTo>
                        <a:pt x="17477" y="410"/>
                        <a:pt x="16997" y="1470"/>
                        <a:pt x="17275" y="2461"/>
                      </a:cubicBezTo>
                      <a:cubicBezTo>
                        <a:pt x="17284" y="2495"/>
                        <a:pt x="17295" y="2529"/>
                        <a:pt x="17306" y="2562"/>
                      </a:cubicBezTo>
                      <a:cubicBezTo>
                        <a:pt x="17618" y="3579"/>
                        <a:pt x="17774" y="4650"/>
                        <a:pt x="17768" y="5728"/>
                      </a:cubicBezTo>
                      <a:cubicBezTo>
                        <a:pt x="17772" y="8160"/>
                        <a:pt x="16989" y="10508"/>
                        <a:pt x="15571" y="12324"/>
                      </a:cubicBezTo>
                      <a:cubicBezTo>
                        <a:pt x="12830" y="15864"/>
                        <a:pt x="8281" y="16707"/>
                        <a:pt x="4698" y="14340"/>
                      </a:cubicBezTo>
                      <a:lnTo>
                        <a:pt x="5524" y="14340"/>
                      </a:lnTo>
                      <a:cubicBezTo>
                        <a:pt x="6254" y="14340"/>
                        <a:pt x="6846" y="13665"/>
                        <a:pt x="6846" y="12833"/>
                      </a:cubicBezTo>
                      <a:cubicBezTo>
                        <a:pt x="6846" y="12000"/>
                        <a:pt x="6254" y="11325"/>
                        <a:pt x="5524" y="11325"/>
                      </a:cubicBezTo>
                      <a:lnTo>
                        <a:pt x="1327" y="11325"/>
                      </a:lnTo>
                      <a:cubicBezTo>
                        <a:pt x="597" y="11325"/>
                        <a:pt x="5" y="12000"/>
                        <a:pt x="5" y="12833"/>
                      </a:cubicBezTo>
                      <a:cubicBezTo>
                        <a:pt x="-2" y="12876"/>
                        <a:pt x="-2" y="12921"/>
                        <a:pt x="5" y="12964"/>
                      </a:cubicBezTo>
                      <a:cubicBezTo>
                        <a:pt x="-2" y="13014"/>
                        <a:pt x="-2" y="13065"/>
                        <a:pt x="5" y="13115"/>
                      </a:cubicBezTo>
                      <a:lnTo>
                        <a:pt x="5" y="17883"/>
                      </a:lnTo>
                      <a:cubicBezTo>
                        <a:pt x="5" y="18715"/>
                        <a:pt x="597" y="19390"/>
                        <a:pt x="1327" y="19390"/>
                      </a:cubicBezTo>
                      <a:cubicBezTo>
                        <a:pt x="2057" y="19390"/>
                        <a:pt x="2649" y="18715"/>
                        <a:pt x="2649" y="17883"/>
                      </a:cubicBezTo>
                      <a:lnTo>
                        <a:pt x="2649" y="17355"/>
                      </a:lnTo>
                      <a:cubicBezTo>
                        <a:pt x="8276" y="21384"/>
                        <a:pt x="15701" y="19448"/>
                        <a:pt x="19233" y="13031"/>
                      </a:cubicBezTo>
                      <a:cubicBezTo>
                        <a:pt x="21153" y="9544"/>
                        <a:pt x="21598" y="5258"/>
                        <a:pt x="20445" y="1356"/>
                      </a:cubicBezTo>
                      <a:cubicBezTo>
                        <a:pt x="20189" y="357"/>
                        <a:pt x="19271" y="-216"/>
                        <a:pt x="18395" y="76"/>
                      </a:cubicBezTo>
                      <a:cubicBezTo>
                        <a:pt x="18379" y="81"/>
                        <a:pt x="18363" y="87"/>
                        <a:pt x="18347" y="9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3" name="Google Shape;3949;p302"/>
                <p:cNvSpPr/>
                <p:nvPr/>
              </p:nvSpPr>
              <p:spPr>
                <a:xfrm>
                  <a:off x="241375" y="253191"/>
                  <a:ext cx="194365" cy="158612"/>
                </a:xfrm>
                <a:custGeom>
                  <a:avLst/>
                  <a:gdLst/>
                  <a:ahLst/>
                  <a:cxnLst>
                    <a:cxn ang="0">
                      <a:pos x="wd2" y="hd2"/>
                    </a:cxn>
                    <a:cxn ang="5400000">
                      <a:pos x="wd2" y="hd2"/>
                    </a:cxn>
                    <a:cxn ang="10800000">
                      <a:pos x="wd2" y="hd2"/>
                    </a:cxn>
                    <a:cxn ang="16200000">
                      <a:pos x="wd2" y="hd2"/>
                    </a:cxn>
                  </a:cxnLst>
                  <a:rect l="0" t="0" r="r" b="b"/>
                  <a:pathLst>
                    <a:path w="21090" h="19637" fill="norm" stroke="1" extrusionOk="0">
                      <a:moveTo>
                        <a:pt x="21090" y="1584"/>
                      </a:moveTo>
                      <a:cubicBezTo>
                        <a:pt x="21090" y="745"/>
                        <a:pt x="20493" y="64"/>
                        <a:pt x="19758" y="64"/>
                      </a:cubicBezTo>
                      <a:cubicBezTo>
                        <a:pt x="19022" y="64"/>
                        <a:pt x="18425" y="745"/>
                        <a:pt x="18425" y="1584"/>
                      </a:cubicBezTo>
                      <a:lnTo>
                        <a:pt x="18425" y="2002"/>
                      </a:lnTo>
                      <a:cubicBezTo>
                        <a:pt x="12688" y="-1958"/>
                        <a:pt x="5224" y="138"/>
                        <a:pt x="1753" y="6684"/>
                      </a:cubicBezTo>
                      <a:cubicBezTo>
                        <a:pt x="-108" y="10194"/>
                        <a:pt x="-510" y="14464"/>
                        <a:pt x="655" y="18344"/>
                      </a:cubicBezTo>
                      <a:cubicBezTo>
                        <a:pt x="884" y="19118"/>
                        <a:pt x="1521" y="19639"/>
                        <a:pt x="2237" y="19636"/>
                      </a:cubicBezTo>
                      <a:cubicBezTo>
                        <a:pt x="2418" y="19642"/>
                        <a:pt x="2599" y="19610"/>
                        <a:pt x="2770" y="19541"/>
                      </a:cubicBezTo>
                      <a:cubicBezTo>
                        <a:pt x="3637" y="19207"/>
                        <a:pt x="4105" y="18138"/>
                        <a:pt x="3819" y="17147"/>
                      </a:cubicBezTo>
                      <a:cubicBezTo>
                        <a:pt x="3520" y="16117"/>
                        <a:pt x="3369" y="15039"/>
                        <a:pt x="3370" y="13955"/>
                      </a:cubicBezTo>
                      <a:cubicBezTo>
                        <a:pt x="3335" y="8445"/>
                        <a:pt x="7221" y="3946"/>
                        <a:pt x="12050" y="3907"/>
                      </a:cubicBezTo>
                      <a:cubicBezTo>
                        <a:pt x="13623" y="3893"/>
                        <a:pt x="15169" y="4365"/>
                        <a:pt x="16527" y="5271"/>
                      </a:cubicBezTo>
                      <a:lnTo>
                        <a:pt x="15527" y="5271"/>
                      </a:lnTo>
                      <a:cubicBezTo>
                        <a:pt x="14792" y="5271"/>
                        <a:pt x="14195" y="5951"/>
                        <a:pt x="14195" y="6791"/>
                      </a:cubicBezTo>
                      <a:cubicBezTo>
                        <a:pt x="14195" y="7630"/>
                        <a:pt x="14792" y="8311"/>
                        <a:pt x="15527" y="8311"/>
                      </a:cubicBezTo>
                      <a:lnTo>
                        <a:pt x="19758" y="8311"/>
                      </a:lnTo>
                      <a:cubicBezTo>
                        <a:pt x="20493" y="8311"/>
                        <a:pt x="21090" y="7630"/>
                        <a:pt x="21090" y="6791"/>
                      </a:cubicBezTo>
                      <a:cubicBezTo>
                        <a:pt x="21090" y="6791"/>
                        <a:pt x="21090" y="6696"/>
                        <a:pt x="21090" y="6639"/>
                      </a:cubicBezTo>
                      <a:cubicBezTo>
                        <a:pt x="21090" y="6582"/>
                        <a:pt x="21090" y="6544"/>
                        <a:pt x="21090" y="6506"/>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41" name="Google Shape;3950;p302"/>
              <p:cNvGrpSpPr/>
              <p:nvPr/>
            </p:nvGrpSpPr>
            <p:grpSpPr>
              <a:xfrm>
                <a:off x="1408572" y="203094"/>
                <a:ext cx="472169" cy="465503"/>
                <a:chOff x="0" y="0"/>
                <a:chExt cx="472168" cy="465501"/>
              </a:xfrm>
            </p:grpSpPr>
            <p:sp>
              <p:nvSpPr>
                <p:cNvPr id="435" name="Google Shape;3951;p302"/>
                <p:cNvSpPr/>
                <p:nvPr/>
              </p:nvSpPr>
              <p:spPr>
                <a:xfrm>
                  <a:off x="136771" y="401064"/>
                  <a:ext cx="203685" cy="64438"/>
                </a:xfrm>
                <a:custGeom>
                  <a:avLst/>
                  <a:gdLst/>
                  <a:ahLst/>
                  <a:cxnLst>
                    <a:cxn ang="0">
                      <a:pos x="wd2" y="hd2"/>
                    </a:cxn>
                    <a:cxn ang="5400000">
                      <a:pos x="wd2" y="hd2"/>
                    </a:cxn>
                    <a:cxn ang="10800000">
                      <a:pos x="wd2" y="hd2"/>
                    </a:cxn>
                    <a:cxn ang="16200000">
                      <a:pos x="wd2" y="hd2"/>
                    </a:cxn>
                  </a:cxnLst>
                  <a:rect l="0" t="0" r="r" b="b"/>
                  <a:pathLst>
                    <a:path w="21387" h="21431" fill="norm" stroke="1" extrusionOk="0">
                      <a:moveTo>
                        <a:pt x="20161" y="3419"/>
                      </a:moveTo>
                      <a:cubicBezTo>
                        <a:pt x="19761" y="3165"/>
                        <a:pt x="19346" y="3423"/>
                        <a:pt x="19007" y="4137"/>
                      </a:cubicBezTo>
                      <a:cubicBezTo>
                        <a:pt x="17351" y="7599"/>
                        <a:pt x="12809" y="14879"/>
                        <a:pt x="5952" y="8136"/>
                      </a:cubicBezTo>
                      <a:cubicBezTo>
                        <a:pt x="6015" y="7908"/>
                        <a:pt x="6073" y="7665"/>
                        <a:pt x="6124" y="7409"/>
                      </a:cubicBezTo>
                      <a:cubicBezTo>
                        <a:pt x="6565" y="5111"/>
                        <a:pt x="6336" y="2113"/>
                        <a:pt x="5612" y="712"/>
                      </a:cubicBezTo>
                      <a:cubicBezTo>
                        <a:pt x="5263" y="39"/>
                        <a:pt x="4845" y="-168"/>
                        <a:pt x="4449" y="138"/>
                      </a:cubicBezTo>
                      <a:lnTo>
                        <a:pt x="0" y="3601"/>
                      </a:lnTo>
                      <a:lnTo>
                        <a:pt x="1091" y="17718"/>
                      </a:lnTo>
                      <a:cubicBezTo>
                        <a:pt x="1260" y="19898"/>
                        <a:pt x="1876" y="21432"/>
                        <a:pt x="2583" y="21431"/>
                      </a:cubicBezTo>
                      <a:cubicBezTo>
                        <a:pt x="2705" y="21432"/>
                        <a:pt x="2827" y="21385"/>
                        <a:pt x="2946" y="21293"/>
                      </a:cubicBezTo>
                      <a:cubicBezTo>
                        <a:pt x="3639" y="20761"/>
                        <a:pt x="4125" y="18785"/>
                        <a:pt x="4119" y="16523"/>
                      </a:cubicBezTo>
                      <a:cubicBezTo>
                        <a:pt x="6506" y="19212"/>
                        <a:pt x="9019" y="20618"/>
                        <a:pt x="11552" y="20687"/>
                      </a:cubicBezTo>
                      <a:cubicBezTo>
                        <a:pt x="14800" y="20836"/>
                        <a:pt x="17987" y="17891"/>
                        <a:pt x="20701" y="12230"/>
                      </a:cubicBezTo>
                      <a:cubicBezTo>
                        <a:pt x="21407" y="10742"/>
                        <a:pt x="21600" y="7718"/>
                        <a:pt x="21131" y="5475"/>
                      </a:cubicBezTo>
                      <a:cubicBezTo>
                        <a:pt x="20906" y="4398"/>
                        <a:pt x="20555" y="3648"/>
                        <a:pt x="20155" y="339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6" name="Google Shape;3952;p302"/>
                <p:cNvSpPr/>
                <p:nvPr/>
              </p:nvSpPr>
              <p:spPr>
                <a:xfrm>
                  <a:off x="22422" y="61657"/>
                  <a:ext cx="141887" cy="162182"/>
                </a:xfrm>
                <a:custGeom>
                  <a:avLst/>
                  <a:gdLst/>
                  <a:ahLst/>
                  <a:cxnLst>
                    <a:cxn ang="0">
                      <a:pos x="wd2" y="hd2"/>
                    </a:cxn>
                    <a:cxn ang="5400000">
                      <a:pos x="wd2" y="hd2"/>
                    </a:cxn>
                    <a:cxn ang="10800000">
                      <a:pos x="wd2" y="hd2"/>
                    </a:cxn>
                    <a:cxn ang="16200000">
                      <a:pos x="wd2" y="hd2"/>
                    </a:cxn>
                  </a:cxnLst>
                  <a:rect l="0" t="0" r="r" b="b"/>
                  <a:pathLst>
                    <a:path w="21439" h="21353" fill="norm" stroke="1" extrusionOk="0">
                      <a:moveTo>
                        <a:pt x="1864" y="21329"/>
                      </a:moveTo>
                      <a:cubicBezTo>
                        <a:pt x="1978" y="21345"/>
                        <a:pt x="2094" y="21353"/>
                        <a:pt x="2210" y="21352"/>
                      </a:cubicBezTo>
                      <a:cubicBezTo>
                        <a:pt x="3297" y="21357"/>
                        <a:pt x="4225" y="20667"/>
                        <a:pt x="4392" y="19728"/>
                      </a:cubicBezTo>
                      <a:cubicBezTo>
                        <a:pt x="5570" y="13277"/>
                        <a:pt x="11269" y="9107"/>
                        <a:pt x="14990" y="7030"/>
                      </a:cubicBezTo>
                      <a:cubicBezTo>
                        <a:pt x="15135" y="8088"/>
                        <a:pt x="16236" y="8843"/>
                        <a:pt x="17447" y="8716"/>
                      </a:cubicBezTo>
                      <a:cubicBezTo>
                        <a:pt x="18283" y="8628"/>
                        <a:pt x="18989" y="8134"/>
                        <a:pt x="19268" y="7441"/>
                      </a:cubicBezTo>
                      <a:lnTo>
                        <a:pt x="21439" y="2011"/>
                      </a:lnTo>
                      <a:lnTo>
                        <a:pt x="15218" y="109"/>
                      </a:lnTo>
                      <a:cubicBezTo>
                        <a:pt x="14068" y="-243"/>
                        <a:pt x="12809" y="285"/>
                        <a:pt x="12406" y="1289"/>
                      </a:cubicBezTo>
                      <a:cubicBezTo>
                        <a:pt x="12092" y="2070"/>
                        <a:pt x="12385" y="2938"/>
                        <a:pt x="13133" y="3446"/>
                      </a:cubicBezTo>
                      <a:cubicBezTo>
                        <a:pt x="8635" y="5821"/>
                        <a:pt x="1542" y="10792"/>
                        <a:pt x="27" y="19122"/>
                      </a:cubicBezTo>
                      <a:cubicBezTo>
                        <a:pt x="-161" y="20174"/>
                        <a:pt x="660" y="21160"/>
                        <a:pt x="1864" y="21329"/>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7" name="Google Shape;3953;p302"/>
                <p:cNvSpPr/>
                <p:nvPr/>
              </p:nvSpPr>
              <p:spPr>
                <a:xfrm>
                  <a:off x="309007" y="71407"/>
                  <a:ext cx="153867" cy="160239"/>
                </a:xfrm>
                <a:custGeom>
                  <a:avLst/>
                  <a:gdLst/>
                  <a:ahLst/>
                  <a:cxnLst>
                    <a:cxn ang="0">
                      <a:pos x="wd2" y="hd2"/>
                    </a:cxn>
                    <a:cxn ang="5400000">
                      <a:pos x="wd2" y="hd2"/>
                    </a:cxn>
                    <a:cxn ang="10800000">
                      <a:pos x="wd2" y="hd2"/>
                    </a:cxn>
                    <a:cxn ang="16200000">
                      <a:pos x="wd2" y="hd2"/>
                    </a:cxn>
                  </a:cxnLst>
                  <a:rect l="0" t="0" r="r" b="b"/>
                  <a:pathLst>
                    <a:path w="21133" h="21349" fill="norm" stroke="1" extrusionOk="0">
                      <a:moveTo>
                        <a:pt x="977" y="3634"/>
                      </a:moveTo>
                      <a:lnTo>
                        <a:pt x="977" y="3662"/>
                      </a:lnTo>
                      <a:lnTo>
                        <a:pt x="1309" y="3783"/>
                      </a:lnTo>
                      <a:cubicBezTo>
                        <a:pt x="1395" y="3814"/>
                        <a:pt x="9894" y="6997"/>
                        <a:pt x="13515" y="14303"/>
                      </a:cubicBezTo>
                      <a:cubicBezTo>
                        <a:pt x="12901" y="14315"/>
                        <a:pt x="12326" y="14599"/>
                        <a:pt x="11952" y="15073"/>
                      </a:cubicBezTo>
                      <a:cubicBezTo>
                        <a:pt x="11282" y="15929"/>
                        <a:pt x="11451" y="17152"/>
                        <a:pt x="12331" y="17805"/>
                      </a:cubicBezTo>
                      <a:lnTo>
                        <a:pt x="17076" y="21349"/>
                      </a:lnTo>
                      <a:lnTo>
                        <a:pt x="20712" y="16717"/>
                      </a:lnTo>
                      <a:cubicBezTo>
                        <a:pt x="21392" y="15865"/>
                        <a:pt x="21233" y="14638"/>
                        <a:pt x="20356" y="13978"/>
                      </a:cubicBezTo>
                      <a:cubicBezTo>
                        <a:pt x="19589" y="13399"/>
                        <a:pt x="18505" y="13437"/>
                        <a:pt x="17783" y="14068"/>
                      </a:cubicBezTo>
                      <a:cubicBezTo>
                        <a:pt x="13933" y="4276"/>
                        <a:pt x="3154" y="288"/>
                        <a:pt x="2697" y="118"/>
                      </a:cubicBezTo>
                      <a:cubicBezTo>
                        <a:pt x="1655" y="-251"/>
                        <a:pt x="502" y="271"/>
                        <a:pt x="122" y="1284"/>
                      </a:cubicBezTo>
                      <a:cubicBezTo>
                        <a:pt x="-208" y="2163"/>
                        <a:pt x="151" y="3146"/>
                        <a:pt x="977" y="362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8" name="Google Shape;3954;p302"/>
                <p:cNvSpPr/>
                <p:nvPr/>
              </p:nvSpPr>
              <p:spPr>
                <a:xfrm>
                  <a:off x="165814" y="-1"/>
                  <a:ext cx="140540" cy="159317"/>
                </a:xfrm>
                <a:custGeom>
                  <a:avLst/>
                  <a:gdLst/>
                  <a:ahLst/>
                  <a:cxnLst>
                    <a:cxn ang="0">
                      <a:pos x="wd2" y="hd2"/>
                    </a:cxn>
                    <a:cxn ang="5400000">
                      <a:pos x="wd2" y="hd2"/>
                    </a:cxn>
                    <a:cxn ang="10800000">
                      <a:pos x="wd2" y="hd2"/>
                    </a:cxn>
                    <a:cxn ang="16200000">
                      <a:pos x="wd2" y="hd2"/>
                    </a:cxn>
                  </a:cxnLst>
                  <a:rect l="0" t="0" r="r" b="b"/>
                  <a:pathLst>
                    <a:path w="21600" h="21528" fill="norm" stroke="1" extrusionOk="0">
                      <a:moveTo>
                        <a:pt x="3837" y="20520"/>
                      </a:moveTo>
                      <a:cubicBezTo>
                        <a:pt x="6069" y="21220"/>
                        <a:pt x="8427" y="21561"/>
                        <a:pt x="10796" y="21526"/>
                      </a:cubicBezTo>
                      <a:cubicBezTo>
                        <a:pt x="13167" y="21561"/>
                        <a:pt x="15525" y="21220"/>
                        <a:pt x="17759" y="20520"/>
                      </a:cubicBezTo>
                      <a:cubicBezTo>
                        <a:pt x="20953" y="19426"/>
                        <a:pt x="21600" y="17819"/>
                        <a:pt x="21600" y="16652"/>
                      </a:cubicBezTo>
                      <a:lnTo>
                        <a:pt x="21600" y="4860"/>
                      </a:lnTo>
                      <a:cubicBezTo>
                        <a:pt x="21600" y="3707"/>
                        <a:pt x="20933" y="2103"/>
                        <a:pt x="17759" y="992"/>
                      </a:cubicBezTo>
                      <a:cubicBezTo>
                        <a:pt x="15524" y="296"/>
                        <a:pt x="13166" y="-39"/>
                        <a:pt x="10796" y="4"/>
                      </a:cubicBezTo>
                      <a:cubicBezTo>
                        <a:pt x="8426" y="-34"/>
                        <a:pt x="6069" y="307"/>
                        <a:pt x="3837" y="1010"/>
                      </a:cubicBezTo>
                      <a:cubicBezTo>
                        <a:pt x="667" y="2103"/>
                        <a:pt x="0" y="3707"/>
                        <a:pt x="0" y="4878"/>
                      </a:cubicBezTo>
                      <a:lnTo>
                        <a:pt x="0" y="16666"/>
                      </a:lnTo>
                      <a:cubicBezTo>
                        <a:pt x="0" y="17819"/>
                        <a:pt x="667" y="19426"/>
                        <a:pt x="3837" y="20520"/>
                      </a:cubicBezTo>
                      <a:close/>
                      <a:moveTo>
                        <a:pt x="4444" y="8915"/>
                      </a:moveTo>
                      <a:cubicBezTo>
                        <a:pt x="6500" y="9478"/>
                        <a:pt x="8643" y="9753"/>
                        <a:pt x="10796" y="9731"/>
                      </a:cubicBezTo>
                      <a:cubicBezTo>
                        <a:pt x="12952" y="9750"/>
                        <a:pt x="15099" y="9470"/>
                        <a:pt x="17156" y="8901"/>
                      </a:cubicBezTo>
                      <a:lnTo>
                        <a:pt x="17156" y="16427"/>
                      </a:lnTo>
                      <a:cubicBezTo>
                        <a:pt x="16689" y="16733"/>
                        <a:pt x="14701" y="17608"/>
                        <a:pt x="10796" y="17608"/>
                      </a:cubicBezTo>
                      <a:cubicBezTo>
                        <a:pt x="6891" y="17608"/>
                        <a:pt x="4907" y="16733"/>
                        <a:pt x="4460" y="16427"/>
                      </a:cubicBezTo>
                      <a:close/>
                      <a:moveTo>
                        <a:pt x="10796" y="5806"/>
                      </a:moveTo>
                      <a:cubicBezTo>
                        <a:pt x="7714" y="5806"/>
                        <a:pt x="5793" y="5258"/>
                        <a:pt x="4899" y="4860"/>
                      </a:cubicBezTo>
                      <a:cubicBezTo>
                        <a:pt x="5793" y="4466"/>
                        <a:pt x="7714" y="3918"/>
                        <a:pt x="10796" y="3918"/>
                      </a:cubicBezTo>
                      <a:cubicBezTo>
                        <a:pt x="13878" y="3918"/>
                        <a:pt x="15807" y="4466"/>
                        <a:pt x="16701" y="4860"/>
                      </a:cubicBezTo>
                      <a:cubicBezTo>
                        <a:pt x="15807" y="5258"/>
                        <a:pt x="13882" y="5806"/>
                        <a:pt x="10796" y="5806"/>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39" name="Google Shape;3955;p302"/>
                <p:cNvSpPr/>
                <p:nvPr/>
              </p:nvSpPr>
              <p:spPr>
                <a:xfrm>
                  <a:off x="-1" y="242025"/>
                  <a:ext cx="140540" cy="159242"/>
                </a:xfrm>
                <a:custGeom>
                  <a:avLst/>
                  <a:gdLst/>
                  <a:ahLst/>
                  <a:cxnLst>
                    <a:cxn ang="0">
                      <a:pos x="wd2" y="hd2"/>
                    </a:cxn>
                    <a:cxn ang="5400000">
                      <a:pos x="wd2" y="hd2"/>
                    </a:cxn>
                    <a:cxn ang="10800000">
                      <a:pos x="wd2" y="hd2"/>
                    </a:cxn>
                    <a:cxn ang="16200000">
                      <a:pos x="wd2" y="hd2"/>
                    </a:cxn>
                  </a:cxnLst>
                  <a:rect l="0" t="0" r="r" b="b"/>
                  <a:pathLst>
                    <a:path w="21600" h="21525" fill="norm" stroke="1" extrusionOk="0">
                      <a:moveTo>
                        <a:pt x="21600" y="4855"/>
                      </a:moveTo>
                      <a:cubicBezTo>
                        <a:pt x="21600" y="3701"/>
                        <a:pt x="20933" y="2093"/>
                        <a:pt x="17759" y="985"/>
                      </a:cubicBezTo>
                      <a:cubicBezTo>
                        <a:pt x="15519" y="291"/>
                        <a:pt x="13154" y="-41"/>
                        <a:pt x="10780" y="4"/>
                      </a:cubicBezTo>
                      <a:cubicBezTo>
                        <a:pt x="8417" y="-33"/>
                        <a:pt x="6065" y="304"/>
                        <a:pt x="3837" y="999"/>
                      </a:cubicBezTo>
                      <a:cubicBezTo>
                        <a:pt x="667" y="2093"/>
                        <a:pt x="0" y="3701"/>
                        <a:pt x="0" y="4855"/>
                      </a:cubicBezTo>
                      <a:lnTo>
                        <a:pt x="0" y="16664"/>
                      </a:lnTo>
                      <a:cubicBezTo>
                        <a:pt x="0" y="17818"/>
                        <a:pt x="667" y="19426"/>
                        <a:pt x="3837" y="20516"/>
                      </a:cubicBezTo>
                      <a:cubicBezTo>
                        <a:pt x="6064" y="21216"/>
                        <a:pt x="8416" y="21557"/>
                        <a:pt x="10780" y="21522"/>
                      </a:cubicBezTo>
                      <a:cubicBezTo>
                        <a:pt x="13151" y="21559"/>
                        <a:pt x="15510" y="21218"/>
                        <a:pt x="17743" y="20516"/>
                      </a:cubicBezTo>
                      <a:cubicBezTo>
                        <a:pt x="20937" y="19426"/>
                        <a:pt x="21584" y="17818"/>
                        <a:pt x="21584" y="16664"/>
                      </a:cubicBezTo>
                      <a:close/>
                      <a:moveTo>
                        <a:pt x="10780" y="5798"/>
                      </a:moveTo>
                      <a:cubicBezTo>
                        <a:pt x="7698" y="5798"/>
                        <a:pt x="5777" y="5252"/>
                        <a:pt x="4883" y="4855"/>
                      </a:cubicBezTo>
                      <a:cubicBezTo>
                        <a:pt x="5777" y="4457"/>
                        <a:pt x="7698" y="3912"/>
                        <a:pt x="10780" y="3912"/>
                      </a:cubicBezTo>
                      <a:cubicBezTo>
                        <a:pt x="13862" y="3912"/>
                        <a:pt x="15791" y="4457"/>
                        <a:pt x="16685" y="4855"/>
                      </a:cubicBezTo>
                      <a:cubicBezTo>
                        <a:pt x="15807" y="5252"/>
                        <a:pt x="13882" y="5798"/>
                        <a:pt x="10780" y="5798"/>
                      </a:cubicBezTo>
                      <a:close/>
                      <a:moveTo>
                        <a:pt x="4428" y="8897"/>
                      </a:moveTo>
                      <a:cubicBezTo>
                        <a:pt x="6484" y="9460"/>
                        <a:pt x="8627" y="9735"/>
                        <a:pt x="10780" y="9713"/>
                      </a:cubicBezTo>
                      <a:cubicBezTo>
                        <a:pt x="12945" y="9738"/>
                        <a:pt x="15101" y="9462"/>
                        <a:pt x="17168" y="8897"/>
                      </a:cubicBezTo>
                      <a:lnTo>
                        <a:pt x="17168" y="16425"/>
                      </a:lnTo>
                      <a:cubicBezTo>
                        <a:pt x="16689" y="16727"/>
                        <a:pt x="14701" y="17593"/>
                        <a:pt x="10780" y="17593"/>
                      </a:cubicBezTo>
                      <a:cubicBezTo>
                        <a:pt x="6859" y="17593"/>
                        <a:pt x="4891" y="16713"/>
                        <a:pt x="4428" y="16411"/>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0" name="Google Shape;3956;p302"/>
                <p:cNvSpPr/>
                <p:nvPr/>
              </p:nvSpPr>
              <p:spPr>
                <a:xfrm>
                  <a:off x="331629" y="242032"/>
                  <a:ext cx="140540" cy="159392"/>
                </a:xfrm>
                <a:custGeom>
                  <a:avLst/>
                  <a:gdLst/>
                  <a:ahLst/>
                  <a:cxnLst>
                    <a:cxn ang="0">
                      <a:pos x="wd2" y="hd2"/>
                    </a:cxn>
                    <a:cxn ang="5400000">
                      <a:pos x="wd2" y="hd2"/>
                    </a:cxn>
                    <a:cxn ang="10800000">
                      <a:pos x="wd2" y="hd2"/>
                    </a:cxn>
                    <a:cxn ang="16200000">
                      <a:pos x="wd2" y="hd2"/>
                    </a:cxn>
                  </a:cxnLst>
                  <a:rect l="0" t="0" r="r" b="b"/>
                  <a:pathLst>
                    <a:path w="21600" h="21530" fill="norm" stroke="1" extrusionOk="0">
                      <a:moveTo>
                        <a:pt x="17759" y="998"/>
                      </a:moveTo>
                      <a:cubicBezTo>
                        <a:pt x="15524" y="301"/>
                        <a:pt x="13166" y="-36"/>
                        <a:pt x="10796" y="3"/>
                      </a:cubicBezTo>
                      <a:cubicBezTo>
                        <a:pt x="8426" y="-34"/>
                        <a:pt x="6067" y="306"/>
                        <a:pt x="3833" y="1005"/>
                      </a:cubicBezTo>
                      <a:cubicBezTo>
                        <a:pt x="667" y="2098"/>
                        <a:pt x="0" y="3704"/>
                        <a:pt x="0" y="4871"/>
                      </a:cubicBezTo>
                      <a:lnTo>
                        <a:pt x="0" y="16672"/>
                      </a:lnTo>
                      <a:cubicBezTo>
                        <a:pt x="0" y="17825"/>
                        <a:pt x="667" y="19432"/>
                        <a:pt x="3837" y="20522"/>
                      </a:cubicBezTo>
                      <a:cubicBezTo>
                        <a:pt x="6069" y="21223"/>
                        <a:pt x="8426" y="21564"/>
                        <a:pt x="10796" y="21527"/>
                      </a:cubicBezTo>
                      <a:cubicBezTo>
                        <a:pt x="13167" y="21564"/>
                        <a:pt x="15526" y="21223"/>
                        <a:pt x="17759" y="20522"/>
                      </a:cubicBezTo>
                      <a:cubicBezTo>
                        <a:pt x="20953" y="19432"/>
                        <a:pt x="21600" y="17825"/>
                        <a:pt x="21600" y="16672"/>
                      </a:cubicBezTo>
                      <a:lnTo>
                        <a:pt x="21600" y="4850"/>
                      </a:lnTo>
                      <a:cubicBezTo>
                        <a:pt x="21600" y="3697"/>
                        <a:pt x="20933" y="2091"/>
                        <a:pt x="17759" y="998"/>
                      </a:cubicBezTo>
                      <a:close/>
                      <a:moveTo>
                        <a:pt x="10796" y="5793"/>
                      </a:moveTo>
                      <a:cubicBezTo>
                        <a:pt x="7714" y="5793"/>
                        <a:pt x="5793" y="5248"/>
                        <a:pt x="4899" y="4850"/>
                      </a:cubicBezTo>
                      <a:cubicBezTo>
                        <a:pt x="5793" y="4453"/>
                        <a:pt x="7694" y="3908"/>
                        <a:pt x="10796" y="3908"/>
                      </a:cubicBezTo>
                      <a:cubicBezTo>
                        <a:pt x="13898" y="3908"/>
                        <a:pt x="15807" y="4453"/>
                        <a:pt x="16701" y="4850"/>
                      </a:cubicBezTo>
                      <a:cubicBezTo>
                        <a:pt x="15807" y="5248"/>
                        <a:pt x="13882" y="5793"/>
                        <a:pt x="10796" y="5793"/>
                      </a:cubicBezTo>
                      <a:close/>
                      <a:moveTo>
                        <a:pt x="4444" y="8890"/>
                      </a:moveTo>
                      <a:cubicBezTo>
                        <a:pt x="8591" y="9977"/>
                        <a:pt x="13009" y="9977"/>
                        <a:pt x="17156" y="8890"/>
                      </a:cubicBezTo>
                      <a:lnTo>
                        <a:pt x="17156" y="16412"/>
                      </a:lnTo>
                      <a:cubicBezTo>
                        <a:pt x="16689" y="16715"/>
                        <a:pt x="14701" y="17593"/>
                        <a:pt x="10796" y="17593"/>
                      </a:cubicBezTo>
                      <a:cubicBezTo>
                        <a:pt x="6891" y="17593"/>
                        <a:pt x="4907" y="16715"/>
                        <a:pt x="4444" y="16412"/>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48" name="Google Shape;3957;p302"/>
              <p:cNvGrpSpPr/>
              <p:nvPr/>
            </p:nvGrpSpPr>
            <p:grpSpPr>
              <a:xfrm>
                <a:off x="3081624" y="3909113"/>
                <a:ext cx="472169" cy="465503"/>
                <a:chOff x="0" y="0"/>
                <a:chExt cx="472168" cy="465501"/>
              </a:xfrm>
            </p:grpSpPr>
            <p:sp>
              <p:nvSpPr>
                <p:cNvPr id="442" name="Google Shape;3958;p302"/>
                <p:cNvSpPr/>
                <p:nvPr/>
              </p:nvSpPr>
              <p:spPr>
                <a:xfrm>
                  <a:off x="136771" y="401064"/>
                  <a:ext cx="203685" cy="64438"/>
                </a:xfrm>
                <a:custGeom>
                  <a:avLst/>
                  <a:gdLst/>
                  <a:ahLst/>
                  <a:cxnLst>
                    <a:cxn ang="0">
                      <a:pos x="wd2" y="hd2"/>
                    </a:cxn>
                    <a:cxn ang="5400000">
                      <a:pos x="wd2" y="hd2"/>
                    </a:cxn>
                    <a:cxn ang="10800000">
                      <a:pos x="wd2" y="hd2"/>
                    </a:cxn>
                    <a:cxn ang="16200000">
                      <a:pos x="wd2" y="hd2"/>
                    </a:cxn>
                  </a:cxnLst>
                  <a:rect l="0" t="0" r="r" b="b"/>
                  <a:pathLst>
                    <a:path w="21387" h="21431" fill="norm" stroke="1" extrusionOk="0">
                      <a:moveTo>
                        <a:pt x="20161" y="3419"/>
                      </a:moveTo>
                      <a:cubicBezTo>
                        <a:pt x="19761" y="3165"/>
                        <a:pt x="19346" y="3423"/>
                        <a:pt x="19007" y="4137"/>
                      </a:cubicBezTo>
                      <a:cubicBezTo>
                        <a:pt x="17351" y="7599"/>
                        <a:pt x="12809" y="14879"/>
                        <a:pt x="5952" y="8136"/>
                      </a:cubicBezTo>
                      <a:cubicBezTo>
                        <a:pt x="6015" y="7908"/>
                        <a:pt x="6073" y="7665"/>
                        <a:pt x="6124" y="7409"/>
                      </a:cubicBezTo>
                      <a:cubicBezTo>
                        <a:pt x="6565" y="5111"/>
                        <a:pt x="6336" y="2113"/>
                        <a:pt x="5612" y="712"/>
                      </a:cubicBezTo>
                      <a:cubicBezTo>
                        <a:pt x="5263" y="39"/>
                        <a:pt x="4845" y="-168"/>
                        <a:pt x="4449" y="138"/>
                      </a:cubicBezTo>
                      <a:lnTo>
                        <a:pt x="0" y="3601"/>
                      </a:lnTo>
                      <a:lnTo>
                        <a:pt x="1091" y="17718"/>
                      </a:lnTo>
                      <a:cubicBezTo>
                        <a:pt x="1260" y="19898"/>
                        <a:pt x="1876" y="21432"/>
                        <a:pt x="2583" y="21431"/>
                      </a:cubicBezTo>
                      <a:cubicBezTo>
                        <a:pt x="2705" y="21432"/>
                        <a:pt x="2827" y="21385"/>
                        <a:pt x="2946" y="21293"/>
                      </a:cubicBezTo>
                      <a:cubicBezTo>
                        <a:pt x="3639" y="20761"/>
                        <a:pt x="4125" y="18785"/>
                        <a:pt x="4119" y="16523"/>
                      </a:cubicBezTo>
                      <a:cubicBezTo>
                        <a:pt x="6506" y="19212"/>
                        <a:pt x="9019" y="20618"/>
                        <a:pt x="11552" y="20687"/>
                      </a:cubicBezTo>
                      <a:cubicBezTo>
                        <a:pt x="14800" y="20836"/>
                        <a:pt x="17987" y="17891"/>
                        <a:pt x="20701" y="12230"/>
                      </a:cubicBezTo>
                      <a:cubicBezTo>
                        <a:pt x="21407" y="10742"/>
                        <a:pt x="21600" y="7718"/>
                        <a:pt x="21131" y="5475"/>
                      </a:cubicBezTo>
                      <a:cubicBezTo>
                        <a:pt x="20906" y="4398"/>
                        <a:pt x="20555" y="3648"/>
                        <a:pt x="20155" y="339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3" name="Google Shape;3959;p302"/>
                <p:cNvSpPr/>
                <p:nvPr/>
              </p:nvSpPr>
              <p:spPr>
                <a:xfrm>
                  <a:off x="22422" y="61657"/>
                  <a:ext cx="141887" cy="162182"/>
                </a:xfrm>
                <a:custGeom>
                  <a:avLst/>
                  <a:gdLst/>
                  <a:ahLst/>
                  <a:cxnLst>
                    <a:cxn ang="0">
                      <a:pos x="wd2" y="hd2"/>
                    </a:cxn>
                    <a:cxn ang="5400000">
                      <a:pos x="wd2" y="hd2"/>
                    </a:cxn>
                    <a:cxn ang="10800000">
                      <a:pos x="wd2" y="hd2"/>
                    </a:cxn>
                    <a:cxn ang="16200000">
                      <a:pos x="wd2" y="hd2"/>
                    </a:cxn>
                  </a:cxnLst>
                  <a:rect l="0" t="0" r="r" b="b"/>
                  <a:pathLst>
                    <a:path w="21439" h="21353" fill="norm" stroke="1" extrusionOk="0">
                      <a:moveTo>
                        <a:pt x="1864" y="21329"/>
                      </a:moveTo>
                      <a:cubicBezTo>
                        <a:pt x="1978" y="21345"/>
                        <a:pt x="2094" y="21353"/>
                        <a:pt x="2210" y="21352"/>
                      </a:cubicBezTo>
                      <a:cubicBezTo>
                        <a:pt x="3297" y="21357"/>
                        <a:pt x="4225" y="20667"/>
                        <a:pt x="4392" y="19728"/>
                      </a:cubicBezTo>
                      <a:cubicBezTo>
                        <a:pt x="5570" y="13277"/>
                        <a:pt x="11269" y="9107"/>
                        <a:pt x="14990" y="7030"/>
                      </a:cubicBezTo>
                      <a:cubicBezTo>
                        <a:pt x="15135" y="8088"/>
                        <a:pt x="16236" y="8843"/>
                        <a:pt x="17447" y="8716"/>
                      </a:cubicBezTo>
                      <a:cubicBezTo>
                        <a:pt x="18283" y="8628"/>
                        <a:pt x="18989" y="8134"/>
                        <a:pt x="19268" y="7441"/>
                      </a:cubicBezTo>
                      <a:lnTo>
                        <a:pt x="21439" y="2011"/>
                      </a:lnTo>
                      <a:lnTo>
                        <a:pt x="15218" y="109"/>
                      </a:lnTo>
                      <a:cubicBezTo>
                        <a:pt x="14068" y="-243"/>
                        <a:pt x="12809" y="285"/>
                        <a:pt x="12406" y="1289"/>
                      </a:cubicBezTo>
                      <a:cubicBezTo>
                        <a:pt x="12092" y="2070"/>
                        <a:pt x="12385" y="2938"/>
                        <a:pt x="13133" y="3446"/>
                      </a:cubicBezTo>
                      <a:cubicBezTo>
                        <a:pt x="8635" y="5821"/>
                        <a:pt x="1542" y="10792"/>
                        <a:pt x="27" y="19122"/>
                      </a:cubicBezTo>
                      <a:cubicBezTo>
                        <a:pt x="-161" y="20174"/>
                        <a:pt x="660" y="21160"/>
                        <a:pt x="1864" y="21329"/>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4" name="Google Shape;3960;p302"/>
                <p:cNvSpPr/>
                <p:nvPr/>
              </p:nvSpPr>
              <p:spPr>
                <a:xfrm>
                  <a:off x="309007" y="71407"/>
                  <a:ext cx="153867" cy="160239"/>
                </a:xfrm>
                <a:custGeom>
                  <a:avLst/>
                  <a:gdLst/>
                  <a:ahLst/>
                  <a:cxnLst>
                    <a:cxn ang="0">
                      <a:pos x="wd2" y="hd2"/>
                    </a:cxn>
                    <a:cxn ang="5400000">
                      <a:pos x="wd2" y="hd2"/>
                    </a:cxn>
                    <a:cxn ang="10800000">
                      <a:pos x="wd2" y="hd2"/>
                    </a:cxn>
                    <a:cxn ang="16200000">
                      <a:pos x="wd2" y="hd2"/>
                    </a:cxn>
                  </a:cxnLst>
                  <a:rect l="0" t="0" r="r" b="b"/>
                  <a:pathLst>
                    <a:path w="21133" h="21349" fill="norm" stroke="1" extrusionOk="0">
                      <a:moveTo>
                        <a:pt x="977" y="3634"/>
                      </a:moveTo>
                      <a:lnTo>
                        <a:pt x="977" y="3662"/>
                      </a:lnTo>
                      <a:lnTo>
                        <a:pt x="1309" y="3783"/>
                      </a:lnTo>
                      <a:cubicBezTo>
                        <a:pt x="1395" y="3814"/>
                        <a:pt x="9894" y="6997"/>
                        <a:pt x="13515" y="14303"/>
                      </a:cubicBezTo>
                      <a:cubicBezTo>
                        <a:pt x="12901" y="14315"/>
                        <a:pt x="12326" y="14599"/>
                        <a:pt x="11952" y="15073"/>
                      </a:cubicBezTo>
                      <a:cubicBezTo>
                        <a:pt x="11282" y="15929"/>
                        <a:pt x="11451" y="17152"/>
                        <a:pt x="12331" y="17805"/>
                      </a:cubicBezTo>
                      <a:lnTo>
                        <a:pt x="17076" y="21349"/>
                      </a:lnTo>
                      <a:lnTo>
                        <a:pt x="20712" y="16717"/>
                      </a:lnTo>
                      <a:cubicBezTo>
                        <a:pt x="21392" y="15865"/>
                        <a:pt x="21233" y="14638"/>
                        <a:pt x="20356" y="13978"/>
                      </a:cubicBezTo>
                      <a:cubicBezTo>
                        <a:pt x="19589" y="13399"/>
                        <a:pt x="18505" y="13437"/>
                        <a:pt x="17783" y="14068"/>
                      </a:cubicBezTo>
                      <a:cubicBezTo>
                        <a:pt x="13933" y="4276"/>
                        <a:pt x="3154" y="288"/>
                        <a:pt x="2697" y="118"/>
                      </a:cubicBezTo>
                      <a:cubicBezTo>
                        <a:pt x="1655" y="-251"/>
                        <a:pt x="502" y="271"/>
                        <a:pt x="122" y="1284"/>
                      </a:cubicBezTo>
                      <a:cubicBezTo>
                        <a:pt x="-208" y="2163"/>
                        <a:pt x="151" y="3146"/>
                        <a:pt x="977" y="362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5" name="Google Shape;3961;p302"/>
                <p:cNvSpPr/>
                <p:nvPr/>
              </p:nvSpPr>
              <p:spPr>
                <a:xfrm>
                  <a:off x="165814" y="-1"/>
                  <a:ext cx="140540" cy="159317"/>
                </a:xfrm>
                <a:custGeom>
                  <a:avLst/>
                  <a:gdLst/>
                  <a:ahLst/>
                  <a:cxnLst>
                    <a:cxn ang="0">
                      <a:pos x="wd2" y="hd2"/>
                    </a:cxn>
                    <a:cxn ang="5400000">
                      <a:pos x="wd2" y="hd2"/>
                    </a:cxn>
                    <a:cxn ang="10800000">
                      <a:pos x="wd2" y="hd2"/>
                    </a:cxn>
                    <a:cxn ang="16200000">
                      <a:pos x="wd2" y="hd2"/>
                    </a:cxn>
                  </a:cxnLst>
                  <a:rect l="0" t="0" r="r" b="b"/>
                  <a:pathLst>
                    <a:path w="21600" h="21528" fill="norm" stroke="1" extrusionOk="0">
                      <a:moveTo>
                        <a:pt x="3837" y="20520"/>
                      </a:moveTo>
                      <a:cubicBezTo>
                        <a:pt x="6069" y="21220"/>
                        <a:pt x="8427" y="21561"/>
                        <a:pt x="10796" y="21526"/>
                      </a:cubicBezTo>
                      <a:cubicBezTo>
                        <a:pt x="13167" y="21561"/>
                        <a:pt x="15525" y="21220"/>
                        <a:pt x="17759" y="20520"/>
                      </a:cubicBezTo>
                      <a:cubicBezTo>
                        <a:pt x="20953" y="19426"/>
                        <a:pt x="21600" y="17819"/>
                        <a:pt x="21600" y="16652"/>
                      </a:cubicBezTo>
                      <a:lnTo>
                        <a:pt x="21600" y="4860"/>
                      </a:lnTo>
                      <a:cubicBezTo>
                        <a:pt x="21600" y="3707"/>
                        <a:pt x="20933" y="2103"/>
                        <a:pt x="17759" y="992"/>
                      </a:cubicBezTo>
                      <a:cubicBezTo>
                        <a:pt x="15524" y="296"/>
                        <a:pt x="13166" y="-39"/>
                        <a:pt x="10796" y="4"/>
                      </a:cubicBezTo>
                      <a:cubicBezTo>
                        <a:pt x="8426" y="-34"/>
                        <a:pt x="6069" y="307"/>
                        <a:pt x="3837" y="1010"/>
                      </a:cubicBezTo>
                      <a:cubicBezTo>
                        <a:pt x="667" y="2103"/>
                        <a:pt x="0" y="3707"/>
                        <a:pt x="0" y="4878"/>
                      </a:cubicBezTo>
                      <a:lnTo>
                        <a:pt x="0" y="16666"/>
                      </a:lnTo>
                      <a:cubicBezTo>
                        <a:pt x="0" y="17819"/>
                        <a:pt x="667" y="19426"/>
                        <a:pt x="3837" y="20520"/>
                      </a:cubicBezTo>
                      <a:close/>
                      <a:moveTo>
                        <a:pt x="4444" y="8915"/>
                      </a:moveTo>
                      <a:cubicBezTo>
                        <a:pt x="6500" y="9478"/>
                        <a:pt x="8643" y="9753"/>
                        <a:pt x="10796" y="9731"/>
                      </a:cubicBezTo>
                      <a:cubicBezTo>
                        <a:pt x="12952" y="9750"/>
                        <a:pt x="15099" y="9470"/>
                        <a:pt x="17156" y="8901"/>
                      </a:cubicBezTo>
                      <a:lnTo>
                        <a:pt x="17156" y="16427"/>
                      </a:lnTo>
                      <a:cubicBezTo>
                        <a:pt x="16689" y="16733"/>
                        <a:pt x="14701" y="17608"/>
                        <a:pt x="10796" y="17608"/>
                      </a:cubicBezTo>
                      <a:cubicBezTo>
                        <a:pt x="6891" y="17608"/>
                        <a:pt x="4907" y="16733"/>
                        <a:pt x="4460" y="16427"/>
                      </a:cubicBezTo>
                      <a:close/>
                      <a:moveTo>
                        <a:pt x="10796" y="5806"/>
                      </a:moveTo>
                      <a:cubicBezTo>
                        <a:pt x="7714" y="5806"/>
                        <a:pt x="5793" y="5258"/>
                        <a:pt x="4899" y="4860"/>
                      </a:cubicBezTo>
                      <a:cubicBezTo>
                        <a:pt x="5793" y="4466"/>
                        <a:pt x="7714" y="3918"/>
                        <a:pt x="10796" y="3918"/>
                      </a:cubicBezTo>
                      <a:cubicBezTo>
                        <a:pt x="13878" y="3918"/>
                        <a:pt x="15807" y="4466"/>
                        <a:pt x="16701" y="4860"/>
                      </a:cubicBezTo>
                      <a:cubicBezTo>
                        <a:pt x="15807" y="5258"/>
                        <a:pt x="13882" y="5806"/>
                        <a:pt x="10796" y="5806"/>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6" name="Google Shape;3962;p302"/>
                <p:cNvSpPr/>
                <p:nvPr/>
              </p:nvSpPr>
              <p:spPr>
                <a:xfrm>
                  <a:off x="-1" y="242025"/>
                  <a:ext cx="140540" cy="159242"/>
                </a:xfrm>
                <a:custGeom>
                  <a:avLst/>
                  <a:gdLst/>
                  <a:ahLst/>
                  <a:cxnLst>
                    <a:cxn ang="0">
                      <a:pos x="wd2" y="hd2"/>
                    </a:cxn>
                    <a:cxn ang="5400000">
                      <a:pos x="wd2" y="hd2"/>
                    </a:cxn>
                    <a:cxn ang="10800000">
                      <a:pos x="wd2" y="hd2"/>
                    </a:cxn>
                    <a:cxn ang="16200000">
                      <a:pos x="wd2" y="hd2"/>
                    </a:cxn>
                  </a:cxnLst>
                  <a:rect l="0" t="0" r="r" b="b"/>
                  <a:pathLst>
                    <a:path w="21600" h="21525" fill="norm" stroke="1" extrusionOk="0">
                      <a:moveTo>
                        <a:pt x="21600" y="4855"/>
                      </a:moveTo>
                      <a:cubicBezTo>
                        <a:pt x="21600" y="3701"/>
                        <a:pt x="20933" y="2093"/>
                        <a:pt x="17759" y="985"/>
                      </a:cubicBezTo>
                      <a:cubicBezTo>
                        <a:pt x="15519" y="291"/>
                        <a:pt x="13154" y="-41"/>
                        <a:pt x="10780" y="4"/>
                      </a:cubicBezTo>
                      <a:cubicBezTo>
                        <a:pt x="8417" y="-33"/>
                        <a:pt x="6065" y="304"/>
                        <a:pt x="3837" y="999"/>
                      </a:cubicBezTo>
                      <a:cubicBezTo>
                        <a:pt x="667" y="2093"/>
                        <a:pt x="0" y="3701"/>
                        <a:pt x="0" y="4855"/>
                      </a:cubicBezTo>
                      <a:lnTo>
                        <a:pt x="0" y="16664"/>
                      </a:lnTo>
                      <a:cubicBezTo>
                        <a:pt x="0" y="17818"/>
                        <a:pt x="667" y="19426"/>
                        <a:pt x="3837" y="20516"/>
                      </a:cubicBezTo>
                      <a:cubicBezTo>
                        <a:pt x="6064" y="21216"/>
                        <a:pt x="8416" y="21557"/>
                        <a:pt x="10780" y="21522"/>
                      </a:cubicBezTo>
                      <a:cubicBezTo>
                        <a:pt x="13151" y="21559"/>
                        <a:pt x="15510" y="21218"/>
                        <a:pt x="17743" y="20516"/>
                      </a:cubicBezTo>
                      <a:cubicBezTo>
                        <a:pt x="20937" y="19426"/>
                        <a:pt x="21584" y="17818"/>
                        <a:pt x="21584" y="16664"/>
                      </a:cubicBezTo>
                      <a:close/>
                      <a:moveTo>
                        <a:pt x="10780" y="5798"/>
                      </a:moveTo>
                      <a:cubicBezTo>
                        <a:pt x="7698" y="5798"/>
                        <a:pt x="5777" y="5252"/>
                        <a:pt x="4883" y="4855"/>
                      </a:cubicBezTo>
                      <a:cubicBezTo>
                        <a:pt x="5777" y="4457"/>
                        <a:pt x="7698" y="3912"/>
                        <a:pt x="10780" y="3912"/>
                      </a:cubicBezTo>
                      <a:cubicBezTo>
                        <a:pt x="13862" y="3912"/>
                        <a:pt x="15791" y="4457"/>
                        <a:pt x="16685" y="4855"/>
                      </a:cubicBezTo>
                      <a:cubicBezTo>
                        <a:pt x="15807" y="5252"/>
                        <a:pt x="13882" y="5798"/>
                        <a:pt x="10780" y="5798"/>
                      </a:cubicBezTo>
                      <a:close/>
                      <a:moveTo>
                        <a:pt x="4428" y="8897"/>
                      </a:moveTo>
                      <a:cubicBezTo>
                        <a:pt x="6484" y="9460"/>
                        <a:pt x="8627" y="9735"/>
                        <a:pt x="10780" y="9713"/>
                      </a:cubicBezTo>
                      <a:cubicBezTo>
                        <a:pt x="12945" y="9738"/>
                        <a:pt x="15101" y="9462"/>
                        <a:pt x="17168" y="8897"/>
                      </a:cubicBezTo>
                      <a:lnTo>
                        <a:pt x="17168" y="16425"/>
                      </a:lnTo>
                      <a:cubicBezTo>
                        <a:pt x="16689" y="16727"/>
                        <a:pt x="14701" y="17593"/>
                        <a:pt x="10780" y="17593"/>
                      </a:cubicBezTo>
                      <a:cubicBezTo>
                        <a:pt x="6859" y="17593"/>
                        <a:pt x="4891" y="16713"/>
                        <a:pt x="4428" y="16411"/>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47" name="Google Shape;3963;p302"/>
                <p:cNvSpPr/>
                <p:nvPr/>
              </p:nvSpPr>
              <p:spPr>
                <a:xfrm>
                  <a:off x="331629" y="242032"/>
                  <a:ext cx="140540" cy="159392"/>
                </a:xfrm>
                <a:custGeom>
                  <a:avLst/>
                  <a:gdLst/>
                  <a:ahLst/>
                  <a:cxnLst>
                    <a:cxn ang="0">
                      <a:pos x="wd2" y="hd2"/>
                    </a:cxn>
                    <a:cxn ang="5400000">
                      <a:pos x="wd2" y="hd2"/>
                    </a:cxn>
                    <a:cxn ang="10800000">
                      <a:pos x="wd2" y="hd2"/>
                    </a:cxn>
                    <a:cxn ang="16200000">
                      <a:pos x="wd2" y="hd2"/>
                    </a:cxn>
                  </a:cxnLst>
                  <a:rect l="0" t="0" r="r" b="b"/>
                  <a:pathLst>
                    <a:path w="21600" h="21530" fill="norm" stroke="1" extrusionOk="0">
                      <a:moveTo>
                        <a:pt x="17759" y="998"/>
                      </a:moveTo>
                      <a:cubicBezTo>
                        <a:pt x="15524" y="301"/>
                        <a:pt x="13166" y="-36"/>
                        <a:pt x="10796" y="3"/>
                      </a:cubicBezTo>
                      <a:cubicBezTo>
                        <a:pt x="8426" y="-34"/>
                        <a:pt x="6067" y="306"/>
                        <a:pt x="3833" y="1005"/>
                      </a:cubicBezTo>
                      <a:cubicBezTo>
                        <a:pt x="667" y="2098"/>
                        <a:pt x="0" y="3704"/>
                        <a:pt x="0" y="4871"/>
                      </a:cubicBezTo>
                      <a:lnTo>
                        <a:pt x="0" y="16672"/>
                      </a:lnTo>
                      <a:cubicBezTo>
                        <a:pt x="0" y="17825"/>
                        <a:pt x="667" y="19432"/>
                        <a:pt x="3837" y="20522"/>
                      </a:cubicBezTo>
                      <a:cubicBezTo>
                        <a:pt x="6069" y="21223"/>
                        <a:pt x="8426" y="21564"/>
                        <a:pt x="10796" y="21527"/>
                      </a:cubicBezTo>
                      <a:cubicBezTo>
                        <a:pt x="13167" y="21564"/>
                        <a:pt x="15526" y="21223"/>
                        <a:pt x="17759" y="20522"/>
                      </a:cubicBezTo>
                      <a:cubicBezTo>
                        <a:pt x="20953" y="19432"/>
                        <a:pt x="21600" y="17825"/>
                        <a:pt x="21600" y="16672"/>
                      </a:cubicBezTo>
                      <a:lnTo>
                        <a:pt x="21600" y="4850"/>
                      </a:lnTo>
                      <a:cubicBezTo>
                        <a:pt x="21600" y="3697"/>
                        <a:pt x="20933" y="2091"/>
                        <a:pt x="17759" y="998"/>
                      </a:cubicBezTo>
                      <a:close/>
                      <a:moveTo>
                        <a:pt x="10796" y="5793"/>
                      </a:moveTo>
                      <a:cubicBezTo>
                        <a:pt x="7714" y="5793"/>
                        <a:pt x="5793" y="5248"/>
                        <a:pt x="4899" y="4850"/>
                      </a:cubicBezTo>
                      <a:cubicBezTo>
                        <a:pt x="5793" y="4453"/>
                        <a:pt x="7694" y="3908"/>
                        <a:pt x="10796" y="3908"/>
                      </a:cubicBezTo>
                      <a:cubicBezTo>
                        <a:pt x="13898" y="3908"/>
                        <a:pt x="15807" y="4453"/>
                        <a:pt x="16701" y="4850"/>
                      </a:cubicBezTo>
                      <a:cubicBezTo>
                        <a:pt x="15807" y="5248"/>
                        <a:pt x="13882" y="5793"/>
                        <a:pt x="10796" y="5793"/>
                      </a:cubicBezTo>
                      <a:close/>
                      <a:moveTo>
                        <a:pt x="4444" y="8890"/>
                      </a:moveTo>
                      <a:cubicBezTo>
                        <a:pt x="8591" y="9977"/>
                        <a:pt x="13009" y="9977"/>
                        <a:pt x="17156" y="8890"/>
                      </a:cubicBezTo>
                      <a:lnTo>
                        <a:pt x="17156" y="16412"/>
                      </a:lnTo>
                      <a:cubicBezTo>
                        <a:pt x="16689" y="16715"/>
                        <a:pt x="14701" y="17593"/>
                        <a:pt x="10796" y="17593"/>
                      </a:cubicBezTo>
                      <a:cubicBezTo>
                        <a:pt x="6891" y="17593"/>
                        <a:pt x="4907" y="16715"/>
                        <a:pt x="4444" y="16412"/>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52" name="Google Shape;3964;p302"/>
              <p:cNvGrpSpPr/>
              <p:nvPr/>
            </p:nvGrpSpPr>
            <p:grpSpPr>
              <a:xfrm>
                <a:off x="4778625" y="3922279"/>
                <a:ext cx="416293" cy="438813"/>
                <a:chOff x="0" y="0"/>
                <a:chExt cx="416291" cy="438812"/>
              </a:xfrm>
            </p:grpSpPr>
            <p:sp>
              <p:nvSpPr>
                <p:cNvPr id="449" name="Google Shape;3965;p302"/>
                <p:cNvSpPr/>
                <p:nvPr/>
              </p:nvSpPr>
              <p:spPr>
                <a:xfrm>
                  <a:off x="85344" y="0"/>
                  <a:ext cx="241969" cy="323518"/>
                </a:xfrm>
                <a:custGeom>
                  <a:avLst/>
                  <a:gdLst/>
                  <a:ahLst/>
                  <a:cxnLst>
                    <a:cxn ang="0">
                      <a:pos x="wd2" y="hd2"/>
                    </a:cxn>
                    <a:cxn ang="5400000">
                      <a:pos x="wd2" y="hd2"/>
                    </a:cxn>
                    <a:cxn ang="10800000">
                      <a:pos x="wd2" y="hd2"/>
                    </a:cxn>
                    <a:cxn ang="16200000">
                      <a:pos x="wd2" y="hd2"/>
                    </a:cxn>
                  </a:cxnLst>
                  <a:rect l="0" t="0" r="r" b="b"/>
                  <a:pathLst>
                    <a:path w="21592" h="21489" fill="norm" stroke="1" extrusionOk="0">
                      <a:moveTo>
                        <a:pt x="4445" y="18337"/>
                      </a:moveTo>
                      <a:cubicBezTo>
                        <a:pt x="4882" y="18625"/>
                        <a:pt x="5296" y="18933"/>
                        <a:pt x="5683" y="19259"/>
                      </a:cubicBezTo>
                      <a:cubicBezTo>
                        <a:pt x="7156" y="20273"/>
                        <a:pt x="8790" y="21489"/>
                        <a:pt x="10796" y="21489"/>
                      </a:cubicBezTo>
                      <a:cubicBezTo>
                        <a:pt x="12802" y="21489"/>
                        <a:pt x="14448" y="20273"/>
                        <a:pt x="15884" y="19213"/>
                      </a:cubicBezTo>
                      <a:cubicBezTo>
                        <a:pt x="16271" y="18887"/>
                        <a:pt x="16685" y="18579"/>
                        <a:pt x="17122" y="18291"/>
                      </a:cubicBezTo>
                      <a:cubicBezTo>
                        <a:pt x="18860" y="17267"/>
                        <a:pt x="19961" y="15759"/>
                        <a:pt x="20168" y="14117"/>
                      </a:cubicBezTo>
                      <a:cubicBezTo>
                        <a:pt x="21085" y="13409"/>
                        <a:pt x="21596" y="12464"/>
                        <a:pt x="21592" y="11481"/>
                      </a:cubicBezTo>
                      <a:lnTo>
                        <a:pt x="21592" y="10909"/>
                      </a:lnTo>
                      <a:cubicBezTo>
                        <a:pt x="21596" y="10076"/>
                        <a:pt x="21225" y="9265"/>
                        <a:pt x="20540" y="8606"/>
                      </a:cubicBezTo>
                      <a:cubicBezTo>
                        <a:pt x="20453" y="5491"/>
                        <a:pt x="19438" y="3187"/>
                        <a:pt x="17494" y="1740"/>
                      </a:cubicBezTo>
                      <a:cubicBezTo>
                        <a:pt x="15716" y="515"/>
                        <a:pt x="13337" y="-109"/>
                        <a:pt x="10920" y="17"/>
                      </a:cubicBezTo>
                      <a:lnTo>
                        <a:pt x="10672" y="17"/>
                      </a:lnTo>
                      <a:cubicBezTo>
                        <a:pt x="8272" y="-111"/>
                        <a:pt x="5908" y="510"/>
                        <a:pt x="4147" y="1731"/>
                      </a:cubicBezTo>
                      <a:cubicBezTo>
                        <a:pt x="2167" y="3178"/>
                        <a:pt x="1139" y="5481"/>
                        <a:pt x="1052" y="8587"/>
                      </a:cubicBezTo>
                      <a:cubicBezTo>
                        <a:pt x="366" y="9246"/>
                        <a:pt x="-4" y="10057"/>
                        <a:pt x="0" y="10891"/>
                      </a:cubicBezTo>
                      <a:lnTo>
                        <a:pt x="0" y="11462"/>
                      </a:lnTo>
                      <a:cubicBezTo>
                        <a:pt x="-3" y="12452"/>
                        <a:pt x="512" y="13405"/>
                        <a:pt x="1436" y="14117"/>
                      </a:cubicBezTo>
                      <a:cubicBezTo>
                        <a:pt x="1611" y="15773"/>
                        <a:pt x="2700" y="17301"/>
                        <a:pt x="4445" y="18337"/>
                      </a:cubicBezTo>
                      <a:close/>
                      <a:moveTo>
                        <a:pt x="3008" y="10900"/>
                      </a:moveTo>
                      <a:cubicBezTo>
                        <a:pt x="3013" y="10493"/>
                        <a:pt x="3231" y="10103"/>
                        <a:pt x="3615" y="9813"/>
                      </a:cubicBezTo>
                      <a:cubicBezTo>
                        <a:pt x="3899" y="9603"/>
                        <a:pt x="4059" y="9318"/>
                        <a:pt x="4061" y="9020"/>
                      </a:cubicBezTo>
                      <a:cubicBezTo>
                        <a:pt x="4061" y="6311"/>
                        <a:pt x="4791" y="4413"/>
                        <a:pt x="6227" y="3325"/>
                      </a:cubicBezTo>
                      <a:cubicBezTo>
                        <a:pt x="7402" y="2546"/>
                        <a:pt x="8955" y="2159"/>
                        <a:pt x="10523" y="2256"/>
                      </a:cubicBezTo>
                      <a:lnTo>
                        <a:pt x="10932" y="2256"/>
                      </a:lnTo>
                      <a:cubicBezTo>
                        <a:pt x="12545" y="2137"/>
                        <a:pt x="14152" y="2525"/>
                        <a:pt x="15364" y="3325"/>
                      </a:cubicBezTo>
                      <a:cubicBezTo>
                        <a:pt x="16801" y="4394"/>
                        <a:pt x="17531" y="6311"/>
                        <a:pt x="17531" y="9020"/>
                      </a:cubicBezTo>
                      <a:cubicBezTo>
                        <a:pt x="17533" y="9318"/>
                        <a:pt x="17693" y="9603"/>
                        <a:pt x="17977" y="9813"/>
                      </a:cubicBezTo>
                      <a:cubicBezTo>
                        <a:pt x="18364" y="10102"/>
                        <a:pt x="18581" y="10492"/>
                        <a:pt x="18583" y="10900"/>
                      </a:cubicBezTo>
                      <a:lnTo>
                        <a:pt x="18583" y="11472"/>
                      </a:lnTo>
                      <a:cubicBezTo>
                        <a:pt x="18584" y="11880"/>
                        <a:pt x="18366" y="12271"/>
                        <a:pt x="17977" y="12559"/>
                      </a:cubicBezTo>
                      <a:lnTo>
                        <a:pt x="17618" y="12826"/>
                      </a:lnTo>
                      <a:cubicBezTo>
                        <a:pt x="17334" y="13036"/>
                        <a:pt x="17174" y="13321"/>
                        <a:pt x="17172" y="13619"/>
                      </a:cubicBezTo>
                      <a:cubicBezTo>
                        <a:pt x="17179" y="14764"/>
                        <a:pt x="16486" y="15849"/>
                        <a:pt x="15290" y="16568"/>
                      </a:cubicBezTo>
                      <a:cubicBezTo>
                        <a:pt x="14752" y="16892"/>
                        <a:pt x="14243" y="17243"/>
                        <a:pt x="13767" y="17618"/>
                      </a:cubicBezTo>
                      <a:cubicBezTo>
                        <a:pt x="12888" y="18264"/>
                        <a:pt x="11564" y="19240"/>
                        <a:pt x="10796" y="19240"/>
                      </a:cubicBezTo>
                      <a:cubicBezTo>
                        <a:pt x="10028" y="19240"/>
                        <a:pt x="8704" y="18264"/>
                        <a:pt x="7862" y="17618"/>
                      </a:cubicBezTo>
                      <a:cubicBezTo>
                        <a:pt x="7386" y="17243"/>
                        <a:pt x="6877" y="16892"/>
                        <a:pt x="6339" y="16568"/>
                      </a:cubicBezTo>
                      <a:cubicBezTo>
                        <a:pt x="5142" y="15849"/>
                        <a:pt x="4450" y="14764"/>
                        <a:pt x="4457" y="13619"/>
                      </a:cubicBezTo>
                      <a:cubicBezTo>
                        <a:pt x="4455" y="13321"/>
                        <a:pt x="4295" y="13036"/>
                        <a:pt x="4011" y="12826"/>
                      </a:cubicBezTo>
                      <a:lnTo>
                        <a:pt x="3652" y="12559"/>
                      </a:lnTo>
                      <a:cubicBezTo>
                        <a:pt x="3265" y="12270"/>
                        <a:pt x="3047" y="11879"/>
                        <a:pt x="3046" y="11472"/>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0" name="Google Shape;3966;p302"/>
                <p:cNvSpPr/>
                <p:nvPr/>
              </p:nvSpPr>
              <p:spPr>
                <a:xfrm>
                  <a:off x="136209" y="60217"/>
                  <a:ext cx="141018" cy="72946"/>
                </a:xfrm>
                <a:custGeom>
                  <a:avLst/>
                  <a:gdLst/>
                  <a:ahLst/>
                  <a:cxnLst>
                    <a:cxn ang="0">
                      <a:pos x="wd2" y="hd2"/>
                    </a:cxn>
                    <a:cxn ang="5400000">
                      <a:pos x="wd2" y="hd2"/>
                    </a:cxn>
                    <a:cxn ang="10800000">
                      <a:pos x="wd2" y="hd2"/>
                    </a:cxn>
                    <a:cxn ang="16200000">
                      <a:pos x="wd2" y="hd2"/>
                    </a:cxn>
                  </a:cxnLst>
                  <a:rect l="0" t="0" r="r" b="b"/>
                  <a:pathLst>
                    <a:path w="21369" h="21229" fill="norm" stroke="1" extrusionOk="0">
                      <a:moveTo>
                        <a:pt x="1439" y="21229"/>
                      </a:moveTo>
                      <a:cubicBezTo>
                        <a:pt x="1664" y="21232"/>
                        <a:pt x="1887" y="21136"/>
                        <a:pt x="2090" y="20947"/>
                      </a:cubicBezTo>
                      <a:cubicBezTo>
                        <a:pt x="4525" y="19029"/>
                        <a:pt x="6327" y="14967"/>
                        <a:pt x="6926" y="10044"/>
                      </a:cubicBezTo>
                      <a:cubicBezTo>
                        <a:pt x="10502" y="15958"/>
                        <a:pt x="15014" y="19374"/>
                        <a:pt x="19729" y="19735"/>
                      </a:cubicBezTo>
                      <a:cubicBezTo>
                        <a:pt x="20635" y="19735"/>
                        <a:pt x="21369" y="18325"/>
                        <a:pt x="21369" y="16586"/>
                      </a:cubicBezTo>
                      <a:cubicBezTo>
                        <a:pt x="21369" y="14846"/>
                        <a:pt x="20635" y="13436"/>
                        <a:pt x="19729" y="13436"/>
                      </a:cubicBezTo>
                      <a:cubicBezTo>
                        <a:pt x="12434" y="13436"/>
                        <a:pt x="6758" y="1323"/>
                        <a:pt x="6716" y="1080"/>
                      </a:cubicBezTo>
                      <a:cubicBezTo>
                        <a:pt x="6109" y="-241"/>
                        <a:pt x="5059" y="-368"/>
                        <a:pt x="4371" y="797"/>
                      </a:cubicBezTo>
                      <a:cubicBezTo>
                        <a:pt x="3908" y="1582"/>
                        <a:pt x="3710" y="2795"/>
                        <a:pt x="3856" y="3947"/>
                      </a:cubicBezTo>
                      <a:cubicBezTo>
                        <a:pt x="4352" y="8677"/>
                        <a:pt x="3078" y="13436"/>
                        <a:pt x="787" y="15415"/>
                      </a:cubicBezTo>
                      <a:cubicBezTo>
                        <a:pt x="13" y="16320"/>
                        <a:pt x="-231" y="18258"/>
                        <a:pt x="241" y="19743"/>
                      </a:cubicBezTo>
                      <a:cubicBezTo>
                        <a:pt x="501" y="20564"/>
                        <a:pt x="942" y="21111"/>
                        <a:pt x="1439" y="21229"/>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1" name="Google Shape;3967;p302"/>
                <p:cNvSpPr/>
                <p:nvPr/>
              </p:nvSpPr>
              <p:spPr>
                <a:xfrm>
                  <a:off x="-1" y="312562"/>
                  <a:ext cx="416293" cy="126251"/>
                </a:xfrm>
                <a:custGeom>
                  <a:avLst/>
                  <a:gdLst/>
                  <a:ahLst/>
                  <a:cxnLst>
                    <a:cxn ang="0">
                      <a:pos x="wd2" y="hd2"/>
                    </a:cxn>
                    <a:cxn ang="5400000">
                      <a:pos x="wd2" y="hd2"/>
                    </a:cxn>
                    <a:cxn ang="10800000">
                      <a:pos x="wd2" y="hd2"/>
                    </a:cxn>
                    <a:cxn ang="16200000">
                      <a:pos x="wd2" y="hd2"/>
                    </a:cxn>
                  </a:cxnLst>
                  <a:rect l="0" t="0" r="r" b="b"/>
                  <a:pathLst>
                    <a:path w="21484" h="21431" fill="norm" stroke="1" extrusionOk="0">
                      <a:moveTo>
                        <a:pt x="739" y="21383"/>
                      </a:moveTo>
                      <a:lnTo>
                        <a:pt x="875" y="21383"/>
                      </a:lnTo>
                      <a:cubicBezTo>
                        <a:pt x="1298" y="21393"/>
                        <a:pt x="1661" y="20398"/>
                        <a:pt x="1734" y="19028"/>
                      </a:cubicBezTo>
                      <a:cubicBezTo>
                        <a:pt x="1770" y="18275"/>
                        <a:pt x="1798" y="17380"/>
                        <a:pt x="1827" y="16414"/>
                      </a:cubicBezTo>
                      <a:cubicBezTo>
                        <a:pt x="1873" y="14596"/>
                        <a:pt x="1961" y="12793"/>
                        <a:pt x="2092" y="11021"/>
                      </a:cubicBezTo>
                      <a:cubicBezTo>
                        <a:pt x="3368" y="8917"/>
                        <a:pt x="4707" y="7252"/>
                        <a:pt x="6087" y="6052"/>
                      </a:cubicBezTo>
                      <a:lnTo>
                        <a:pt x="10162" y="17827"/>
                      </a:lnTo>
                      <a:cubicBezTo>
                        <a:pt x="10317" y="18270"/>
                        <a:pt x="10515" y="18513"/>
                        <a:pt x="10720" y="18510"/>
                      </a:cubicBezTo>
                      <a:lnTo>
                        <a:pt x="10820" y="18510"/>
                      </a:lnTo>
                      <a:cubicBezTo>
                        <a:pt x="11031" y="18527"/>
                        <a:pt x="11235" y="18283"/>
                        <a:pt x="11393" y="17827"/>
                      </a:cubicBezTo>
                      <a:lnTo>
                        <a:pt x="15467" y="6052"/>
                      </a:lnTo>
                      <a:cubicBezTo>
                        <a:pt x="16835" y="7248"/>
                        <a:pt x="18162" y="8905"/>
                        <a:pt x="19427" y="10997"/>
                      </a:cubicBezTo>
                      <a:cubicBezTo>
                        <a:pt x="19560" y="12880"/>
                        <a:pt x="19649" y="14793"/>
                        <a:pt x="19692" y="16720"/>
                      </a:cubicBezTo>
                      <a:cubicBezTo>
                        <a:pt x="19692" y="17568"/>
                        <a:pt x="19742" y="18345"/>
                        <a:pt x="19771" y="19075"/>
                      </a:cubicBezTo>
                      <a:cubicBezTo>
                        <a:pt x="19844" y="20445"/>
                        <a:pt x="20207" y="21440"/>
                        <a:pt x="20630" y="21430"/>
                      </a:cubicBezTo>
                      <a:lnTo>
                        <a:pt x="20759" y="21430"/>
                      </a:lnTo>
                      <a:cubicBezTo>
                        <a:pt x="21226" y="21166"/>
                        <a:pt x="21544" y="19723"/>
                        <a:pt x="21475" y="18180"/>
                      </a:cubicBezTo>
                      <a:cubicBezTo>
                        <a:pt x="21475" y="17615"/>
                        <a:pt x="21425" y="16932"/>
                        <a:pt x="21403" y="16155"/>
                      </a:cubicBezTo>
                      <a:cubicBezTo>
                        <a:pt x="21356" y="13551"/>
                        <a:pt x="21207" y="10978"/>
                        <a:pt x="20959" y="8501"/>
                      </a:cubicBezTo>
                      <a:cubicBezTo>
                        <a:pt x="20823" y="7418"/>
                        <a:pt x="20508" y="4898"/>
                        <a:pt x="15460" y="164"/>
                      </a:cubicBezTo>
                      <a:cubicBezTo>
                        <a:pt x="15176" y="-113"/>
                        <a:pt x="14867" y="109"/>
                        <a:pt x="14644" y="753"/>
                      </a:cubicBezTo>
                      <a:lnTo>
                        <a:pt x="10742" y="11987"/>
                      </a:lnTo>
                      <a:lnTo>
                        <a:pt x="6839" y="705"/>
                      </a:lnTo>
                      <a:cubicBezTo>
                        <a:pt x="6616" y="62"/>
                        <a:pt x="6308" y="-160"/>
                        <a:pt x="6023" y="117"/>
                      </a:cubicBezTo>
                      <a:cubicBezTo>
                        <a:pt x="1011" y="4827"/>
                        <a:pt x="660" y="7370"/>
                        <a:pt x="524" y="8454"/>
                      </a:cubicBezTo>
                      <a:cubicBezTo>
                        <a:pt x="286" y="10824"/>
                        <a:pt x="141" y="13286"/>
                        <a:pt x="94" y="15778"/>
                      </a:cubicBezTo>
                      <a:cubicBezTo>
                        <a:pt x="94" y="16650"/>
                        <a:pt x="44" y="17450"/>
                        <a:pt x="8" y="18133"/>
                      </a:cubicBezTo>
                      <a:cubicBezTo>
                        <a:pt x="-56" y="19689"/>
                        <a:pt x="268" y="21130"/>
                        <a:pt x="739" y="2138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64" name="Google Shape;3968;p302"/>
              <p:cNvGrpSpPr/>
              <p:nvPr/>
            </p:nvGrpSpPr>
            <p:grpSpPr>
              <a:xfrm>
                <a:off x="230461" y="529284"/>
                <a:ext cx="493547" cy="465387"/>
                <a:chOff x="0" y="0"/>
                <a:chExt cx="493545" cy="465386"/>
              </a:xfrm>
            </p:grpSpPr>
            <p:sp>
              <p:nvSpPr>
                <p:cNvPr id="453" name="Google Shape;3969;p302"/>
                <p:cNvSpPr/>
                <p:nvPr/>
              </p:nvSpPr>
              <p:spPr>
                <a:xfrm>
                  <a:off x="0" y="0"/>
                  <a:ext cx="493546" cy="465387"/>
                </a:xfrm>
                <a:custGeom>
                  <a:avLst/>
                  <a:gdLst/>
                  <a:ahLst/>
                  <a:cxnLst>
                    <a:cxn ang="0">
                      <a:pos x="wd2" y="hd2"/>
                    </a:cxn>
                    <a:cxn ang="5400000">
                      <a:pos x="wd2" y="hd2"/>
                    </a:cxn>
                    <a:cxn ang="10800000">
                      <a:pos x="wd2" y="hd2"/>
                    </a:cxn>
                    <a:cxn ang="16200000">
                      <a:pos x="wd2" y="hd2"/>
                    </a:cxn>
                  </a:cxnLst>
                  <a:rect l="0" t="0" r="r" b="b"/>
                  <a:pathLst>
                    <a:path w="21600" h="21539" fill="norm" stroke="1" extrusionOk="0">
                      <a:moveTo>
                        <a:pt x="20912" y="8700"/>
                      </a:moveTo>
                      <a:lnTo>
                        <a:pt x="20658" y="8700"/>
                      </a:lnTo>
                      <a:lnTo>
                        <a:pt x="20658" y="6537"/>
                      </a:lnTo>
                      <a:cubicBezTo>
                        <a:pt x="20641" y="6166"/>
                        <a:pt x="20358" y="5870"/>
                        <a:pt x="20005" y="5852"/>
                      </a:cubicBezTo>
                      <a:lnTo>
                        <a:pt x="16148" y="5852"/>
                      </a:lnTo>
                      <a:cubicBezTo>
                        <a:pt x="15782" y="5851"/>
                        <a:pt x="15479" y="6153"/>
                        <a:pt x="15461" y="6537"/>
                      </a:cubicBezTo>
                      <a:lnTo>
                        <a:pt x="15461" y="8700"/>
                      </a:lnTo>
                      <a:lnTo>
                        <a:pt x="15268" y="8700"/>
                      </a:lnTo>
                      <a:cubicBezTo>
                        <a:pt x="14889" y="8700"/>
                        <a:pt x="14581" y="9022"/>
                        <a:pt x="14581" y="9421"/>
                      </a:cubicBezTo>
                      <a:lnTo>
                        <a:pt x="14581" y="11793"/>
                      </a:lnTo>
                      <a:lnTo>
                        <a:pt x="9508" y="11793"/>
                      </a:lnTo>
                      <a:lnTo>
                        <a:pt x="9508" y="8390"/>
                      </a:lnTo>
                      <a:cubicBezTo>
                        <a:pt x="9508" y="7991"/>
                        <a:pt x="9200" y="7669"/>
                        <a:pt x="8820" y="7669"/>
                      </a:cubicBezTo>
                      <a:lnTo>
                        <a:pt x="8586" y="7669"/>
                      </a:lnTo>
                      <a:lnTo>
                        <a:pt x="8586" y="3343"/>
                      </a:lnTo>
                      <a:cubicBezTo>
                        <a:pt x="8586" y="2944"/>
                        <a:pt x="8279" y="2622"/>
                        <a:pt x="7899" y="2622"/>
                      </a:cubicBezTo>
                      <a:lnTo>
                        <a:pt x="5293" y="2622"/>
                      </a:lnTo>
                      <a:lnTo>
                        <a:pt x="5293" y="415"/>
                      </a:lnTo>
                      <a:cubicBezTo>
                        <a:pt x="5220" y="119"/>
                        <a:pt x="4930" y="-59"/>
                        <a:pt x="4647" y="19"/>
                      </a:cubicBezTo>
                      <a:cubicBezTo>
                        <a:pt x="4462" y="69"/>
                        <a:pt x="4318" y="221"/>
                        <a:pt x="4269" y="415"/>
                      </a:cubicBezTo>
                      <a:lnTo>
                        <a:pt x="4269" y="2679"/>
                      </a:lnTo>
                      <a:lnTo>
                        <a:pt x="1581" y="2679"/>
                      </a:lnTo>
                      <a:cubicBezTo>
                        <a:pt x="1202" y="2679"/>
                        <a:pt x="894" y="3002"/>
                        <a:pt x="894" y="3400"/>
                      </a:cubicBezTo>
                      <a:lnTo>
                        <a:pt x="894" y="7726"/>
                      </a:lnTo>
                      <a:lnTo>
                        <a:pt x="687" y="7726"/>
                      </a:lnTo>
                      <a:cubicBezTo>
                        <a:pt x="308" y="7726"/>
                        <a:pt x="0" y="8049"/>
                        <a:pt x="0" y="8447"/>
                      </a:cubicBezTo>
                      <a:lnTo>
                        <a:pt x="0" y="20813"/>
                      </a:lnTo>
                      <a:cubicBezTo>
                        <a:pt x="0" y="21211"/>
                        <a:pt x="308" y="21534"/>
                        <a:pt x="687" y="21534"/>
                      </a:cubicBezTo>
                      <a:lnTo>
                        <a:pt x="8848" y="21534"/>
                      </a:lnTo>
                      <a:cubicBezTo>
                        <a:pt x="8891" y="21541"/>
                        <a:pt x="8935" y="21541"/>
                        <a:pt x="8978" y="21534"/>
                      </a:cubicBezTo>
                      <a:lnTo>
                        <a:pt x="20912" y="21534"/>
                      </a:lnTo>
                      <a:cubicBezTo>
                        <a:pt x="21279" y="21534"/>
                        <a:pt x="21582" y="21233"/>
                        <a:pt x="21600" y="20849"/>
                      </a:cubicBezTo>
                      <a:lnTo>
                        <a:pt x="21600" y="9385"/>
                      </a:lnTo>
                      <a:cubicBezTo>
                        <a:pt x="21582" y="9001"/>
                        <a:pt x="21279" y="8699"/>
                        <a:pt x="20912" y="8700"/>
                      </a:cubicBezTo>
                      <a:close/>
                      <a:moveTo>
                        <a:pt x="2207" y="4056"/>
                      </a:moveTo>
                      <a:lnTo>
                        <a:pt x="7273" y="4056"/>
                      </a:lnTo>
                      <a:lnTo>
                        <a:pt x="7273" y="7698"/>
                      </a:lnTo>
                      <a:lnTo>
                        <a:pt x="2207" y="7698"/>
                      </a:lnTo>
                      <a:close/>
                      <a:moveTo>
                        <a:pt x="8167" y="20120"/>
                      </a:moveTo>
                      <a:lnTo>
                        <a:pt x="1292" y="20120"/>
                      </a:lnTo>
                      <a:lnTo>
                        <a:pt x="1292" y="9075"/>
                      </a:lnTo>
                      <a:lnTo>
                        <a:pt x="8167" y="9075"/>
                      </a:lnTo>
                      <a:close/>
                      <a:moveTo>
                        <a:pt x="14547" y="20120"/>
                      </a:moveTo>
                      <a:lnTo>
                        <a:pt x="9514" y="20120"/>
                      </a:lnTo>
                      <a:lnTo>
                        <a:pt x="9514" y="13134"/>
                      </a:lnTo>
                      <a:lnTo>
                        <a:pt x="14581" y="13134"/>
                      </a:lnTo>
                      <a:close/>
                      <a:moveTo>
                        <a:pt x="16774" y="7258"/>
                      </a:moveTo>
                      <a:lnTo>
                        <a:pt x="19318" y="7258"/>
                      </a:lnTo>
                      <a:lnTo>
                        <a:pt x="19318" y="8700"/>
                      </a:lnTo>
                      <a:lnTo>
                        <a:pt x="16774" y="8700"/>
                      </a:lnTo>
                      <a:close/>
                      <a:moveTo>
                        <a:pt x="20211" y="20120"/>
                      </a:moveTo>
                      <a:lnTo>
                        <a:pt x="15887" y="20120"/>
                      </a:lnTo>
                      <a:lnTo>
                        <a:pt x="15887" y="10077"/>
                      </a:lnTo>
                      <a:lnTo>
                        <a:pt x="20259" y="1007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4" name="Google Shape;3970;p302"/>
                <p:cNvSpPr/>
                <p:nvPr/>
              </p:nvSpPr>
              <p:spPr>
                <a:xfrm>
                  <a:off x="57491" y="227379"/>
                  <a:ext cx="102731" cy="23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57" y="0"/>
                      </a:moveTo>
                      <a:lnTo>
                        <a:pt x="2543" y="0"/>
                      </a:lnTo>
                      <a:cubicBezTo>
                        <a:pt x="1151" y="0"/>
                        <a:pt x="18" y="4781"/>
                        <a:pt x="0" y="10730"/>
                      </a:cubicBezTo>
                      <a:cubicBezTo>
                        <a:pt x="18" y="16701"/>
                        <a:pt x="1146" y="21524"/>
                        <a:pt x="2543" y="21600"/>
                      </a:cubicBezTo>
                      <a:lnTo>
                        <a:pt x="19057" y="21600"/>
                      </a:lnTo>
                      <a:cubicBezTo>
                        <a:pt x="20454" y="21524"/>
                        <a:pt x="21582" y="16701"/>
                        <a:pt x="21600" y="10730"/>
                      </a:cubicBezTo>
                      <a:cubicBezTo>
                        <a:pt x="21582" y="4781"/>
                        <a:pt x="20449" y="0"/>
                        <a:pt x="19057"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5" name="Google Shape;3971;p302"/>
                <p:cNvSpPr/>
                <p:nvPr/>
              </p:nvSpPr>
              <p:spPr>
                <a:xfrm>
                  <a:off x="71508" y="114978"/>
                  <a:ext cx="72260" cy="23993"/>
                </a:xfrm>
                <a:custGeom>
                  <a:avLst/>
                  <a:gdLst/>
                  <a:ahLst/>
                  <a:cxnLst>
                    <a:cxn ang="0">
                      <a:pos x="wd2" y="hd2"/>
                    </a:cxn>
                    <a:cxn ang="5400000">
                      <a:pos x="wd2" y="hd2"/>
                    </a:cxn>
                    <a:cxn ang="10800000">
                      <a:pos x="wd2" y="hd2"/>
                    </a:cxn>
                    <a:cxn ang="16200000">
                      <a:pos x="wd2" y="hd2"/>
                    </a:cxn>
                  </a:cxnLst>
                  <a:rect l="0" t="0" r="r" b="b"/>
                  <a:pathLst>
                    <a:path w="21201" h="20987" fill="norm" stroke="1" extrusionOk="0">
                      <a:moveTo>
                        <a:pt x="18055" y="70"/>
                      </a:moveTo>
                      <a:lnTo>
                        <a:pt x="3952" y="70"/>
                      </a:lnTo>
                      <a:cubicBezTo>
                        <a:pt x="2005" y="-590"/>
                        <a:pt x="246" y="3543"/>
                        <a:pt x="23" y="9300"/>
                      </a:cubicBezTo>
                      <a:cubicBezTo>
                        <a:pt x="-200" y="15058"/>
                        <a:pt x="1198" y="20259"/>
                        <a:pt x="3145" y="20919"/>
                      </a:cubicBezTo>
                      <a:cubicBezTo>
                        <a:pt x="3413" y="21010"/>
                        <a:pt x="3684" y="21010"/>
                        <a:pt x="3952" y="20919"/>
                      </a:cubicBezTo>
                      <a:lnTo>
                        <a:pt x="18055" y="20919"/>
                      </a:lnTo>
                      <a:cubicBezTo>
                        <a:pt x="20002" y="20259"/>
                        <a:pt x="21400" y="15058"/>
                        <a:pt x="21177" y="9300"/>
                      </a:cubicBezTo>
                      <a:cubicBezTo>
                        <a:pt x="20989" y="4451"/>
                        <a:pt x="19695" y="624"/>
                        <a:pt x="18055" y="7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6" name="Google Shape;3972;p302"/>
                <p:cNvSpPr/>
                <p:nvPr/>
              </p:nvSpPr>
              <p:spPr>
                <a:xfrm>
                  <a:off x="57649" y="272868"/>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7" name="Google Shape;3973;p302"/>
                <p:cNvSpPr/>
                <p:nvPr/>
              </p:nvSpPr>
              <p:spPr>
                <a:xfrm>
                  <a:off x="57649" y="318358"/>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8" name="Google Shape;3974;p302"/>
                <p:cNvSpPr/>
                <p:nvPr/>
              </p:nvSpPr>
              <p:spPr>
                <a:xfrm>
                  <a:off x="57649" y="363849"/>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59" name="Google Shape;3975;p302"/>
                <p:cNvSpPr/>
                <p:nvPr/>
              </p:nvSpPr>
              <p:spPr>
                <a:xfrm>
                  <a:off x="380133" y="272868"/>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0" name="Google Shape;3976;p302"/>
                <p:cNvSpPr/>
                <p:nvPr/>
              </p:nvSpPr>
              <p:spPr>
                <a:xfrm>
                  <a:off x="380133" y="318358"/>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1" name="Google Shape;3977;p302"/>
                <p:cNvSpPr/>
                <p:nvPr/>
              </p:nvSpPr>
              <p:spPr>
                <a:xfrm>
                  <a:off x="380133" y="363849"/>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2" name="Google Shape;3978;p302"/>
                <p:cNvSpPr/>
                <p:nvPr/>
              </p:nvSpPr>
              <p:spPr>
                <a:xfrm>
                  <a:off x="242688" y="318358"/>
                  <a:ext cx="64718"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5" y="21600"/>
                      </a:moveTo>
                      <a:lnTo>
                        <a:pt x="17615" y="21600"/>
                      </a:lnTo>
                      <a:cubicBezTo>
                        <a:pt x="19816" y="21600"/>
                        <a:pt x="21600" y="16764"/>
                        <a:pt x="21600" y="10801"/>
                      </a:cubicBezTo>
                      <a:cubicBezTo>
                        <a:pt x="21600" y="4836"/>
                        <a:pt x="19816" y="0"/>
                        <a:pt x="17615" y="0"/>
                      </a:cubicBezTo>
                      <a:lnTo>
                        <a:pt x="3985" y="0"/>
                      </a:lnTo>
                      <a:cubicBezTo>
                        <a:pt x="1784" y="0"/>
                        <a:pt x="0" y="4836"/>
                        <a:pt x="0" y="10801"/>
                      </a:cubicBezTo>
                      <a:cubicBezTo>
                        <a:pt x="0" y="16764"/>
                        <a:pt x="1784" y="21600"/>
                        <a:pt x="3985"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3" name="Google Shape;3979;p302"/>
                <p:cNvSpPr/>
                <p:nvPr/>
              </p:nvSpPr>
              <p:spPr>
                <a:xfrm>
                  <a:off x="242688" y="363849"/>
                  <a:ext cx="64718"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5" y="21600"/>
                      </a:moveTo>
                      <a:lnTo>
                        <a:pt x="17615" y="21600"/>
                      </a:lnTo>
                      <a:cubicBezTo>
                        <a:pt x="19816" y="21600"/>
                        <a:pt x="21600" y="16764"/>
                        <a:pt x="21600" y="10801"/>
                      </a:cubicBezTo>
                      <a:cubicBezTo>
                        <a:pt x="21600" y="4836"/>
                        <a:pt x="19816" y="0"/>
                        <a:pt x="17615" y="0"/>
                      </a:cubicBezTo>
                      <a:lnTo>
                        <a:pt x="3985" y="0"/>
                      </a:lnTo>
                      <a:cubicBezTo>
                        <a:pt x="1784" y="0"/>
                        <a:pt x="0" y="4836"/>
                        <a:pt x="0" y="10801"/>
                      </a:cubicBezTo>
                      <a:cubicBezTo>
                        <a:pt x="0" y="16764"/>
                        <a:pt x="1784" y="21600"/>
                        <a:pt x="3985"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76" name="Google Shape;3980;p302"/>
              <p:cNvGrpSpPr/>
              <p:nvPr/>
            </p:nvGrpSpPr>
            <p:grpSpPr>
              <a:xfrm>
                <a:off x="6167785" y="1921343"/>
                <a:ext cx="493547" cy="465387"/>
                <a:chOff x="0" y="0"/>
                <a:chExt cx="493545" cy="465386"/>
              </a:xfrm>
            </p:grpSpPr>
            <p:sp>
              <p:nvSpPr>
                <p:cNvPr id="465" name="Google Shape;3981;p302"/>
                <p:cNvSpPr/>
                <p:nvPr/>
              </p:nvSpPr>
              <p:spPr>
                <a:xfrm>
                  <a:off x="0" y="0"/>
                  <a:ext cx="493546" cy="465387"/>
                </a:xfrm>
                <a:custGeom>
                  <a:avLst/>
                  <a:gdLst/>
                  <a:ahLst/>
                  <a:cxnLst>
                    <a:cxn ang="0">
                      <a:pos x="wd2" y="hd2"/>
                    </a:cxn>
                    <a:cxn ang="5400000">
                      <a:pos x="wd2" y="hd2"/>
                    </a:cxn>
                    <a:cxn ang="10800000">
                      <a:pos x="wd2" y="hd2"/>
                    </a:cxn>
                    <a:cxn ang="16200000">
                      <a:pos x="wd2" y="hd2"/>
                    </a:cxn>
                  </a:cxnLst>
                  <a:rect l="0" t="0" r="r" b="b"/>
                  <a:pathLst>
                    <a:path w="21600" h="21539" fill="norm" stroke="1" extrusionOk="0">
                      <a:moveTo>
                        <a:pt x="20912" y="8700"/>
                      </a:moveTo>
                      <a:lnTo>
                        <a:pt x="20658" y="8700"/>
                      </a:lnTo>
                      <a:lnTo>
                        <a:pt x="20658" y="6537"/>
                      </a:lnTo>
                      <a:cubicBezTo>
                        <a:pt x="20641" y="6166"/>
                        <a:pt x="20358" y="5870"/>
                        <a:pt x="20005" y="5852"/>
                      </a:cubicBezTo>
                      <a:lnTo>
                        <a:pt x="16148" y="5852"/>
                      </a:lnTo>
                      <a:cubicBezTo>
                        <a:pt x="15782" y="5851"/>
                        <a:pt x="15479" y="6153"/>
                        <a:pt x="15461" y="6537"/>
                      </a:cubicBezTo>
                      <a:lnTo>
                        <a:pt x="15461" y="8700"/>
                      </a:lnTo>
                      <a:lnTo>
                        <a:pt x="15268" y="8700"/>
                      </a:lnTo>
                      <a:cubicBezTo>
                        <a:pt x="14889" y="8700"/>
                        <a:pt x="14581" y="9022"/>
                        <a:pt x="14581" y="9421"/>
                      </a:cubicBezTo>
                      <a:lnTo>
                        <a:pt x="14581" y="11793"/>
                      </a:lnTo>
                      <a:lnTo>
                        <a:pt x="9508" y="11793"/>
                      </a:lnTo>
                      <a:lnTo>
                        <a:pt x="9508" y="8390"/>
                      </a:lnTo>
                      <a:cubicBezTo>
                        <a:pt x="9508" y="7991"/>
                        <a:pt x="9200" y="7669"/>
                        <a:pt x="8820" y="7669"/>
                      </a:cubicBezTo>
                      <a:lnTo>
                        <a:pt x="8586" y="7669"/>
                      </a:lnTo>
                      <a:lnTo>
                        <a:pt x="8586" y="3343"/>
                      </a:lnTo>
                      <a:cubicBezTo>
                        <a:pt x="8586" y="2944"/>
                        <a:pt x="8279" y="2622"/>
                        <a:pt x="7899" y="2622"/>
                      </a:cubicBezTo>
                      <a:lnTo>
                        <a:pt x="5293" y="2622"/>
                      </a:lnTo>
                      <a:lnTo>
                        <a:pt x="5293" y="415"/>
                      </a:lnTo>
                      <a:cubicBezTo>
                        <a:pt x="5220" y="119"/>
                        <a:pt x="4930" y="-59"/>
                        <a:pt x="4647" y="19"/>
                      </a:cubicBezTo>
                      <a:cubicBezTo>
                        <a:pt x="4462" y="69"/>
                        <a:pt x="4318" y="221"/>
                        <a:pt x="4269" y="415"/>
                      </a:cubicBezTo>
                      <a:lnTo>
                        <a:pt x="4269" y="2679"/>
                      </a:lnTo>
                      <a:lnTo>
                        <a:pt x="1581" y="2679"/>
                      </a:lnTo>
                      <a:cubicBezTo>
                        <a:pt x="1202" y="2679"/>
                        <a:pt x="894" y="3002"/>
                        <a:pt x="894" y="3400"/>
                      </a:cubicBezTo>
                      <a:lnTo>
                        <a:pt x="894" y="7726"/>
                      </a:lnTo>
                      <a:lnTo>
                        <a:pt x="687" y="7726"/>
                      </a:lnTo>
                      <a:cubicBezTo>
                        <a:pt x="308" y="7726"/>
                        <a:pt x="0" y="8049"/>
                        <a:pt x="0" y="8447"/>
                      </a:cubicBezTo>
                      <a:lnTo>
                        <a:pt x="0" y="20813"/>
                      </a:lnTo>
                      <a:cubicBezTo>
                        <a:pt x="0" y="21211"/>
                        <a:pt x="308" y="21534"/>
                        <a:pt x="687" y="21534"/>
                      </a:cubicBezTo>
                      <a:lnTo>
                        <a:pt x="8848" y="21534"/>
                      </a:lnTo>
                      <a:cubicBezTo>
                        <a:pt x="8891" y="21541"/>
                        <a:pt x="8935" y="21541"/>
                        <a:pt x="8978" y="21534"/>
                      </a:cubicBezTo>
                      <a:lnTo>
                        <a:pt x="20912" y="21534"/>
                      </a:lnTo>
                      <a:cubicBezTo>
                        <a:pt x="21279" y="21534"/>
                        <a:pt x="21582" y="21233"/>
                        <a:pt x="21600" y="20849"/>
                      </a:cubicBezTo>
                      <a:lnTo>
                        <a:pt x="21600" y="9385"/>
                      </a:lnTo>
                      <a:cubicBezTo>
                        <a:pt x="21582" y="9001"/>
                        <a:pt x="21279" y="8699"/>
                        <a:pt x="20912" y="8700"/>
                      </a:cubicBezTo>
                      <a:close/>
                      <a:moveTo>
                        <a:pt x="2207" y="4056"/>
                      </a:moveTo>
                      <a:lnTo>
                        <a:pt x="7273" y="4056"/>
                      </a:lnTo>
                      <a:lnTo>
                        <a:pt x="7273" y="7698"/>
                      </a:lnTo>
                      <a:lnTo>
                        <a:pt x="2207" y="7698"/>
                      </a:lnTo>
                      <a:close/>
                      <a:moveTo>
                        <a:pt x="8167" y="20120"/>
                      </a:moveTo>
                      <a:lnTo>
                        <a:pt x="1292" y="20120"/>
                      </a:lnTo>
                      <a:lnTo>
                        <a:pt x="1292" y="9075"/>
                      </a:lnTo>
                      <a:lnTo>
                        <a:pt x="8167" y="9075"/>
                      </a:lnTo>
                      <a:close/>
                      <a:moveTo>
                        <a:pt x="14547" y="20120"/>
                      </a:moveTo>
                      <a:lnTo>
                        <a:pt x="9514" y="20120"/>
                      </a:lnTo>
                      <a:lnTo>
                        <a:pt x="9514" y="13134"/>
                      </a:lnTo>
                      <a:lnTo>
                        <a:pt x="14581" y="13134"/>
                      </a:lnTo>
                      <a:close/>
                      <a:moveTo>
                        <a:pt x="16774" y="7258"/>
                      </a:moveTo>
                      <a:lnTo>
                        <a:pt x="19318" y="7258"/>
                      </a:lnTo>
                      <a:lnTo>
                        <a:pt x="19318" y="8700"/>
                      </a:lnTo>
                      <a:lnTo>
                        <a:pt x="16774" y="8700"/>
                      </a:lnTo>
                      <a:close/>
                      <a:moveTo>
                        <a:pt x="20211" y="20120"/>
                      </a:moveTo>
                      <a:lnTo>
                        <a:pt x="15887" y="20120"/>
                      </a:lnTo>
                      <a:lnTo>
                        <a:pt x="15887" y="10077"/>
                      </a:lnTo>
                      <a:lnTo>
                        <a:pt x="20259" y="1007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6" name="Google Shape;3982;p302"/>
                <p:cNvSpPr/>
                <p:nvPr/>
              </p:nvSpPr>
              <p:spPr>
                <a:xfrm>
                  <a:off x="57491" y="227379"/>
                  <a:ext cx="102731" cy="238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57" y="0"/>
                      </a:moveTo>
                      <a:lnTo>
                        <a:pt x="2543" y="0"/>
                      </a:lnTo>
                      <a:cubicBezTo>
                        <a:pt x="1151" y="0"/>
                        <a:pt x="18" y="4781"/>
                        <a:pt x="0" y="10730"/>
                      </a:cubicBezTo>
                      <a:cubicBezTo>
                        <a:pt x="18" y="16701"/>
                        <a:pt x="1146" y="21524"/>
                        <a:pt x="2543" y="21600"/>
                      </a:cubicBezTo>
                      <a:lnTo>
                        <a:pt x="19057" y="21600"/>
                      </a:lnTo>
                      <a:cubicBezTo>
                        <a:pt x="20454" y="21524"/>
                        <a:pt x="21582" y="16701"/>
                        <a:pt x="21600" y="10730"/>
                      </a:cubicBezTo>
                      <a:cubicBezTo>
                        <a:pt x="21582" y="4781"/>
                        <a:pt x="20449" y="0"/>
                        <a:pt x="19057"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7" name="Google Shape;3983;p302"/>
                <p:cNvSpPr/>
                <p:nvPr/>
              </p:nvSpPr>
              <p:spPr>
                <a:xfrm>
                  <a:off x="71508" y="114978"/>
                  <a:ext cx="72260" cy="23993"/>
                </a:xfrm>
                <a:custGeom>
                  <a:avLst/>
                  <a:gdLst/>
                  <a:ahLst/>
                  <a:cxnLst>
                    <a:cxn ang="0">
                      <a:pos x="wd2" y="hd2"/>
                    </a:cxn>
                    <a:cxn ang="5400000">
                      <a:pos x="wd2" y="hd2"/>
                    </a:cxn>
                    <a:cxn ang="10800000">
                      <a:pos x="wd2" y="hd2"/>
                    </a:cxn>
                    <a:cxn ang="16200000">
                      <a:pos x="wd2" y="hd2"/>
                    </a:cxn>
                  </a:cxnLst>
                  <a:rect l="0" t="0" r="r" b="b"/>
                  <a:pathLst>
                    <a:path w="21201" h="20987" fill="norm" stroke="1" extrusionOk="0">
                      <a:moveTo>
                        <a:pt x="18055" y="70"/>
                      </a:moveTo>
                      <a:lnTo>
                        <a:pt x="3952" y="70"/>
                      </a:lnTo>
                      <a:cubicBezTo>
                        <a:pt x="2005" y="-590"/>
                        <a:pt x="246" y="3543"/>
                        <a:pt x="23" y="9300"/>
                      </a:cubicBezTo>
                      <a:cubicBezTo>
                        <a:pt x="-200" y="15058"/>
                        <a:pt x="1198" y="20259"/>
                        <a:pt x="3145" y="20919"/>
                      </a:cubicBezTo>
                      <a:cubicBezTo>
                        <a:pt x="3413" y="21010"/>
                        <a:pt x="3684" y="21010"/>
                        <a:pt x="3952" y="20919"/>
                      </a:cubicBezTo>
                      <a:lnTo>
                        <a:pt x="18055" y="20919"/>
                      </a:lnTo>
                      <a:cubicBezTo>
                        <a:pt x="20002" y="20259"/>
                        <a:pt x="21400" y="15058"/>
                        <a:pt x="21177" y="9300"/>
                      </a:cubicBezTo>
                      <a:cubicBezTo>
                        <a:pt x="20989" y="4451"/>
                        <a:pt x="19695" y="624"/>
                        <a:pt x="18055" y="7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8" name="Google Shape;3984;p302"/>
                <p:cNvSpPr/>
                <p:nvPr/>
              </p:nvSpPr>
              <p:spPr>
                <a:xfrm>
                  <a:off x="57649" y="272868"/>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69" name="Google Shape;3985;p302"/>
                <p:cNvSpPr/>
                <p:nvPr/>
              </p:nvSpPr>
              <p:spPr>
                <a:xfrm>
                  <a:off x="57649" y="318358"/>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0" name="Google Shape;3986;p302"/>
                <p:cNvSpPr/>
                <p:nvPr/>
              </p:nvSpPr>
              <p:spPr>
                <a:xfrm>
                  <a:off x="57649" y="363849"/>
                  <a:ext cx="102417"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082" y="0"/>
                      </a:moveTo>
                      <a:lnTo>
                        <a:pt x="2518" y="0"/>
                      </a:lnTo>
                      <a:cubicBezTo>
                        <a:pt x="1127" y="0"/>
                        <a:pt x="0" y="4836"/>
                        <a:pt x="0" y="10801"/>
                      </a:cubicBezTo>
                      <a:cubicBezTo>
                        <a:pt x="0" y="16764"/>
                        <a:pt x="1127" y="21600"/>
                        <a:pt x="2518" y="21600"/>
                      </a:cubicBezTo>
                      <a:lnTo>
                        <a:pt x="19082" y="21600"/>
                      </a:lnTo>
                      <a:cubicBezTo>
                        <a:pt x="20473" y="21600"/>
                        <a:pt x="21600" y="16764"/>
                        <a:pt x="21600" y="10801"/>
                      </a:cubicBezTo>
                      <a:cubicBezTo>
                        <a:pt x="21600" y="4836"/>
                        <a:pt x="20473" y="0"/>
                        <a:pt x="19082"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1" name="Google Shape;3987;p302"/>
                <p:cNvSpPr/>
                <p:nvPr/>
              </p:nvSpPr>
              <p:spPr>
                <a:xfrm>
                  <a:off x="380133" y="272868"/>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2" name="Google Shape;3988;p302"/>
                <p:cNvSpPr/>
                <p:nvPr/>
              </p:nvSpPr>
              <p:spPr>
                <a:xfrm>
                  <a:off x="380133" y="318358"/>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3" name="Google Shape;3989;p302"/>
                <p:cNvSpPr/>
                <p:nvPr/>
              </p:nvSpPr>
              <p:spPr>
                <a:xfrm>
                  <a:off x="380133" y="363849"/>
                  <a:ext cx="65660"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27" y="21600"/>
                      </a:moveTo>
                      <a:lnTo>
                        <a:pt x="17673" y="21600"/>
                      </a:lnTo>
                      <a:cubicBezTo>
                        <a:pt x="19842" y="21600"/>
                        <a:pt x="21600" y="16764"/>
                        <a:pt x="21600" y="10801"/>
                      </a:cubicBezTo>
                      <a:cubicBezTo>
                        <a:pt x="21600" y="4836"/>
                        <a:pt x="19842" y="0"/>
                        <a:pt x="17673" y="0"/>
                      </a:cubicBezTo>
                      <a:lnTo>
                        <a:pt x="3927" y="0"/>
                      </a:lnTo>
                      <a:cubicBezTo>
                        <a:pt x="1758" y="0"/>
                        <a:pt x="0" y="4836"/>
                        <a:pt x="0" y="10801"/>
                      </a:cubicBezTo>
                      <a:cubicBezTo>
                        <a:pt x="0" y="16764"/>
                        <a:pt x="1758" y="21600"/>
                        <a:pt x="3927"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4" name="Google Shape;3990;p302"/>
                <p:cNvSpPr/>
                <p:nvPr/>
              </p:nvSpPr>
              <p:spPr>
                <a:xfrm>
                  <a:off x="242688" y="318358"/>
                  <a:ext cx="64718"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5" y="21600"/>
                      </a:moveTo>
                      <a:lnTo>
                        <a:pt x="17615" y="21600"/>
                      </a:lnTo>
                      <a:cubicBezTo>
                        <a:pt x="19816" y="21600"/>
                        <a:pt x="21600" y="16764"/>
                        <a:pt x="21600" y="10801"/>
                      </a:cubicBezTo>
                      <a:cubicBezTo>
                        <a:pt x="21600" y="4836"/>
                        <a:pt x="19816" y="0"/>
                        <a:pt x="17615" y="0"/>
                      </a:cubicBezTo>
                      <a:lnTo>
                        <a:pt x="3985" y="0"/>
                      </a:lnTo>
                      <a:cubicBezTo>
                        <a:pt x="1784" y="0"/>
                        <a:pt x="0" y="4836"/>
                        <a:pt x="0" y="10801"/>
                      </a:cubicBezTo>
                      <a:cubicBezTo>
                        <a:pt x="0" y="16764"/>
                        <a:pt x="1784" y="21600"/>
                        <a:pt x="3985"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5" name="Google Shape;3991;p302"/>
                <p:cNvSpPr/>
                <p:nvPr/>
              </p:nvSpPr>
              <p:spPr>
                <a:xfrm>
                  <a:off x="242688" y="363849"/>
                  <a:ext cx="64718" cy="236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985" y="21600"/>
                      </a:moveTo>
                      <a:lnTo>
                        <a:pt x="17615" y="21600"/>
                      </a:lnTo>
                      <a:cubicBezTo>
                        <a:pt x="19816" y="21600"/>
                        <a:pt x="21600" y="16764"/>
                        <a:pt x="21600" y="10801"/>
                      </a:cubicBezTo>
                      <a:cubicBezTo>
                        <a:pt x="21600" y="4836"/>
                        <a:pt x="19816" y="0"/>
                        <a:pt x="17615" y="0"/>
                      </a:cubicBezTo>
                      <a:lnTo>
                        <a:pt x="3985" y="0"/>
                      </a:lnTo>
                      <a:cubicBezTo>
                        <a:pt x="1784" y="0"/>
                        <a:pt x="0" y="4836"/>
                        <a:pt x="0" y="10801"/>
                      </a:cubicBezTo>
                      <a:cubicBezTo>
                        <a:pt x="0" y="16764"/>
                        <a:pt x="1784" y="21600"/>
                        <a:pt x="3985" y="216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87" name="Google Shape;3992;p302"/>
              <p:cNvGrpSpPr/>
              <p:nvPr/>
            </p:nvGrpSpPr>
            <p:grpSpPr>
              <a:xfrm>
                <a:off x="1445676" y="3878169"/>
                <a:ext cx="398104" cy="527168"/>
                <a:chOff x="0" y="0"/>
                <a:chExt cx="398102" cy="527166"/>
              </a:xfrm>
            </p:grpSpPr>
            <p:sp>
              <p:nvSpPr>
                <p:cNvPr id="477" name="Google Shape;3993;p302"/>
                <p:cNvSpPr/>
                <p:nvPr/>
              </p:nvSpPr>
              <p:spPr>
                <a:xfrm>
                  <a:off x="0" y="-1"/>
                  <a:ext cx="398103" cy="527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8" y="2270"/>
                      </a:moveTo>
                      <a:cubicBezTo>
                        <a:pt x="21599" y="2241"/>
                        <a:pt x="21595" y="2213"/>
                        <a:pt x="21587" y="2184"/>
                      </a:cubicBezTo>
                      <a:cubicBezTo>
                        <a:pt x="21587" y="2184"/>
                        <a:pt x="21587" y="2177"/>
                        <a:pt x="21587" y="2174"/>
                      </a:cubicBezTo>
                      <a:cubicBezTo>
                        <a:pt x="21579" y="2150"/>
                        <a:pt x="21570" y="2127"/>
                        <a:pt x="21559" y="2104"/>
                      </a:cubicBezTo>
                      <a:cubicBezTo>
                        <a:pt x="21554" y="2096"/>
                        <a:pt x="21549" y="2087"/>
                        <a:pt x="21543" y="2079"/>
                      </a:cubicBezTo>
                      <a:cubicBezTo>
                        <a:pt x="21532" y="2061"/>
                        <a:pt x="21519" y="2043"/>
                        <a:pt x="21506" y="2027"/>
                      </a:cubicBezTo>
                      <a:lnTo>
                        <a:pt x="21487" y="2005"/>
                      </a:lnTo>
                      <a:cubicBezTo>
                        <a:pt x="21467" y="1982"/>
                        <a:pt x="21443" y="1961"/>
                        <a:pt x="21417" y="1942"/>
                      </a:cubicBezTo>
                      <a:lnTo>
                        <a:pt x="19029" y="149"/>
                      </a:lnTo>
                      <a:cubicBezTo>
                        <a:pt x="18910" y="55"/>
                        <a:pt x="18746" y="1"/>
                        <a:pt x="18572" y="0"/>
                      </a:cubicBezTo>
                      <a:lnTo>
                        <a:pt x="3024" y="0"/>
                      </a:lnTo>
                      <a:cubicBezTo>
                        <a:pt x="2857" y="1"/>
                        <a:pt x="2697" y="51"/>
                        <a:pt x="2579" y="140"/>
                      </a:cubicBezTo>
                      <a:lnTo>
                        <a:pt x="191" y="1932"/>
                      </a:lnTo>
                      <a:cubicBezTo>
                        <a:pt x="165" y="1951"/>
                        <a:pt x="141" y="1973"/>
                        <a:pt x="121" y="1995"/>
                      </a:cubicBezTo>
                      <a:cubicBezTo>
                        <a:pt x="115" y="2002"/>
                        <a:pt x="109" y="2010"/>
                        <a:pt x="103" y="2017"/>
                      </a:cubicBezTo>
                      <a:cubicBezTo>
                        <a:pt x="89" y="2034"/>
                        <a:pt x="76" y="2051"/>
                        <a:pt x="65" y="2070"/>
                      </a:cubicBezTo>
                      <a:cubicBezTo>
                        <a:pt x="60" y="2078"/>
                        <a:pt x="55" y="2086"/>
                        <a:pt x="51" y="2095"/>
                      </a:cubicBezTo>
                      <a:cubicBezTo>
                        <a:pt x="38" y="2117"/>
                        <a:pt x="28" y="2140"/>
                        <a:pt x="21" y="2164"/>
                      </a:cubicBezTo>
                      <a:cubicBezTo>
                        <a:pt x="21" y="2168"/>
                        <a:pt x="21" y="2171"/>
                        <a:pt x="21" y="2175"/>
                      </a:cubicBezTo>
                      <a:cubicBezTo>
                        <a:pt x="9" y="2206"/>
                        <a:pt x="2" y="2238"/>
                        <a:pt x="0" y="2270"/>
                      </a:cubicBezTo>
                      <a:cubicBezTo>
                        <a:pt x="0" y="2270"/>
                        <a:pt x="0" y="2270"/>
                        <a:pt x="0" y="2270"/>
                      </a:cubicBezTo>
                      <a:lnTo>
                        <a:pt x="0" y="21122"/>
                      </a:lnTo>
                      <a:cubicBezTo>
                        <a:pt x="0" y="21386"/>
                        <a:pt x="285" y="21600"/>
                        <a:pt x="637" y="21600"/>
                      </a:cubicBezTo>
                      <a:lnTo>
                        <a:pt x="20963" y="21600"/>
                      </a:lnTo>
                      <a:cubicBezTo>
                        <a:pt x="21315" y="21600"/>
                        <a:pt x="21600" y="21386"/>
                        <a:pt x="21600" y="21122"/>
                      </a:cubicBezTo>
                      <a:lnTo>
                        <a:pt x="21600" y="2270"/>
                      </a:lnTo>
                      <a:cubicBezTo>
                        <a:pt x="21600" y="2270"/>
                        <a:pt x="21598" y="2270"/>
                        <a:pt x="21598" y="2270"/>
                      </a:cubicBezTo>
                      <a:close/>
                      <a:moveTo>
                        <a:pt x="3292" y="956"/>
                      </a:moveTo>
                      <a:lnTo>
                        <a:pt x="18305" y="956"/>
                      </a:lnTo>
                      <a:lnTo>
                        <a:pt x="19419" y="1792"/>
                      </a:lnTo>
                      <a:lnTo>
                        <a:pt x="2174" y="1792"/>
                      </a:lnTo>
                      <a:close/>
                      <a:moveTo>
                        <a:pt x="12116" y="20644"/>
                      </a:moveTo>
                      <a:lnTo>
                        <a:pt x="9484" y="20644"/>
                      </a:lnTo>
                      <a:lnTo>
                        <a:pt x="9484" y="17896"/>
                      </a:lnTo>
                      <a:lnTo>
                        <a:pt x="12116" y="17896"/>
                      </a:lnTo>
                      <a:close/>
                      <a:moveTo>
                        <a:pt x="20327" y="20644"/>
                      </a:moveTo>
                      <a:lnTo>
                        <a:pt x="13071" y="20644"/>
                      </a:lnTo>
                      <a:lnTo>
                        <a:pt x="13071" y="17537"/>
                      </a:lnTo>
                      <a:cubicBezTo>
                        <a:pt x="13071" y="17339"/>
                        <a:pt x="12858" y="17179"/>
                        <a:pt x="12594" y="17179"/>
                      </a:cubicBezTo>
                      <a:lnTo>
                        <a:pt x="9006" y="17179"/>
                      </a:lnTo>
                      <a:cubicBezTo>
                        <a:pt x="8742" y="17179"/>
                        <a:pt x="8529" y="17339"/>
                        <a:pt x="8529" y="17537"/>
                      </a:cubicBezTo>
                      <a:lnTo>
                        <a:pt x="8529" y="20644"/>
                      </a:lnTo>
                      <a:lnTo>
                        <a:pt x="1273" y="20644"/>
                      </a:lnTo>
                      <a:lnTo>
                        <a:pt x="1273" y="2748"/>
                      </a:lnTo>
                      <a:lnTo>
                        <a:pt x="20327" y="2748"/>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8" name="Google Shape;3994;p302"/>
                <p:cNvSpPr/>
                <p:nvPr/>
              </p:nvSpPr>
              <p:spPr>
                <a:xfrm>
                  <a:off x="157187" y="309616"/>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79" name="Google Shape;3995;p302"/>
                <p:cNvSpPr/>
                <p:nvPr/>
              </p:nvSpPr>
              <p:spPr>
                <a:xfrm>
                  <a:off x="267377" y="309616"/>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0" name="Google Shape;3996;p302"/>
                <p:cNvSpPr/>
                <p:nvPr/>
              </p:nvSpPr>
              <p:spPr>
                <a:xfrm>
                  <a:off x="46939" y="309616"/>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1" name="Google Shape;3997;p302"/>
                <p:cNvSpPr/>
                <p:nvPr/>
              </p:nvSpPr>
              <p:spPr>
                <a:xfrm>
                  <a:off x="157187" y="200082"/>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2" name="Google Shape;3998;p302"/>
                <p:cNvSpPr/>
                <p:nvPr/>
              </p:nvSpPr>
              <p:spPr>
                <a:xfrm>
                  <a:off x="267377" y="200082"/>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3" name="Google Shape;3999;p302"/>
                <p:cNvSpPr/>
                <p:nvPr/>
              </p:nvSpPr>
              <p:spPr>
                <a:xfrm>
                  <a:off x="46939" y="200082"/>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4" name="Google Shape;4000;p302"/>
                <p:cNvSpPr/>
                <p:nvPr/>
              </p:nvSpPr>
              <p:spPr>
                <a:xfrm>
                  <a:off x="157187" y="90548"/>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5" name="Google Shape;4001;p302"/>
                <p:cNvSpPr/>
                <p:nvPr/>
              </p:nvSpPr>
              <p:spPr>
                <a:xfrm>
                  <a:off x="267377" y="90548"/>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6" name="Google Shape;4002;p302"/>
                <p:cNvSpPr/>
                <p:nvPr/>
              </p:nvSpPr>
              <p:spPr>
                <a:xfrm>
                  <a:off x="46939" y="90548"/>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498" name="Google Shape;4003;p302"/>
              <p:cNvGrpSpPr/>
              <p:nvPr/>
            </p:nvGrpSpPr>
            <p:grpSpPr>
              <a:xfrm>
                <a:off x="6215520" y="3442910"/>
                <a:ext cx="398104" cy="527168"/>
                <a:chOff x="0" y="0"/>
                <a:chExt cx="398102" cy="527166"/>
              </a:xfrm>
            </p:grpSpPr>
            <p:sp>
              <p:nvSpPr>
                <p:cNvPr id="488" name="Google Shape;4004;p302"/>
                <p:cNvSpPr/>
                <p:nvPr/>
              </p:nvSpPr>
              <p:spPr>
                <a:xfrm>
                  <a:off x="0" y="-1"/>
                  <a:ext cx="398103" cy="527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8" y="2270"/>
                      </a:moveTo>
                      <a:cubicBezTo>
                        <a:pt x="21599" y="2241"/>
                        <a:pt x="21595" y="2213"/>
                        <a:pt x="21587" y="2184"/>
                      </a:cubicBezTo>
                      <a:cubicBezTo>
                        <a:pt x="21587" y="2184"/>
                        <a:pt x="21587" y="2177"/>
                        <a:pt x="21587" y="2174"/>
                      </a:cubicBezTo>
                      <a:cubicBezTo>
                        <a:pt x="21579" y="2150"/>
                        <a:pt x="21570" y="2127"/>
                        <a:pt x="21559" y="2104"/>
                      </a:cubicBezTo>
                      <a:cubicBezTo>
                        <a:pt x="21554" y="2096"/>
                        <a:pt x="21549" y="2087"/>
                        <a:pt x="21543" y="2079"/>
                      </a:cubicBezTo>
                      <a:cubicBezTo>
                        <a:pt x="21532" y="2061"/>
                        <a:pt x="21519" y="2043"/>
                        <a:pt x="21506" y="2027"/>
                      </a:cubicBezTo>
                      <a:lnTo>
                        <a:pt x="21487" y="2005"/>
                      </a:lnTo>
                      <a:cubicBezTo>
                        <a:pt x="21467" y="1982"/>
                        <a:pt x="21443" y="1961"/>
                        <a:pt x="21417" y="1942"/>
                      </a:cubicBezTo>
                      <a:lnTo>
                        <a:pt x="19029" y="149"/>
                      </a:lnTo>
                      <a:cubicBezTo>
                        <a:pt x="18910" y="55"/>
                        <a:pt x="18746" y="1"/>
                        <a:pt x="18572" y="0"/>
                      </a:cubicBezTo>
                      <a:lnTo>
                        <a:pt x="3024" y="0"/>
                      </a:lnTo>
                      <a:cubicBezTo>
                        <a:pt x="2857" y="1"/>
                        <a:pt x="2697" y="51"/>
                        <a:pt x="2579" y="140"/>
                      </a:cubicBezTo>
                      <a:lnTo>
                        <a:pt x="191" y="1932"/>
                      </a:lnTo>
                      <a:cubicBezTo>
                        <a:pt x="165" y="1951"/>
                        <a:pt x="141" y="1973"/>
                        <a:pt x="121" y="1995"/>
                      </a:cubicBezTo>
                      <a:cubicBezTo>
                        <a:pt x="115" y="2002"/>
                        <a:pt x="109" y="2010"/>
                        <a:pt x="103" y="2017"/>
                      </a:cubicBezTo>
                      <a:cubicBezTo>
                        <a:pt x="89" y="2034"/>
                        <a:pt x="76" y="2051"/>
                        <a:pt x="65" y="2070"/>
                      </a:cubicBezTo>
                      <a:cubicBezTo>
                        <a:pt x="60" y="2078"/>
                        <a:pt x="55" y="2086"/>
                        <a:pt x="51" y="2095"/>
                      </a:cubicBezTo>
                      <a:cubicBezTo>
                        <a:pt x="38" y="2117"/>
                        <a:pt x="28" y="2140"/>
                        <a:pt x="21" y="2164"/>
                      </a:cubicBezTo>
                      <a:cubicBezTo>
                        <a:pt x="21" y="2168"/>
                        <a:pt x="21" y="2171"/>
                        <a:pt x="21" y="2175"/>
                      </a:cubicBezTo>
                      <a:cubicBezTo>
                        <a:pt x="9" y="2206"/>
                        <a:pt x="2" y="2238"/>
                        <a:pt x="0" y="2270"/>
                      </a:cubicBezTo>
                      <a:cubicBezTo>
                        <a:pt x="0" y="2270"/>
                        <a:pt x="0" y="2270"/>
                        <a:pt x="0" y="2270"/>
                      </a:cubicBezTo>
                      <a:lnTo>
                        <a:pt x="0" y="21122"/>
                      </a:lnTo>
                      <a:cubicBezTo>
                        <a:pt x="0" y="21386"/>
                        <a:pt x="285" y="21600"/>
                        <a:pt x="637" y="21600"/>
                      </a:cubicBezTo>
                      <a:lnTo>
                        <a:pt x="20963" y="21600"/>
                      </a:lnTo>
                      <a:cubicBezTo>
                        <a:pt x="21315" y="21600"/>
                        <a:pt x="21600" y="21386"/>
                        <a:pt x="21600" y="21122"/>
                      </a:cubicBezTo>
                      <a:lnTo>
                        <a:pt x="21600" y="2270"/>
                      </a:lnTo>
                      <a:cubicBezTo>
                        <a:pt x="21600" y="2270"/>
                        <a:pt x="21598" y="2270"/>
                        <a:pt x="21598" y="2270"/>
                      </a:cubicBezTo>
                      <a:close/>
                      <a:moveTo>
                        <a:pt x="3292" y="956"/>
                      </a:moveTo>
                      <a:lnTo>
                        <a:pt x="18305" y="956"/>
                      </a:lnTo>
                      <a:lnTo>
                        <a:pt x="19419" y="1792"/>
                      </a:lnTo>
                      <a:lnTo>
                        <a:pt x="2174" y="1792"/>
                      </a:lnTo>
                      <a:close/>
                      <a:moveTo>
                        <a:pt x="12116" y="20644"/>
                      </a:moveTo>
                      <a:lnTo>
                        <a:pt x="9484" y="20644"/>
                      </a:lnTo>
                      <a:lnTo>
                        <a:pt x="9484" y="17896"/>
                      </a:lnTo>
                      <a:lnTo>
                        <a:pt x="12116" y="17896"/>
                      </a:lnTo>
                      <a:close/>
                      <a:moveTo>
                        <a:pt x="20327" y="20644"/>
                      </a:moveTo>
                      <a:lnTo>
                        <a:pt x="13071" y="20644"/>
                      </a:lnTo>
                      <a:lnTo>
                        <a:pt x="13071" y="17537"/>
                      </a:lnTo>
                      <a:cubicBezTo>
                        <a:pt x="13071" y="17339"/>
                        <a:pt x="12858" y="17179"/>
                        <a:pt x="12594" y="17179"/>
                      </a:cubicBezTo>
                      <a:lnTo>
                        <a:pt x="9006" y="17179"/>
                      </a:lnTo>
                      <a:cubicBezTo>
                        <a:pt x="8742" y="17179"/>
                        <a:pt x="8529" y="17339"/>
                        <a:pt x="8529" y="17537"/>
                      </a:cubicBezTo>
                      <a:lnTo>
                        <a:pt x="8529" y="20644"/>
                      </a:lnTo>
                      <a:lnTo>
                        <a:pt x="1273" y="20644"/>
                      </a:lnTo>
                      <a:lnTo>
                        <a:pt x="1273" y="2748"/>
                      </a:lnTo>
                      <a:lnTo>
                        <a:pt x="20327" y="2748"/>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89" name="Google Shape;4005;p302"/>
                <p:cNvSpPr/>
                <p:nvPr/>
              </p:nvSpPr>
              <p:spPr>
                <a:xfrm>
                  <a:off x="157187" y="309616"/>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0" name="Google Shape;4006;p302"/>
                <p:cNvSpPr/>
                <p:nvPr/>
              </p:nvSpPr>
              <p:spPr>
                <a:xfrm>
                  <a:off x="267377" y="309616"/>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1" name="Google Shape;4007;p302"/>
                <p:cNvSpPr/>
                <p:nvPr/>
              </p:nvSpPr>
              <p:spPr>
                <a:xfrm>
                  <a:off x="46939" y="309616"/>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2" name="Google Shape;4008;p302"/>
                <p:cNvSpPr/>
                <p:nvPr/>
              </p:nvSpPr>
              <p:spPr>
                <a:xfrm>
                  <a:off x="157187" y="200082"/>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3" name="Google Shape;4009;p302"/>
                <p:cNvSpPr/>
                <p:nvPr/>
              </p:nvSpPr>
              <p:spPr>
                <a:xfrm>
                  <a:off x="267377" y="200082"/>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4" name="Google Shape;4010;p302"/>
                <p:cNvSpPr/>
                <p:nvPr/>
              </p:nvSpPr>
              <p:spPr>
                <a:xfrm>
                  <a:off x="46939" y="200082"/>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5" name="Google Shape;4011;p302"/>
                <p:cNvSpPr/>
                <p:nvPr/>
              </p:nvSpPr>
              <p:spPr>
                <a:xfrm>
                  <a:off x="157187" y="90548"/>
                  <a:ext cx="83729"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3" y="21600"/>
                        <a:pt x="21600" y="20583"/>
                        <a:pt x="21600" y="19329"/>
                      </a:cubicBezTo>
                      <a:lnTo>
                        <a:pt x="21600" y="2271"/>
                      </a:lnTo>
                      <a:cubicBezTo>
                        <a:pt x="21600" y="1017"/>
                        <a:pt x="20583"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6" name="Google Shape;4012;p302"/>
                <p:cNvSpPr/>
                <p:nvPr/>
              </p:nvSpPr>
              <p:spPr>
                <a:xfrm>
                  <a:off x="267377" y="90548"/>
                  <a:ext cx="83728"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70" y="21600"/>
                      </a:moveTo>
                      <a:lnTo>
                        <a:pt x="19330" y="21600"/>
                      </a:lnTo>
                      <a:cubicBezTo>
                        <a:pt x="20584" y="21600"/>
                        <a:pt x="21600" y="20583"/>
                        <a:pt x="21600" y="19329"/>
                      </a:cubicBezTo>
                      <a:lnTo>
                        <a:pt x="21600" y="2271"/>
                      </a:lnTo>
                      <a:cubicBezTo>
                        <a:pt x="21600" y="1017"/>
                        <a:pt x="20584" y="0"/>
                        <a:pt x="19330" y="0"/>
                      </a:cubicBezTo>
                      <a:lnTo>
                        <a:pt x="2270" y="0"/>
                      </a:lnTo>
                      <a:cubicBezTo>
                        <a:pt x="1016" y="0"/>
                        <a:pt x="0" y="1017"/>
                        <a:pt x="0" y="2271"/>
                      </a:cubicBezTo>
                      <a:lnTo>
                        <a:pt x="0" y="19329"/>
                      </a:lnTo>
                      <a:cubicBezTo>
                        <a:pt x="0" y="20583"/>
                        <a:pt x="1016" y="21600"/>
                        <a:pt x="2270" y="21600"/>
                      </a:cubicBezTo>
                      <a:close/>
                      <a:moveTo>
                        <a:pt x="4541" y="4543"/>
                      </a:moveTo>
                      <a:lnTo>
                        <a:pt x="17059" y="4543"/>
                      </a:lnTo>
                      <a:lnTo>
                        <a:pt x="17059" y="17057"/>
                      </a:lnTo>
                      <a:lnTo>
                        <a:pt x="4541"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497" name="Google Shape;4013;p302"/>
                <p:cNvSpPr/>
                <p:nvPr/>
              </p:nvSpPr>
              <p:spPr>
                <a:xfrm>
                  <a:off x="46939" y="90548"/>
                  <a:ext cx="83787" cy="83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69" y="21600"/>
                      </a:moveTo>
                      <a:lnTo>
                        <a:pt x="19331" y="21600"/>
                      </a:lnTo>
                      <a:cubicBezTo>
                        <a:pt x="20584" y="21600"/>
                        <a:pt x="21600" y="20583"/>
                        <a:pt x="21600" y="19329"/>
                      </a:cubicBezTo>
                      <a:lnTo>
                        <a:pt x="21600" y="2271"/>
                      </a:lnTo>
                      <a:cubicBezTo>
                        <a:pt x="21600" y="1017"/>
                        <a:pt x="20584" y="0"/>
                        <a:pt x="19331" y="0"/>
                      </a:cubicBezTo>
                      <a:lnTo>
                        <a:pt x="2269" y="0"/>
                      </a:lnTo>
                      <a:cubicBezTo>
                        <a:pt x="1016" y="0"/>
                        <a:pt x="0" y="1017"/>
                        <a:pt x="0" y="2271"/>
                      </a:cubicBezTo>
                      <a:lnTo>
                        <a:pt x="0" y="19329"/>
                      </a:lnTo>
                      <a:cubicBezTo>
                        <a:pt x="0" y="20583"/>
                        <a:pt x="1016" y="21600"/>
                        <a:pt x="2269" y="21600"/>
                      </a:cubicBezTo>
                      <a:close/>
                      <a:moveTo>
                        <a:pt x="4538" y="4543"/>
                      </a:moveTo>
                      <a:lnTo>
                        <a:pt x="17062" y="4543"/>
                      </a:lnTo>
                      <a:lnTo>
                        <a:pt x="17062" y="17057"/>
                      </a:lnTo>
                      <a:lnTo>
                        <a:pt x="4538" y="17057"/>
                      </a:ln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503" name="Google Shape;4014;p302"/>
              <p:cNvGrpSpPr/>
              <p:nvPr/>
            </p:nvGrpSpPr>
            <p:grpSpPr>
              <a:xfrm>
                <a:off x="218278" y="2050844"/>
                <a:ext cx="505235" cy="206362"/>
                <a:chOff x="0" y="0"/>
                <a:chExt cx="505233" cy="206361"/>
              </a:xfrm>
            </p:grpSpPr>
            <p:sp>
              <p:nvSpPr>
                <p:cNvPr id="499" name="Google Shape;4015;p302"/>
                <p:cNvSpPr/>
                <p:nvPr/>
              </p:nvSpPr>
              <p:spPr>
                <a:xfrm>
                  <a:off x="-1" y="0"/>
                  <a:ext cx="505235" cy="2063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0"/>
                      </a:moveTo>
                      <a:lnTo>
                        <a:pt x="1763" y="0"/>
                      </a:lnTo>
                      <a:cubicBezTo>
                        <a:pt x="789" y="0"/>
                        <a:pt x="0" y="1933"/>
                        <a:pt x="0" y="4317"/>
                      </a:cubicBezTo>
                      <a:lnTo>
                        <a:pt x="0" y="17283"/>
                      </a:lnTo>
                      <a:cubicBezTo>
                        <a:pt x="0" y="19667"/>
                        <a:pt x="789" y="21600"/>
                        <a:pt x="1763" y="21600"/>
                      </a:cubicBezTo>
                      <a:lnTo>
                        <a:pt x="19837" y="21600"/>
                      </a:lnTo>
                      <a:cubicBezTo>
                        <a:pt x="20811" y="21600"/>
                        <a:pt x="21600" y="19667"/>
                        <a:pt x="21600" y="17283"/>
                      </a:cubicBezTo>
                      <a:lnTo>
                        <a:pt x="21600" y="4317"/>
                      </a:lnTo>
                      <a:cubicBezTo>
                        <a:pt x="21600" y="1933"/>
                        <a:pt x="20811" y="0"/>
                        <a:pt x="19837" y="0"/>
                      </a:cubicBezTo>
                      <a:close/>
                      <a:moveTo>
                        <a:pt x="19956" y="17283"/>
                      </a:moveTo>
                      <a:cubicBezTo>
                        <a:pt x="19956" y="17444"/>
                        <a:pt x="19903" y="17574"/>
                        <a:pt x="19837" y="17574"/>
                      </a:cubicBezTo>
                      <a:lnTo>
                        <a:pt x="1763" y="17574"/>
                      </a:lnTo>
                      <a:cubicBezTo>
                        <a:pt x="1697" y="17574"/>
                        <a:pt x="1644" y="17444"/>
                        <a:pt x="1644" y="17283"/>
                      </a:cubicBezTo>
                      <a:lnTo>
                        <a:pt x="1644" y="4317"/>
                      </a:lnTo>
                      <a:cubicBezTo>
                        <a:pt x="1644" y="4156"/>
                        <a:pt x="1697" y="4027"/>
                        <a:pt x="1763" y="4027"/>
                      </a:cubicBezTo>
                      <a:lnTo>
                        <a:pt x="19837" y="4027"/>
                      </a:lnTo>
                      <a:cubicBezTo>
                        <a:pt x="19903" y="4027"/>
                        <a:pt x="19956" y="4156"/>
                        <a:pt x="19956" y="431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500" name="Google Shape;4016;p302"/>
                <p:cNvSpPr/>
                <p:nvPr/>
              </p:nvSpPr>
              <p:spPr>
                <a:xfrm>
                  <a:off x="70080" y="64060"/>
                  <a:ext cx="81164" cy="811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10786"/>
                        <a:pt x="21600" y="10771"/>
                        <a:pt x="21600" y="10757"/>
                      </a:cubicBezTo>
                      <a:cubicBezTo>
                        <a:pt x="21600" y="4816"/>
                        <a:pt x="16784" y="0"/>
                        <a:pt x="10843" y="0"/>
                      </a:cubicBezTo>
                      <a:cubicBezTo>
                        <a:pt x="10829" y="0"/>
                        <a:pt x="10814" y="0"/>
                        <a:pt x="10800" y="0"/>
                      </a:cubicBezTo>
                      <a:close/>
                      <a:moveTo>
                        <a:pt x="10800" y="15007"/>
                      </a:moveTo>
                      <a:cubicBezTo>
                        <a:pt x="8404" y="15007"/>
                        <a:pt x="6463" y="13066"/>
                        <a:pt x="6463" y="10670"/>
                      </a:cubicBezTo>
                      <a:cubicBezTo>
                        <a:pt x="6463" y="8274"/>
                        <a:pt x="8404" y="6333"/>
                        <a:pt x="10800" y="6333"/>
                      </a:cubicBezTo>
                      <a:cubicBezTo>
                        <a:pt x="13196" y="6333"/>
                        <a:pt x="15137" y="8274"/>
                        <a:pt x="15137" y="10670"/>
                      </a:cubicBezTo>
                      <a:cubicBezTo>
                        <a:pt x="15137" y="13066"/>
                        <a:pt x="13196" y="15007"/>
                        <a:pt x="10800" y="1500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501" name="Google Shape;4017;p302"/>
                <p:cNvSpPr/>
                <p:nvPr/>
              </p:nvSpPr>
              <p:spPr>
                <a:xfrm>
                  <a:off x="185305" y="66342"/>
                  <a:ext cx="252619" cy="24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502" name="Google Shape;4018;p302"/>
                <p:cNvSpPr/>
                <p:nvPr/>
              </p:nvSpPr>
              <p:spPr>
                <a:xfrm>
                  <a:off x="185305" y="115569"/>
                  <a:ext cx="252619" cy="24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507" name="Google Shape;4019;p302"/>
              <p:cNvGrpSpPr/>
              <p:nvPr/>
            </p:nvGrpSpPr>
            <p:grpSpPr>
              <a:xfrm>
                <a:off x="244536" y="3467704"/>
                <a:ext cx="465379" cy="477574"/>
                <a:chOff x="0" y="0"/>
                <a:chExt cx="465378" cy="477573"/>
              </a:xfrm>
            </p:grpSpPr>
            <p:sp>
              <p:nvSpPr>
                <p:cNvPr id="504" name="Google Shape;4020;p302"/>
                <p:cNvSpPr/>
                <p:nvPr/>
              </p:nvSpPr>
              <p:spPr>
                <a:xfrm>
                  <a:off x="0" y="0"/>
                  <a:ext cx="374348" cy="430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2" y="21600"/>
                      </a:moveTo>
                      <a:cubicBezTo>
                        <a:pt x="11973" y="21600"/>
                        <a:pt x="12983" y="21600"/>
                        <a:pt x="13045" y="21600"/>
                      </a:cubicBezTo>
                      <a:cubicBezTo>
                        <a:pt x="13534" y="21587"/>
                        <a:pt x="13919" y="21233"/>
                        <a:pt x="13904" y="20808"/>
                      </a:cubicBezTo>
                      <a:cubicBezTo>
                        <a:pt x="13889" y="20383"/>
                        <a:pt x="13481" y="20049"/>
                        <a:pt x="12992" y="20062"/>
                      </a:cubicBezTo>
                      <a:cubicBezTo>
                        <a:pt x="12992" y="20062"/>
                        <a:pt x="11017" y="20115"/>
                        <a:pt x="9919" y="20062"/>
                      </a:cubicBezTo>
                      <a:cubicBezTo>
                        <a:pt x="4871" y="19908"/>
                        <a:pt x="1771" y="18523"/>
                        <a:pt x="1771" y="17538"/>
                      </a:cubicBezTo>
                      <a:lnTo>
                        <a:pt x="1771" y="15362"/>
                      </a:lnTo>
                      <a:cubicBezTo>
                        <a:pt x="3613" y="16392"/>
                        <a:pt x="6633" y="16969"/>
                        <a:pt x="9511" y="17085"/>
                      </a:cubicBezTo>
                      <a:lnTo>
                        <a:pt x="12496" y="17223"/>
                      </a:lnTo>
                      <a:lnTo>
                        <a:pt x="12540" y="17223"/>
                      </a:lnTo>
                      <a:cubicBezTo>
                        <a:pt x="13013" y="17224"/>
                        <a:pt x="13402" y="16902"/>
                        <a:pt x="13426" y="16492"/>
                      </a:cubicBezTo>
                      <a:cubicBezTo>
                        <a:pt x="13451" y="16070"/>
                        <a:pt x="13079" y="15709"/>
                        <a:pt x="12593" y="15685"/>
                      </a:cubicBezTo>
                      <a:lnTo>
                        <a:pt x="9600" y="15539"/>
                      </a:lnTo>
                      <a:cubicBezTo>
                        <a:pt x="4552" y="15346"/>
                        <a:pt x="1771" y="13962"/>
                        <a:pt x="1771" y="13046"/>
                      </a:cubicBezTo>
                      <a:lnTo>
                        <a:pt x="1771" y="10885"/>
                      </a:lnTo>
                      <a:cubicBezTo>
                        <a:pt x="3826" y="12046"/>
                        <a:pt x="7377" y="12662"/>
                        <a:pt x="10796" y="12662"/>
                      </a:cubicBezTo>
                      <a:cubicBezTo>
                        <a:pt x="14214" y="12662"/>
                        <a:pt x="17774" y="12046"/>
                        <a:pt x="19829" y="10885"/>
                      </a:cubicBezTo>
                      <a:lnTo>
                        <a:pt x="19829" y="11269"/>
                      </a:lnTo>
                      <a:cubicBezTo>
                        <a:pt x="19829" y="11694"/>
                        <a:pt x="20225" y="12038"/>
                        <a:pt x="20714" y="12038"/>
                      </a:cubicBezTo>
                      <a:cubicBezTo>
                        <a:pt x="21204" y="12038"/>
                        <a:pt x="21600" y="11694"/>
                        <a:pt x="21600" y="11269"/>
                      </a:cubicBezTo>
                      <a:lnTo>
                        <a:pt x="21600" y="4077"/>
                      </a:lnTo>
                      <a:cubicBezTo>
                        <a:pt x="21600" y="1431"/>
                        <a:pt x="16038" y="0"/>
                        <a:pt x="10796" y="0"/>
                      </a:cubicBezTo>
                      <a:cubicBezTo>
                        <a:pt x="5553" y="0"/>
                        <a:pt x="9" y="1423"/>
                        <a:pt x="0" y="4069"/>
                      </a:cubicBezTo>
                      <a:lnTo>
                        <a:pt x="0" y="17531"/>
                      </a:lnTo>
                      <a:cubicBezTo>
                        <a:pt x="0" y="20123"/>
                        <a:pt x="5110" y="21446"/>
                        <a:pt x="9866" y="21585"/>
                      </a:cubicBezTo>
                      <a:cubicBezTo>
                        <a:pt x="10193" y="21600"/>
                        <a:pt x="10583" y="21600"/>
                        <a:pt x="10982" y="21600"/>
                      </a:cubicBezTo>
                      <a:close/>
                      <a:moveTo>
                        <a:pt x="10796" y="1531"/>
                      </a:moveTo>
                      <a:cubicBezTo>
                        <a:pt x="16304" y="1531"/>
                        <a:pt x="19820" y="3069"/>
                        <a:pt x="19829" y="4069"/>
                      </a:cubicBezTo>
                      <a:cubicBezTo>
                        <a:pt x="19829" y="5100"/>
                        <a:pt x="16286" y="6600"/>
                        <a:pt x="10796" y="6600"/>
                      </a:cubicBezTo>
                      <a:cubicBezTo>
                        <a:pt x="5305" y="6600"/>
                        <a:pt x="1771" y="5108"/>
                        <a:pt x="1771" y="4069"/>
                      </a:cubicBezTo>
                      <a:cubicBezTo>
                        <a:pt x="1771" y="3031"/>
                        <a:pt x="5287" y="1531"/>
                        <a:pt x="10796" y="1531"/>
                      </a:cubicBezTo>
                      <a:close/>
                      <a:moveTo>
                        <a:pt x="1771" y="6377"/>
                      </a:moveTo>
                      <a:cubicBezTo>
                        <a:pt x="3826" y="7531"/>
                        <a:pt x="7377" y="8146"/>
                        <a:pt x="10796" y="8146"/>
                      </a:cubicBezTo>
                      <a:cubicBezTo>
                        <a:pt x="14214" y="8146"/>
                        <a:pt x="17774" y="7538"/>
                        <a:pt x="19829" y="6377"/>
                      </a:cubicBezTo>
                      <a:lnTo>
                        <a:pt x="19829" y="8577"/>
                      </a:lnTo>
                      <a:cubicBezTo>
                        <a:pt x="19829" y="9608"/>
                        <a:pt x="16286" y="11108"/>
                        <a:pt x="10796" y="11108"/>
                      </a:cubicBezTo>
                      <a:cubicBezTo>
                        <a:pt x="5305" y="11108"/>
                        <a:pt x="1771" y="9600"/>
                        <a:pt x="1771" y="8577"/>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505" name="Google Shape;4021;p302"/>
                <p:cNvSpPr/>
                <p:nvPr/>
              </p:nvSpPr>
              <p:spPr>
                <a:xfrm>
                  <a:off x="269618" y="319101"/>
                  <a:ext cx="195761" cy="158473"/>
                </a:xfrm>
                <a:custGeom>
                  <a:avLst/>
                  <a:gdLst/>
                  <a:ahLst/>
                  <a:cxnLst>
                    <a:cxn ang="0">
                      <a:pos x="wd2" y="hd2"/>
                    </a:cxn>
                    <a:cxn ang="5400000">
                      <a:pos x="wd2" y="hd2"/>
                    </a:cxn>
                    <a:cxn ang="10800000">
                      <a:pos x="wd2" y="hd2"/>
                    </a:cxn>
                    <a:cxn ang="16200000">
                      <a:pos x="wd2" y="hd2"/>
                    </a:cxn>
                  </a:cxnLst>
                  <a:rect l="0" t="0" r="r" b="b"/>
                  <a:pathLst>
                    <a:path w="21075" h="19457" fill="norm" stroke="1" extrusionOk="0">
                      <a:moveTo>
                        <a:pt x="18347" y="93"/>
                      </a:moveTo>
                      <a:cubicBezTo>
                        <a:pt x="17477" y="410"/>
                        <a:pt x="16997" y="1470"/>
                        <a:pt x="17275" y="2461"/>
                      </a:cubicBezTo>
                      <a:cubicBezTo>
                        <a:pt x="17284" y="2495"/>
                        <a:pt x="17295" y="2529"/>
                        <a:pt x="17306" y="2562"/>
                      </a:cubicBezTo>
                      <a:cubicBezTo>
                        <a:pt x="17618" y="3579"/>
                        <a:pt x="17774" y="4650"/>
                        <a:pt x="17768" y="5728"/>
                      </a:cubicBezTo>
                      <a:cubicBezTo>
                        <a:pt x="17772" y="8160"/>
                        <a:pt x="16989" y="10508"/>
                        <a:pt x="15571" y="12324"/>
                      </a:cubicBezTo>
                      <a:cubicBezTo>
                        <a:pt x="12830" y="15864"/>
                        <a:pt x="8281" y="16707"/>
                        <a:pt x="4698" y="14340"/>
                      </a:cubicBezTo>
                      <a:lnTo>
                        <a:pt x="5524" y="14340"/>
                      </a:lnTo>
                      <a:cubicBezTo>
                        <a:pt x="6254" y="14340"/>
                        <a:pt x="6846" y="13665"/>
                        <a:pt x="6846" y="12833"/>
                      </a:cubicBezTo>
                      <a:cubicBezTo>
                        <a:pt x="6846" y="12000"/>
                        <a:pt x="6254" y="11325"/>
                        <a:pt x="5524" y="11325"/>
                      </a:cubicBezTo>
                      <a:lnTo>
                        <a:pt x="1327" y="11325"/>
                      </a:lnTo>
                      <a:cubicBezTo>
                        <a:pt x="597" y="11325"/>
                        <a:pt x="5" y="12000"/>
                        <a:pt x="5" y="12833"/>
                      </a:cubicBezTo>
                      <a:cubicBezTo>
                        <a:pt x="-2" y="12876"/>
                        <a:pt x="-2" y="12921"/>
                        <a:pt x="5" y="12964"/>
                      </a:cubicBezTo>
                      <a:cubicBezTo>
                        <a:pt x="-2" y="13014"/>
                        <a:pt x="-2" y="13065"/>
                        <a:pt x="5" y="13115"/>
                      </a:cubicBezTo>
                      <a:lnTo>
                        <a:pt x="5" y="17883"/>
                      </a:lnTo>
                      <a:cubicBezTo>
                        <a:pt x="5" y="18715"/>
                        <a:pt x="597" y="19390"/>
                        <a:pt x="1327" y="19390"/>
                      </a:cubicBezTo>
                      <a:cubicBezTo>
                        <a:pt x="2057" y="19390"/>
                        <a:pt x="2649" y="18715"/>
                        <a:pt x="2649" y="17883"/>
                      </a:cubicBezTo>
                      <a:lnTo>
                        <a:pt x="2649" y="17355"/>
                      </a:lnTo>
                      <a:cubicBezTo>
                        <a:pt x="8276" y="21384"/>
                        <a:pt x="15701" y="19448"/>
                        <a:pt x="19233" y="13031"/>
                      </a:cubicBezTo>
                      <a:cubicBezTo>
                        <a:pt x="21153" y="9544"/>
                        <a:pt x="21598" y="5258"/>
                        <a:pt x="20445" y="1356"/>
                      </a:cubicBezTo>
                      <a:cubicBezTo>
                        <a:pt x="20189" y="357"/>
                        <a:pt x="19271" y="-216"/>
                        <a:pt x="18395" y="76"/>
                      </a:cubicBezTo>
                      <a:cubicBezTo>
                        <a:pt x="18379" y="81"/>
                        <a:pt x="18363" y="87"/>
                        <a:pt x="18347" y="93"/>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506" name="Google Shape;4022;p302"/>
                <p:cNvSpPr/>
                <p:nvPr/>
              </p:nvSpPr>
              <p:spPr>
                <a:xfrm>
                  <a:off x="241375" y="253191"/>
                  <a:ext cx="194365" cy="158612"/>
                </a:xfrm>
                <a:custGeom>
                  <a:avLst/>
                  <a:gdLst/>
                  <a:ahLst/>
                  <a:cxnLst>
                    <a:cxn ang="0">
                      <a:pos x="wd2" y="hd2"/>
                    </a:cxn>
                    <a:cxn ang="5400000">
                      <a:pos x="wd2" y="hd2"/>
                    </a:cxn>
                    <a:cxn ang="10800000">
                      <a:pos x="wd2" y="hd2"/>
                    </a:cxn>
                    <a:cxn ang="16200000">
                      <a:pos x="wd2" y="hd2"/>
                    </a:cxn>
                  </a:cxnLst>
                  <a:rect l="0" t="0" r="r" b="b"/>
                  <a:pathLst>
                    <a:path w="21090" h="19637" fill="norm" stroke="1" extrusionOk="0">
                      <a:moveTo>
                        <a:pt x="21090" y="1584"/>
                      </a:moveTo>
                      <a:cubicBezTo>
                        <a:pt x="21090" y="745"/>
                        <a:pt x="20493" y="64"/>
                        <a:pt x="19758" y="64"/>
                      </a:cubicBezTo>
                      <a:cubicBezTo>
                        <a:pt x="19022" y="64"/>
                        <a:pt x="18425" y="745"/>
                        <a:pt x="18425" y="1584"/>
                      </a:cubicBezTo>
                      <a:lnTo>
                        <a:pt x="18425" y="2002"/>
                      </a:lnTo>
                      <a:cubicBezTo>
                        <a:pt x="12688" y="-1958"/>
                        <a:pt x="5224" y="138"/>
                        <a:pt x="1753" y="6684"/>
                      </a:cubicBezTo>
                      <a:cubicBezTo>
                        <a:pt x="-108" y="10194"/>
                        <a:pt x="-510" y="14464"/>
                        <a:pt x="655" y="18344"/>
                      </a:cubicBezTo>
                      <a:cubicBezTo>
                        <a:pt x="884" y="19118"/>
                        <a:pt x="1521" y="19639"/>
                        <a:pt x="2237" y="19636"/>
                      </a:cubicBezTo>
                      <a:cubicBezTo>
                        <a:pt x="2418" y="19642"/>
                        <a:pt x="2599" y="19610"/>
                        <a:pt x="2770" y="19541"/>
                      </a:cubicBezTo>
                      <a:cubicBezTo>
                        <a:pt x="3637" y="19207"/>
                        <a:pt x="4105" y="18138"/>
                        <a:pt x="3819" y="17147"/>
                      </a:cubicBezTo>
                      <a:cubicBezTo>
                        <a:pt x="3520" y="16117"/>
                        <a:pt x="3369" y="15039"/>
                        <a:pt x="3370" y="13955"/>
                      </a:cubicBezTo>
                      <a:cubicBezTo>
                        <a:pt x="3335" y="8445"/>
                        <a:pt x="7221" y="3946"/>
                        <a:pt x="12050" y="3907"/>
                      </a:cubicBezTo>
                      <a:cubicBezTo>
                        <a:pt x="13623" y="3893"/>
                        <a:pt x="15169" y="4365"/>
                        <a:pt x="16527" y="5271"/>
                      </a:cubicBezTo>
                      <a:lnTo>
                        <a:pt x="15527" y="5271"/>
                      </a:lnTo>
                      <a:cubicBezTo>
                        <a:pt x="14792" y="5271"/>
                        <a:pt x="14195" y="5951"/>
                        <a:pt x="14195" y="6791"/>
                      </a:cubicBezTo>
                      <a:cubicBezTo>
                        <a:pt x="14195" y="7630"/>
                        <a:pt x="14792" y="8311"/>
                        <a:pt x="15527" y="8311"/>
                      </a:cubicBezTo>
                      <a:lnTo>
                        <a:pt x="19758" y="8311"/>
                      </a:lnTo>
                      <a:cubicBezTo>
                        <a:pt x="20493" y="8311"/>
                        <a:pt x="21090" y="7630"/>
                        <a:pt x="21090" y="6791"/>
                      </a:cubicBezTo>
                      <a:cubicBezTo>
                        <a:pt x="21090" y="6791"/>
                        <a:pt x="21090" y="6696"/>
                        <a:pt x="21090" y="6639"/>
                      </a:cubicBezTo>
                      <a:cubicBezTo>
                        <a:pt x="21090" y="6582"/>
                        <a:pt x="21090" y="6544"/>
                        <a:pt x="21090" y="6506"/>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sp>
          <p:nvSpPr>
            <p:cNvPr id="509" name="Google Shape;4023;p302"/>
            <p:cNvSpPr txBox="1"/>
            <p:nvPr/>
          </p:nvSpPr>
          <p:spPr>
            <a:xfrm>
              <a:off x="-1" y="3153702"/>
              <a:ext cx="2500502" cy="618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r" defTabSz="1219200">
                <a:lnSpc>
                  <a:spcPct val="115000"/>
                </a:lnSpc>
                <a:defRPr b="1" sz="2000">
                  <a:solidFill>
                    <a:srgbClr val="29B5E8"/>
                  </a:solidFill>
                </a:defRPr>
              </a:lvl1pPr>
            </a:lstStyle>
            <a:p>
              <a:pPr/>
              <a:r>
                <a:t>Borderless Data with the Data Cloud</a:t>
              </a:r>
            </a:p>
          </p:txBody>
        </p:sp>
        <p:sp>
          <p:nvSpPr>
            <p:cNvPr id="510" name="Google Shape;4024;p302"/>
            <p:cNvSpPr/>
            <p:nvPr/>
          </p:nvSpPr>
          <p:spPr>
            <a:xfrm>
              <a:off x="2678716" y="3539069"/>
              <a:ext cx="848401" cy="1"/>
            </a:xfrm>
            <a:prstGeom prst="line">
              <a:avLst/>
            </a:prstGeom>
            <a:noFill/>
            <a:ln w="38100" cap="flat">
              <a:solidFill>
                <a:srgbClr val="29B5E8"/>
              </a:solidFill>
              <a:prstDash val="solid"/>
              <a:round/>
            </a:ln>
            <a:effectLst/>
          </p:spPr>
          <p:txBody>
            <a:bodyPr wrap="square" lIns="0" tIns="0" rIns="0" bIns="0" numCol="1" anchor="t">
              <a:noAutofit/>
            </a:bodyPr>
            <a:lstStyle/>
            <a:p>
              <a:pPr defTabSz="1219200">
                <a:defRPr sz="1800">
                  <a:solidFill>
                    <a:srgbClr val="262626"/>
                  </a:solidFill>
                </a:defRPr>
              </a:pPr>
            </a:p>
          </p:txBody>
        </p:sp>
      </p:grpSp>
      <p:grpSp>
        <p:nvGrpSpPr>
          <p:cNvPr id="547" name="Google Shape;4025;p302"/>
          <p:cNvGrpSpPr/>
          <p:nvPr/>
        </p:nvGrpSpPr>
        <p:grpSpPr>
          <a:xfrm>
            <a:off x="648315" y="2254766"/>
            <a:ext cx="10032850" cy="2854001"/>
            <a:chOff x="0" y="0"/>
            <a:chExt cx="10032848" cy="2854000"/>
          </a:xfrm>
        </p:grpSpPr>
        <p:sp>
          <p:nvSpPr>
            <p:cNvPr id="512" name="Google Shape;4026;p302"/>
            <p:cNvSpPr txBox="1"/>
            <p:nvPr/>
          </p:nvSpPr>
          <p:spPr>
            <a:xfrm>
              <a:off x="0" y="1251483"/>
              <a:ext cx="3104501" cy="618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r" defTabSz="1219200">
                <a:lnSpc>
                  <a:spcPct val="115000"/>
                </a:lnSpc>
                <a:defRPr b="1" sz="2000">
                  <a:solidFill>
                    <a:srgbClr val="75CDD7"/>
                  </a:solidFill>
                </a:defRPr>
              </a:lvl1pPr>
            </a:lstStyle>
            <a:p>
              <a:pPr/>
              <a:r>
                <a:t>File-based + Table-based Data Lake / Lakehouse </a:t>
              </a:r>
            </a:p>
          </p:txBody>
        </p:sp>
        <p:sp>
          <p:nvSpPr>
            <p:cNvPr id="513" name="Google Shape;4027;p302"/>
            <p:cNvSpPr/>
            <p:nvPr/>
          </p:nvSpPr>
          <p:spPr>
            <a:xfrm>
              <a:off x="3282836" y="1560584"/>
              <a:ext cx="1684801" cy="1"/>
            </a:xfrm>
            <a:prstGeom prst="line">
              <a:avLst/>
            </a:prstGeom>
            <a:noFill/>
            <a:ln w="38100" cap="flat">
              <a:solidFill>
                <a:srgbClr val="75CDD7"/>
              </a:solidFill>
              <a:prstDash val="solid"/>
              <a:round/>
            </a:ln>
            <a:effectLst/>
          </p:spPr>
          <p:txBody>
            <a:bodyPr wrap="square" lIns="0" tIns="0" rIns="0" bIns="0" numCol="1" anchor="t">
              <a:noAutofit/>
            </a:bodyPr>
            <a:lstStyle/>
            <a:p>
              <a:pPr defTabSz="1219200">
                <a:defRPr sz="1800">
                  <a:solidFill>
                    <a:srgbClr val="262626"/>
                  </a:solidFill>
                </a:defRPr>
              </a:pPr>
            </a:p>
          </p:txBody>
        </p:sp>
        <p:grpSp>
          <p:nvGrpSpPr>
            <p:cNvPr id="546" name="Google Shape;4028;p302"/>
            <p:cNvGrpSpPr/>
            <p:nvPr/>
          </p:nvGrpSpPr>
          <p:grpSpPr>
            <a:xfrm>
              <a:off x="4967648" y="0"/>
              <a:ext cx="5065201" cy="2854001"/>
              <a:chOff x="0" y="0"/>
              <a:chExt cx="5065200" cy="2854000"/>
            </a:xfrm>
          </p:grpSpPr>
          <p:sp>
            <p:nvSpPr>
              <p:cNvPr id="514" name="Google Shape;4029;p302"/>
              <p:cNvSpPr/>
              <p:nvPr/>
            </p:nvSpPr>
            <p:spPr>
              <a:xfrm>
                <a:off x="0" y="0"/>
                <a:ext cx="5065201" cy="2854001"/>
              </a:xfrm>
              <a:prstGeom prst="rect">
                <a:avLst/>
              </a:prstGeom>
              <a:solidFill>
                <a:srgbClr val="75CDD7"/>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nvGrpSpPr>
              <p:cNvPr id="545" name="Google Shape;4030;p302"/>
              <p:cNvGrpSpPr/>
              <p:nvPr/>
            </p:nvGrpSpPr>
            <p:grpSpPr>
              <a:xfrm>
                <a:off x="574055" y="1947577"/>
                <a:ext cx="3917093" cy="573042"/>
                <a:chOff x="0" y="0"/>
                <a:chExt cx="3917091" cy="573041"/>
              </a:xfrm>
            </p:grpSpPr>
            <p:grpSp>
              <p:nvGrpSpPr>
                <p:cNvPr id="520" name="Google Shape;4031;p302"/>
                <p:cNvGrpSpPr/>
                <p:nvPr/>
              </p:nvGrpSpPr>
              <p:grpSpPr>
                <a:xfrm>
                  <a:off x="870481" y="-1"/>
                  <a:ext cx="435160" cy="573042"/>
                  <a:chOff x="0" y="0"/>
                  <a:chExt cx="435158" cy="573041"/>
                </a:xfrm>
              </p:grpSpPr>
              <p:sp>
                <p:nvSpPr>
                  <p:cNvPr id="515" name="Google Shape;4032;p302"/>
                  <p:cNvSpPr/>
                  <p:nvPr/>
                </p:nvSpPr>
                <p:spPr>
                  <a:xfrm>
                    <a:off x="74453" y="239624"/>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5"/>
                          <a:pt x="492" y="21600"/>
                          <a:pt x="1099" y="21600"/>
                        </a:cubicBezTo>
                        <a:lnTo>
                          <a:pt x="20501" y="21600"/>
                        </a:lnTo>
                        <a:cubicBezTo>
                          <a:pt x="21108" y="21600"/>
                          <a:pt x="21600" y="16765"/>
                          <a:pt x="21600" y="10800"/>
                        </a:cubicBezTo>
                        <a:cubicBezTo>
                          <a:pt x="21600" y="4835"/>
                          <a:pt x="21108" y="0"/>
                          <a:pt x="20501" y="0"/>
                        </a:cubicBezTo>
                        <a:lnTo>
                          <a:pt x="1099" y="0"/>
                        </a:lnTo>
                        <a:cubicBezTo>
                          <a:pt x="492" y="0"/>
                          <a:pt x="0" y="4835"/>
                          <a:pt x="0" y="108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16" name="Google Shape;4033;p302"/>
                  <p:cNvSpPr/>
                  <p:nvPr/>
                </p:nvSpPr>
                <p:spPr>
                  <a:xfrm>
                    <a:off x="74453" y="308476"/>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17" name="Google Shape;4034;p302"/>
                  <p:cNvSpPr/>
                  <p:nvPr/>
                </p:nvSpPr>
                <p:spPr>
                  <a:xfrm>
                    <a:off x="74453" y="377325"/>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18" name="Google Shape;4035;p302"/>
                  <p:cNvSpPr/>
                  <p:nvPr/>
                </p:nvSpPr>
                <p:spPr>
                  <a:xfrm>
                    <a:off x="74453" y="446177"/>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19" name="Google Shape;4036;p302"/>
                  <p:cNvSpPr/>
                  <p:nvPr/>
                </p:nvSpPr>
                <p:spPr>
                  <a:xfrm>
                    <a:off x="-1" y="-1"/>
                    <a:ext cx="435159" cy="573042"/>
                  </a:xfrm>
                  <a:custGeom>
                    <a:avLst/>
                    <a:gdLst/>
                    <a:ahLst/>
                    <a:cxnLst>
                      <a:cxn ang="0">
                        <a:pos x="wd2" y="hd2"/>
                      </a:cxn>
                      <a:cxn ang="5400000">
                        <a:pos x="wd2" y="hd2"/>
                      </a:cxn>
                      <a:cxn ang="10800000">
                        <a:pos x="wd2" y="hd2"/>
                      </a:cxn>
                      <a:cxn ang="16200000">
                        <a:pos x="wd2" y="hd2"/>
                      </a:cxn>
                    </a:cxnLst>
                    <a:rect l="0" t="0" r="r" b="b"/>
                    <a:pathLst>
                      <a:path w="21590" h="21595" fill="norm" stroke="1" extrusionOk="0">
                        <a:moveTo>
                          <a:pt x="20469" y="0"/>
                        </a:moveTo>
                        <a:lnTo>
                          <a:pt x="6491" y="0"/>
                        </a:lnTo>
                        <a:cubicBezTo>
                          <a:pt x="6163" y="-1"/>
                          <a:pt x="5851" y="109"/>
                          <a:pt x="5640" y="300"/>
                        </a:cubicBezTo>
                        <a:lnTo>
                          <a:pt x="260" y="5128"/>
                        </a:lnTo>
                        <a:cubicBezTo>
                          <a:pt x="91" y="5281"/>
                          <a:pt x="-1" y="5474"/>
                          <a:pt x="0" y="5673"/>
                        </a:cubicBezTo>
                        <a:lnTo>
                          <a:pt x="0" y="20744"/>
                        </a:lnTo>
                        <a:cubicBezTo>
                          <a:pt x="-5" y="21210"/>
                          <a:pt x="489" y="21592"/>
                          <a:pt x="1103" y="21595"/>
                        </a:cubicBezTo>
                        <a:cubicBezTo>
                          <a:pt x="1109" y="21595"/>
                          <a:pt x="1115" y="21595"/>
                          <a:pt x="1121" y="21595"/>
                        </a:cubicBezTo>
                        <a:lnTo>
                          <a:pt x="20469" y="21595"/>
                        </a:lnTo>
                        <a:cubicBezTo>
                          <a:pt x="21083" y="21599"/>
                          <a:pt x="21585" y="21224"/>
                          <a:pt x="21590" y="20758"/>
                        </a:cubicBezTo>
                        <a:cubicBezTo>
                          <a:pt x="21590" y="20753"/>
                          <a:pt x="21590" y="20749"/>
                          <a:pt x="21590" y="20744"/>
                        </a:cubicBezTo>
                        <a:lnTo>
                          <a:pt x="21590" y="852"/>
                        </a:lnTo>
                        <a:cubicBezTo>
                          <a:pt x="21595" y="385"/>
                          <a:pt x="21101" y="4"/>
                          <a:pt x="20487" y="0"/>
                        </a:cubicBezTo>
                        <a:cubicBezTo>
                          <a:pt x="20481" y="0"/>
                          <a:pt x="20475" y="0"/>
                          <a:pt x="20469" y="0"/>
                        </a:cubicBezTo>
                        <a:close/>
                        <a:moveTo>
                          <a:pt x="5693" y="2888"/>
                        </a:moveTo>
                        <a:lnTo>
                          <a:pt x="5693" y="5190"/>
                        </a:lnTo>
                        <a:lnTo>
                          <a:pt x="3174" y="5190"/>
                        </a:lnTo>
                        <a:close/>
                        <a:moveTo>
                          <a:pt x="19313" y="19893"/>
                        </a:moveTo>
                        <a:lnTo>
                          <a:pt x="2277" y="19893"/>
                        </a:lnTo>
                        <a:lnTo>
                          <a:pt x="2277" y="6892"/>
                        </a:lnTo>
                        <a:lnTo>
                          <a:pt x="6850" y="6892"/>
                        </a:lnTo>
                        <a:cubicBezTo>
                          <a:pt x="7469" y="6892"/>
                          <a:pt x="7971" y="6511"/>
                          <a:pt x="7971" y="6041"/>
                        </a:cubicBezTo>
                        <a:lnTo>
                          <a:pt x="7971" y="1703"/>
                        </a:lnTo>
                        <a:lnTo>
                          <a:pt x="19313" y="170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526" name="Google Shape;4037;p302"/>
                <p:cNvGrpSpPr/>
                <p:nvPr/>
              </p:nvGrpSpPr>
              <p:grpSpPr>
                <a:xfrm>
                  <a:off x="1740965" y="-1"/>
                  <a:ext cx="435160" cy="573042"/>
                  <a:chOff x="0" y="0"/>
                  <a:chExt cx="435158" cy="573041"/>
                </a:xfrm>
              </p:grpSpPr>
              <p:sp>
                <p:nvSpPr>
                  <p:cNvPr id="521" name="Google Shape;4038;p302"/>
                  <p:cNvSpPr/>
                  <p:nvPr/>
                </p:nvSpPr>
                <p:spPr>
                  <a:xfrm>
                    <a:off x="74453" y="239624"/>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5"/>
                          <a:pt x="492" y="21600"/>
                          <a:pt x="1099" y="21600"/>
                        </a:cubicBezTo>
                        <a:lnTo>
                          <a:pt x="20501" y="21600"/>
                        </a:lnTo>
                        <a:cubicBezTo>
                          <a:pt x="21108" y="21600"/>
                          <a:pt x="21600" y="16765"/>
                          <a:pt x="21600" y="10800"/>
                        </a:cubicBezTo>
                        <a:cubicBezTo>
                          <a:pt x="21600" y="4835"/>
                          <a:pt x="21108" y="0"/>
                          <a:pt x="20501" y="0"/>
                        </a:cubicBezTo>
                        <a:lnTo>
                          <a:pt x="1099" y="0"/>
                        </a:lnTo>
                        <a:cubicBezTo>
                          <a:pt x="492" y="0"/>
                          <a:pt x="0" y="4835"/>
                          <a:pt x="0" y="108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2" name="Google Shape;4039;p302"/>
                  <p:cNvSpPr/>
                  <p:nvPr/>
                </p:nvSpPr>
                <p:spPr>
                  <a:xfrm>
                    <a:off x="74453" y="308476"/>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3" name="Google Shape;4040;p302"/>
                  <p:cNvSpPr/>
                  <p:nvPr/>
                </p:nvSpPr>
                <p:spPr>
                  <a:xfrm>
                    <a:off x="74453" y="377325"/>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4" name="Google Shape;4041;p302"/>
                  <p:cNvSpPr/>
                  <p:nvPr/>
                </p:nvSpPr>
                <p:spPr>
                  <a:xfrm>
                    <a:off x="74453" y="446177"/>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5" name="Google Shape;4042;p302"/>
                  <p:cNvSpPr/>
                  <p:nvPr/>
                </p:nvSpPr>
                <p:spPr>
                  <a:xfrm>
                    <a:off x="-1" y="-1"/>
                    <a:ext cx="435159" cy="573042"/>
                  </a:xfrm>
                  <a:custGeom>
                    <a:avLst/>
                    <a:gdLst/>
                    <a:ahLst/>
                    <a:cxnLst>
                      <a:cxn ang="0">
                        <a:pos x="wd2" y="hd2"/>
                      </a:cxn>
                      <a:cxn ang="5400000">
                        <a:pos x="wd2" y="hd2"/>
                      </a:cxn>
                      <a:cxn ang="10800000">
                        <a:pos x="wd2" y="hd2"/>
                      </a:cxn>
                      <a:cxn ang="16200000">
                        <a:pos x="wd2" y="hd2"/>
                      </a:cxn>
                    </a:cxnLst>
                    <a:rect l="0" t="0" r="r" b="b"/>
                    <a:pathLst>
                      <a:path w="21590" h="21595" fill="norm" stroke="1" extrusionOk="0">
                        <a:moveTo>
                          <a:pt x="20469" y="0"/>
                        </a:moveTo>
                        <a:lnTo>
                          <a:pt x="6491" y="0"/>
                        </a:lnTo>
                        <a:cubicBezTo>
                          <a:pt x="6163" y="-1"/>
                          <a:pt x="5851" y="109"/>
                          <a:pt x="5640" y="300"/>
                        </a:cubicBezTo>
                        <a:lnTo>
                          <a:pt x="260" y="5128"/>
                        </a:lnTo>
                        <a:cubicBezTo>
                          <a:pt x="91" y="5281"/>
                          <a:pt x="-1" y="5474"/>
                          <a:pt x="0" y="5673"/>
                        </a:cubicBezTo>
                        <a:lnTo>
                          <a:pt x="0" y="20744"/>
                        </a:lnTo>
                        <a:cubicBezTo>
                          <a:pt x="-5" y="21210"/>
                          <a:pt x="489" y="21592"/>
                          <a:pt x="1103" y="21595"/>
                        </a:cubicBezTo>
                        <a:cubicBezTo>
                          <a:pt x="1109" y="21595"/>
                          <a:pt x="1115" y="21595"/>
                          <a:pt x="1121" y="21595"/>
                        </a:cubicBezTo>
                        <a:lnTo>
                          <a:pt x="20469" y="21595"/>
                        </a:lnTo>
                        <a:cubicBezTo>
                          <a:pt x="21083" y="21599"/>
                          <a:pt x="21585" y="21224"/>
                          <a:pt x="21590" y="20758"/>
                        </a:cubicBezTo>
                        <a:cubicBezTo>
                          <a:pt x="21590" y="20753"/>
                          <a:pt x="21590" y="20749"/>
                          <a:pt x="21590" y="20744"/>
                        </a:cubicBezTo>
                        <a:lnTo>
                          <a:pt x="21590" y="852"/>
                        </a:lnTo>
                        <a:cubicBezTo>
                          <a:pt x="21595" y="385"/>
                          <a:pt x="21101" y="4"/>
                          <a:pt x="20487" y="0"/>
                        </a:cubicBezTo>
                        <a:cubicBezTo>
                          <a:pt x="20481" y="0"/>
                          <a:pt x="20475" y="0"/>
                          <a:pt x="20469" y="0"/>
                        </a:cubicBezTo>
                        <a:close/>
                        <a:moveTo>
                          <a:pt x="5693" y="2888"/>
                        </a:moveTo>
                        <a:lnTo>
                          <a:pt x="5693" y="5190"/>
                        </a:lnTo>
                        <a:lnTo>
                          <a:pt x="3174" y="5190"/>
                        </a:lnTo>
                        <a:close/>
                        <a:moveTo>
                          <a:pt x="19313" y="19893"/>
                        </a:moveTo>
                        <a:lnTo>
                          <a:pt x="2277" y="19893"/>
                        </a:lnTo>
                        <a:lnTo>
                          <a:pt x="2277" y="6892"/>
                        </a:lnTo>
                        <a:lnTo>
                          <a:pt x="6850" y="6892"/>
                        </a:lnTo>
                        <a:cubicBezTo>
                          <a:pt x="7469" y="6892"/>
                          <a:pt x="7971" y="6511"/>
                          <a:pt x="7971" y="6041"/>
                        </a:cubicBezTo>
                        <a:lnTo>
                          <a:pt x="7971" y="1703"/>
                        </a:lnTo>
                        <a:lnTo>
                          <a:pt x="19313" y="170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532" name="Google Shape;4043;p302"/>
                <p:cNvGrpSpPr/>
                <p:nvPr/>
              </p:nvGrpSpPr>
              <p:grpSpPr>
                <a:xfrm>
                  <a:off x="2611448" y="-1"/>
                  <a:ext cx="435159" cy="573042"/>
                  <a:chOff x="0" y="0"/>
                  <a:chExt cx="435158" cy="573041"/>
                </a:xfrm>
              </p:grpSpPr>
              <p:sp>
                <p:nvSpPr>
                  <p:cNvPr id="527" name="Google Shape;4044;p302"/>
                  <p:cNvSpPr/>
                  <p:nvPr/>
                </p:nvSpPr>
                <p:spPr>
                  <a:xfrm>
                    <a:off x="74453" y="239624"/>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5"/>
                          <a:pt x="492" y="21600"/>
                          <a:pt x="1099" y="21600"/>
                        </a:cubicBezTo>
                        <a:lnTo>
                          <a:pt x="20501" y="21600"/>
                        </a:lnTo>
                        <a:cubicBezTo>
                          <a:pt x="21108" y="21600"/>
                          <a:pt x="21600" y="16765"/>
                          <a:pt x="21600" y="10800"/>
                        </a:cubicBezTo>
                        <a:cubicBezTo>
                          <a:pt x="21600" y="4835"/>
                          <a:pt x="21108" y="0"/>
                          <a:pt x="20501" y="0"/>
                        </a:cubicBezTo>
                        <a:lnTo>
                          <a:pt x="1099" y="0"/>
                        </a:lnTo>
                        <a:cubicBezTo>
                          <a:pt x="492" y="0"/>
                          <a:pt x="0" y="4835"/>
                          <a:pt x="0" y="108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8" name="Google Shape;4045;p302"/>
                  <p:cNvSpPr/>
                  <p:nvPr/>
                </p:nvSpPr>
                <p:spPr>
                  <a:xfrm>
                    <a:off x="74453" y="308476"/>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29" name="Google Shape;4046;p302"/>
                  <p:cNvSpPr/>
                  <p:nvPr/>
                </p:nvSpPr>
                <p:spPr>
                  <a:xfrm>
                    <a:off x="74453" y="377325"/>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0" name="Google Shape;4047;p302"/>
                  <p:cNvSpPr/>
                  <p:nvPr/>
                </p:nvSpPr>
                <p:spPr>
                  <a:xfrm>
                    <a:off x="74453" y="446177"/>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1" name="Google Shape;4048;p302"/>
                  <p:cNvSpPr/>
                  <p:nvPr/>
                </p:nvSpPr>
                <p:spPr>
                  <a:xfrm>
                    <a:off x="-1" y="-1"/>
                    <a:ext cx="435159" cy="573042"/>
                  </a:xfrm>
                  <a:custGeom>
                    <a:avLst/>
                    <a:gdLst/>
                    <a:ahLst/>
                    <a:cxnLst>
                      <a:cxn ang="0">
                        <a:pos x="wd2" y="hd2"/>
                      </a:cxn>
                      <a:cxn ang="5400000">
                        <a:pos x="wd2" y="hd2"/>
                      </a:cxn>
                      <a:cxn ang="10800000">
                        <a:pos x="wd2" y="hd2"/>
                      </a:cxn>
                      <a:cxn ang="16200000">
                        <a:pos x="wd2" y="hd2"/>
                      </a:cxn>
                    </a:cxnLst>
                    <a:rect l="0" t="0" r="r" b="b"/>
                    <a:pathLst>
                      <a:path w="21590" h="21595" fill="norm" stroke="1" extrusionOk="0">
                        <a:moveTo>
                          <a:pt x="20469" y="0"/>
                        </a:moveTo>
                        <a:lnTo>
                          <a:pt x="6491" y="0"/>
                        </a:lnTo>
                        <a:cubicBezTo>
                          <a:pt x="6163" y="-1"/>
                          <a:pt x="5851" y="109"/>
                          <a:pt x="5640" y="300"/>
                        </a:cubicBezTo>
                        <a:lnTo>
                          <a:pt x="260" y="5128"/>
                        </a:lnTo>
                        <a:cubicBezTo>
                          <a:pt x="91" y="5281"/>
                          <a:pt x="-1" y="5474"/>
                          <a:pt x="0" y="5673"/>
                        </a:cubicBezTo>
                        <a:lnTo>
                          <a:pt x="0" y="20744"/>
                        </a:lnTo>
                        <a:cubicBezTo>
                          <a:pt x="-5" y="21210"/>
                          <a:pt x="489" y="21592"/>
                          <a:pt x="1103" y="21595"/>
                        </a:cubicBezTo>
                        <a:cubicBezTo>
                          <a:pt x="1109" y="21595"/>
                          <a:pt x="1115" y="21595"/>
                          <a:pt x="1121" y="21595"/>
                        </a:cubicBezTo>
                        <a:lnTo>
                          <a:pt x="20469" y="21595"/>
                        </a:lnTo>
                        <a:cubicBezTo>
                          <a:pt x="21083" y="21599"/>
                          <a:pt x="21585" y="21224"/>
                          <a:pt x="21590" y="20758"/>
                        </a:cubicBezTo>
                        <a:cubicBezTo>
                          <a:pt x="21590" y="20753"/>
                          <a:pt x="21590" y="20749"/>
                          <a:pt x="21590" y="20744"/>
                        </a:cubicBezTo>
                        <a:lnTo>
                          <a:pt x="21590" y="852"/>
                        </a:lnTo>
                        <a:cubicBezTo>
                          <a:pt x="21595" y="385"/>
                          <a:pt x="21101" y="4"/>
                          <a:pt x="20487" y="0"/>
                        </a:cubicBezTo>
                        <a:cubicBezTo>
                          <a:pt x="20481" y="0"/>
                          <a:pt x="20475" y="0"/>
                          <a:pt x="20469" y="0"/>
                        </a:cubicBezTo>
                        <a:close/>
                        <a:moveTo>
                          <a:pt x="5693" y="2888"/>
                        </a:moveTo>
                        <a:lnTo>
                          <a:pt x="5693" y="5190"/>
                        </a:lnTo>
                        <a:lnTo>
                          <a:pt x="3174" y="5190"/>
                        </a:lnTo>
                        <a:close/>
                        <a:moveTo>
                          <a:pt x="19313" y="19893"/>
                        </a:moveTo>
                        <a:lnTo>
                          <a:pt x="2277" y="19893"/>
                        </a:lnTo>
                        <a:lnTo>
                          <a:pt x="2277" y="6892"/>
                        </a:lnTo>
                        <a:lnTo>
                          <a:pt x="6850" y="6892"/>
                        </a:lnTo>
                        <a:cubicBezTo>
                          <a:pt x="7469" y="6892"/>
                          <a:pt x="7971" y="6511"/>
                          <a:pt x="7971" y="6041"/>
                        </a:cubicBezTo>
                        <a:lnTo>
                          <a:pt x="7971" y="1703"/>
                        </a:lnTo>
                        <a:lnTo>
                          <a:pt x="19313" y="170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538" name="Google Shape;4049;p302"/>
                <p:cNvGrpSpPr/>
                <p:nvPr/>
              </p:nvGrpSpPr>
              <p:grpSpPr>
                <a:xfrm>
                  <a:off x="-1" y="-1"/>
                  <a:ext cx="435159" cy="573042"/>
                  <a:chOff x="0" y="0"/>
                  <a:chExt cx="435158" cy="573041"/>
                </a:xfrm>
              </p:grpSpPr>
              <p:sp>
                <p:nvSpPr>
                  <p:cNvPr id="533" name="Google Shape;4050;p302"/>
                  <p:cNvSpPr/>
                  <p:nvPr/>
                </p:nvSpPr>
                <p:spPr>
                  <a:xfrm>
                    <a:off x="74453" y="239624"/>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5"/>
                          <a:pt x="492" y="21600"/>
                          <a:pt x="1099" y="21600"/>
                        </a:cubicBezTo>
                        <a:lnTo>
                          <a:pt x="20501" y="21600"/>
                        </a:lnTo>
                        <a:cubicBezTo>
                          <a:pt x="21108" y="21600"/>
                          <a:pt x="21600" y="16765"/>
                          <a:pt x="21600" y="10800"/>
                        </a:cubicBezTo>
                        <a:cubicBezTo>
                          <a:pt x="21600" y="4835"/>
                          <a:pt x="21108" y="0"/>
                          <a:pt x="20501" y="0"/>
                        </a:cubicBezTo>
                        <a:lnTo>
                          <a:pt x="1099" y="0"/>
                        </a:lnTo>
                        <a:cubicBezTo>
                          <a:pt x="492" y="0"/>
                          <a:pt x="0" y="4835"/>
                          <a:pt x="0" y="108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4" name="Google Shape;4051;p302"/>
                  <p:cNvSpPr/>
                  <p:nvPr/>
                </p:nvSpPr>
                <p:spPr>
                  <a:xfrm>
                    <a:off x="74453" y="308476"/>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5" name="Google Shape;4052;p302"/>
                  <p:cNvSpPr/>
                  <p:nvPr/>
                </p:nvSpPr>
                <p:spPr>
                  <a:xfrm>
                    <a:off x="74453" y="377325"/>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6" name="Google Shape;4053;p302"/>
                  <p:cNvSpPr/>
                  <p:nvPr/>
                </p:nvSpPr>
                <p:spPr>
                  <a:xfrm>
                    <a:off x="74453" y="446177"/>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37" name="Google Shape;4054;p302"/>
                  <p:cNvSpPr/>
                  <p:nvPr/>
                </p:nvSpPr>
                <p:spPr>
                  <a:xfrm>
                    <a:off x="-1" y="-1"/>
                    <a:ext cx="435159" cy="573042"/>
                  </a:xfrm>
                  <a:custGeom>
                    <a:avLst/>
                    <a:gdLst/>
                    <a:ahLst/>
                    <a:cxnLst>
                      <a:cxn ang="0">
                        <a:pos x="wd2" y="hd2"/>
                      </a:cxn>
                      <a:cxn ang="5400000">
                        <a:pos x="wd2" y="hd2"/>
                      </a:cxn>
                      <a:cxn ang="10800000">
                        <a:pos x="wd2" y="hd2"/>
                      </a:cxn>
                      <a:cxn ang="16200000">
                        <a:pos x="wd2" y="hd2"/>
                      </a:cxn>
                    </a:cxnLst>
                    <a:rect l="0" t="0" r="r" b="b"/>
                    <a:pathLst>
                      <a:path w="21590" h="21595" fill="norm" stroke="1" extrusionOk="0">
                        <a:moveTo>
                          <a:pt x="20469" y="0"/>
                        </a:moveTo>
                        <a:lnTo>
                          <a:pt x="6491" y="0"/>
                        </a:lnTo>
                        <a:cubicBezTo>
                          <a:pt x="6163" y="-1"/>
                          <a:pt x="5851" y="109"/>
                          <a:pt x="5640" y="300"/>
                        </a:cubicBezTo>
                        <a:lnTo>
                          <a:pt x="260" y="5128"/>
                        </a:lnTo>
                        <a:cubicBezTo>
                          <a:pt x="91" y="5281"/>
                          <a:pt x="-1" y="5474"/>
                          <a:pt x="0" y="5673"/>
                        </a:cubicBezTo>
                        <a:lnTo>
                          <a:pt x="0" y="20744"/>
                        </a:lnTo>
                        <a:cubicBezTo>
                          <a:pt x="-5" y="21210"/>
                          <a:pt x="489" y="21592"/>
                          <a:pt x="1103" y="21595"/>
                        </a:cubicBezTo>
                        <a:cubicBezTo>
                          <a:pt x="1109" y="21595"/>
                          <a:pt x="1115" y="21595"/>
                          <a:pt x="1121" y="21595"/>
                        </a:cubicBezTo>
                        <a:lnTo>
                          <a:pt x="20469" y="21595"/>
                        </a:lnTo>
                        <a:cubicBezTo>
                          <a:pt x="21083" y="21599"/>
                          <a:pt x="21585" y="21224"/>
                          <a:pt x="21590" y="20758"/>
                        </a:cubicBezTo>
                        <a:cubicBezTo>
                          <a:pt x="21590" y="20753"/>
                          <a:pt x="21590" y="20749"/>
                          <a:pt x="21590" y="20744"/>
                        </a:cubicBezTo>
                        <a:lnTo>
                          <a:pt x="21590" y="852"/>
                        </a:lnTo>
                        <a:cubicBezTo>
                          <a:pt x="21595" y="385"/>
                          <a:pt x="21101" y="4"/>
                          <a:pt x="20487" y="0"/>
                        </a:cubicBezTo>
                        <a:cubicBezTo>
                          <a:pt x="20481" y="0"/>
                          <a:pt x="20475" y="0"/>
                          <a:pt x="20469" y="0"/>
                        </a:cubicBezTo>
                        <a:close/>
                        <a:moveTo>
                          <a:pt x="5693" y="2888"/>
                        </a:moveTo>
                        <a:lnTo>
                          <a:pt x="5693" y="5190"/>
                        </a:lnTo>
                        <a:lnTo>
                          <a:pt x="3174" y="5190"/>
                        </a:lnTo>
                        <a:close/>
                        <a:moveTo>
                          <a:pt x="19313" y="19893"/>
                        </a:moveTo>
                        <a:lnTo>
                          <a:pt x="2277" y="19893"/>
                        </a:lnTo>
                        <a:lnTo>
                          <a:pt x="2277" y="6892"/>
                        </a:lnTo>
                        <a:lnTo>
                          <a:pt x="6850" y="6892"/>
                        </a:lnTo>
                        <a:cubicBezTo>
                          <a:pt x="7469" y="6892"/>
                          <a:pt x="7971" y="6511"/>
                          <a:pt x="7971" y="6041"/>
                        </a:cubicBezTo>
                        <a:lnTo>
                          <a:pt x="7971" y="1703"/>
                        </a:lnTo>
                        <a:lnTo>
                          <a:pt x="19313" y="170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544" name="Google Shape;4055;p302"/>
                <p:cNvGrpSpPr/>
                <p:nvPr/>
              </p:nvGrpSpPr>
              <p:grpSpPr>
                <a:xfrm>
                  <a:off x="3481932" y="-1"/>
                  <a:ext cx="435160" cy="573042"/>
                  <a:chOff x="0" y="0"/>
                  <a:chExt cx="435158" cy="573041"/>
                </a:xfrm>
              </p:grpSpPr>
              <p:sp>
                <p:nvSpPr>
                  <p:cNvPr id="539" name="Google Shape;4056;p302"/>
                  <p:cNvSpPr/>
                  <p:nvPr/>
                </p:nvSpPr>
                <p:spPr>
                  <a:xfrm>
                    <a:off x="74453" y="239624"/>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5"/>
                          <a:pt x="492" y="21600"/>
                          <a:pt x="1099" y="21600"/>
                        </a:cubicBezTo>
                        <a:lnTo>
                          <a:pt x="20501" y="21600"/>
                        </a:lnTo>
                        <a:cubicBezTo>
                          <a:pt x="21108" y="21600"/>
                          <a:pt x="21600" y="16765"/>
                          <a:pt x="21600" y="10800"/>
                        </a:cubicBezTo>
                        <a:cubicBezTo>
                          <a:pt x="21600" y="4835"/>
                          <a:pt x="21108" y="0"/>
                          <a:pt x="20501" y="0"/>
                        </a:cubicBezTo>
                        <a:lnTo>
                          <a:pt x="1099" y="0"/>
                        </a:lnTo>
                        <a:cubicBezTo>
                          <a:pt x="492" y="0"/>
                          <a:pt x="0" y="4835"/>
                          <a:pt x="0" y="1080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40" name="Google Shape;4057;p302"/>
                  <p:cNvSpPr/>
                  <p:nvPr/>
                </p:nvSpPr>
                <p:spPr>
                  <a:xfrm>
                    <a:off x="74453" y="308476"/>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41" name="Google Shape;4058;p302"/>
                  <p:cNvSpPr/>
                  <p:nvPr/>
                </p:nvSpPr>
                <p:spPr>
                  <a:xfrm>
                    <a:off x="74453" y="377325"/>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42" name="Google Shape;4059;p302"/>
                  <p:cNvSpPr/>
                  <p:nvPr/>
                </p:nvSpPr>
                <p:spPr>
                  <a:xfrm>
                    <a:off x="74453" y="446177"/>
                    <a:ext cx="284262" cy="289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01" y="0"/>
                        </a:moveTo>
                        <a:lnTo>
                          <a:pt x="1099" y="0"/>
                        </a:lnTo>
                        <a:cubicBezTo>
                          <a:pt x="492" y="0"/>
                          <a:pt x="0" y="4835"/>
                          <a:pt x="0" y="10800"/>
                        </a:cubicBezTo>
                        <a:cubicBezTo>
                          <a:pt x="0" y="16765"/>
                          <a:pt x="492" y="21600"/>
                          <a:pt x="1099" y="21600"/>
                        </a:cubicBezTo>
                        <a:lnTo>
                          <a:pt x="20501" y="21600"/>
                        </a:lnTo>
                        <a:cubicBezTo>
                          <a:pt x="21108" y="21600"/>
                          <a:pt x="21600" y="16765"/>
                          <a:pt x="21600" y="10800"/>
                        </a:cubicBezTo>
                        <a:cubicBezTo>
                          <a:pt x="21600" y="4835"/>
                          <a:pt x="21108" y="0"/>
                          <a:pt x="20501" y="0"/>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43" name="Google Shape;4060;p302"/>
                  <p:cNvSpPr/>
                  <p:nvPr/>
                </p:nvSpPr>
                <p:spPr>
                  <a:xfrm>
                    <a:off x="-1" y="-1"/>
                    <a:ext cx="435159" cy="573042"/>
                  </a:xfrm>
                  <a:custGeom>
                    <a:avLst/>
                    <a:gdLst/>
                    <a:ahLst/>
                    <a:cxnLst>
                      <a:cxn ang="0">
                        <a:pos x="wd2" y="hd2"/>
                      </a:cxn>
                      <a:cxn ang="5400000">
                        <a:pos x="wd2" y="hd2"/>
                      </a:cxn>
                      <a:cxn ang="10800000">
                        <a:pos x="wd2" y="hd2"/>
                      </a:cxn>
                      <a:cxn ang="16200000">
                        <a:pos x="wd2" y="hd2"/>
                      </a:cxn>
                    </a:cxnLst>
                    <a:rect l="0" t="0" r="r" b="b"/>
                    <a:pathLst>
                      <a:path w="21590" h="21595" fill="norm" stroke="1" extrusionOk="0">
                        <a:moveTo>
                          <a:pt x="20469" y="0"/>
                        </a:moveTo>
                        <a:lnTo>
                          <a:pt x="6491" y="0"/>
                        </a:lnTo>
                        <a:cubicBezTo>
                          <a:pt x="6163" y="-1"/>
                          <a:pt x="5851" y="109"/>
                          <a:pt x="5640" y="300"/>
                        </a:cubicBezTo>
                        <a:lnTo>
                          <a:pt x="260" y="5128"/>
                        </a:lnTo>
                        <a:cubicBezTo>
                          <a:pt x="91" y="5281"/>
                          <a:pt x="-1" y="5474"/>
                          <a:pt x="0" y="5673"/>
                        </a:cubicBezTo>
                        <a:lnTo>
                          <a:pt x="0" y="20744"/>
                        </a:lnTo>
                        <a:cubicBezTo>
                          <a:pt x="-5" y="21210"/>
                          <a:pt x="489" y="21592"/>
                          <a:pt x="1103" y="21595"/>
                        </a:cubicBezTo>
                        <a:cubicBezTo>
                          <a:pt x="1109" y="21595"/>
                          <a:pt x="1115" y="21595"/>
                          <a:pt x="1121" y="21595"/>
                        </a:cubicBezTo>
                        <a:lnTo>
                          <a:pt x="20469" y="21595"/>
                        </a:lnTo>
                        <a:cubicBezTo>
                          <a:pt x="21083" y="21599"/>
                          <a:pt x="21585" y="21224"/>
                          <a:pt x="21590" y="20758"/>
                        </a:cubicBezTo>
                        <a:cubicBezTo>
                          <a:pt x="21590" y="20753"/>
                          <a:pt x="21590" y="20749"/>
                          <a:pt x="21590" y="20744"/>
                        </a:cubicBezTo>
                        <a:lnTo>
                          <a:pt x="21590" y="852"/>
                        </a:lnTo>
                        <a:cubicBezTo>
                          <a:pt x="21595" y="385"/>
                          <a:pt x="21101" y="4"/>
                          <a:pt x="20487" y="0"/>
                        </a:cubicBezTo>
                        <a:cubicBezTo>
                          <a:pt x="20481" y="0"/>
                          <a:pt x="20475" y="0"/>
                          <a:pt x="20469" y="0"/>
                        </a:cubicBezTo>
                        <a:close/>
                        <a:moveTo>
                          <a:pt x="5693" y="2888"/>
                        </a:moveTo>
                        <a:lnTo>
                          <a:pt x="5693" y="5190"/>
                        </a:lnTo>
                        <a:lnTo>
                          <a:pt x="3174" y="5190"/>
                        </a:lnTo>
                        <a:close/>
                        <a:moveTo>
                          <a:pt x="19313" y="19893"/>
                        </a:moveTo>
                        <a:lnTo>
                          <a:pt x="2277" y="19893"/>
                        </a:lnTo>
                        <a:lnTo>
                          <a:pt x="2277" y="6892"/>
                        </a:lnTo>
                        <a:lnTo>
                          <a:pt x="6850" y="6892"/>
                        </a:lnTo>
                        <a:cubicBezTo>
                          <a:pt x="7469" y="6892"/>
                          <a:pt x="7971" y="6511"/>
                          <a:pt x="7971" y="6041"/>
                        </a:cubicBezTo>
                        <a:lnTo>
                          <a:pt x="7971" y="1703"/>
                        </a:lnTo>
                        <a:lnTo>
                          <a:pt x="19313" y="170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grpSp>
      </p:grpSp>
      <p:grpSp>
        <p:nvGrpSpPr>
          <p:cNvPr id="561" name="Google Shape;4061;p302"/>
          <p:cNvGrpSpPr/>
          <p:nvPr/>
        </p:nvGrpSpPr>
        <p:grpSpPr>
          <a:xfrm>
            <a:off x="1542017" y="2254766"/>
            <a:ext cx="7754649" cy="1500801"/>
            <a:chOff x="0" y="0"/>
            <a:chExt cx="7754647" cy="1500800"/>
          </a:xfrm>
        </p:grpSpPr>
        <p:sp>
          <p:nvSpPr>
            <p:cNvPr id="548" name="Google Shape;4062;p302"/>
            <p:cNvSpPr txBox="1"/>
            <p:nvPr/>
          </p:nvSpPr>
          <p:spPr>
            <a:xfrm>
              <a:off x="0" y="179254"/>
              <a:ext cx="2210900" cy="6184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r" defTabSz="1219200">
                <a:lnSpc>
                  <a:spcPct val="115000"/>
                </a:lnSpc>
                <a:defRPr b="1" sz="2000">
                  <a:solidFill>
                    <a:srgbClr val="105780"/>
                  </a:solidFill>
                </a:defRPr>
              </a:lvl1pPr>
            </a:lstStyle>
            <a:p>
              <a:pPr/>
              <a:r>
                <a:t>Table-based Data Warehouse</a:t>
              </a:r>
            </a:p>
          </p:txBody>
        </p:sp>
        <p:sp>
          <p:nvSpPr>
            <p:cNvPr id="549" name="Google Shape;4063;p302"/>
            <p:cNvSpPr/>
            <p:nvPr/>
          </p:nvSpPr>
          <p:spPr>
            <a:xfrm>
              <a:off x="5353048" y="0"/>
              <a:ext cx="2401600" cy="1500801"/>
            </a:xfrm>
            <a:prstGeom prst="rect">
              <a:avLst/>
            </a:prstGeom>
            <a:solidFill>
              <a:srgbClr val="105780"/>
            </a:solidFill>
            <a:ln w="12700" cap="flat">
              <a:solidFill>
                <a:srgbClr val="105780"/>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559" name="Google Shape;4064;p302"/>
            <p:cNvGrpSpPr/>
            <p:nvPr/>
          </p:nvGrpSpPr>
          <p:grpSpPr>
            <a:xfrm>
              <a:off x="6093569" y="289254"/>
              <a:ext cx="920595" cy="922284"/>
              <a:chOff x="0" y="0"/>
              <a:chExt cx="920593" cy="922282"/>
            </a:xfrm>
          </p:grpSpPr>
          <p:sp>
            <p:nvSpPr>
              <p:cNvPr id="550" name="Google Shape;4065;p302"/>
              <p:cNvSpPr/>
              <p:nvPr/>
            </p:nvSpPr>
            <p:spPr>
              <a:xfrm>
                <a:off x="-1" y="-1"/>
                <a:ext cx="279620" cy="285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919"/>
                    </a:moveTo>
                    <a:lnTo>
                      <a:pt x="0" y="16771"/>
                    </a:lnTo>
                    <a:cubicBezTo>
                      <a:pt x="17" y="19442"/>
                      <a:pt x="2230" y="21600"/>
                      <a:pt x="4955" y="21600"/>
                    </a:cubicBezTo>
                    <a:lnTo>
                      <a:pt x="16615" y="21600"/>
                    </a:lnTo>
                    <a:cubicBezTo>
                      <a:pt x="19368" y="21600"/>
                      <a:pt x="21600" y="19411"/>
                      <a:pt x="21600" y="16711"/>
                    </a:cubicBezTo>
                    <a:lnTo>
                      <a:pt x="21600" y="4860"/>
                    </a:lnTo>
                    <a:cubicBezTo>
                      <a:pt x="21583" y="2171"/>
                      <a:pt x="19357" y="0"/>
                      <a:pt x="16615" y="0"/>
                    </a:cubicBezTo>
                    <a:lnTo>
                      <a:pt x="4955" y="0"/>
                    </a:lnTo>
                    <a:cubicBezTo>
                      <a:pt x="2219" y="0"/>
                      <a:pt x="0" y="2176"/>
                      <a:pt x="0" y="4859"/>
                    </a:cubicBezTo>
                    <a:cubicBezTo>
                      <a:pt x="0" y="4879"/>
                      <a:pt x="0" y="4899"/>
                      <a:pt x="0" y="4919"/>
                    </a:cubicBezTo>
                    <a:close/>
                    <a:moveTo>
                      <a:pt x="4955" y="4919"/>
                    </a:moveTo>
                    <a:lnTo>
                      <a:pt x="16767" y="4919"/>
                    </a:lnTo>
                    <a:lnTo>
                      <a:pt x="16767" y="16771"/>
                    </a:lnTo>
                    <a:cubicBezTo>
                      <a:pt x="16793" y="16816"/>
                      <a:pt x="16793" y="16873"/>
                      <a:pt x="16767" y="16919"/>
                    </a:cubicBezTo>
                    <a:lnTo>
                      <a:pt x="4985" y="1677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1" name="Google Shape;4066;p302"/>
              <p:cNvSpPr/>
              <p:nvPr/>
            </p:nvSpPr>
            <p:spPr>
              <a:xfrm>
                <a:off x="320290" y="-1"/>
                <a:ext cx="280004" cy="285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1"/>
                    </a:moveTo>
                    <a:cubicBezTo>
                      <a:pt x="17" y="19430"/>
                      <a:pt x="2240" y="21600"/>
                      <a:pt x="4978" y="21600"/>
                    </a:cubicBezTo>
                    <a:lnTo>
                      <a:pt x="16622" y="21600"/>
                    </a:lnTo>
                    <a:cubicBezTo>
                      <a:pt x="19371" y="21600"/>
                      <a:pt x="21600" y="19411"/>
                      <a:pt x="21600" y="16711"/>
                    </a:cubicBezTo>
                    <a:lnTo>
                      <a:pt x="21600" y="4859"/>
                    </a:lnTo>
                    <a:cubicBezTo>
                      <a:pt x="21584" y="2171"/>
                      <a:pt x="19360" y="0"/>
                      <a:pt x="16622" y="0"/>
                    </a:cubicBezTo>
                    <a:lnTo>
                      <a:pt x="4978" y="0"/>
                    </a:lnTo>
                    <a:cubicBezTo>
                      <a:pt x="2240" y="0"/>
                      <a:pt x="17" y="2171"/>
                      <a:pt x="0" y="4859"/>
                    </a:cubicBezTo>
                    <a:close/>
                    <a:moveTo>
                      <a:pt x="4978" y="4889"/>
                    </a:moveTo>
                    <a:lnTo>
                      <a:pt x="16773" y="4889"/>
                    </a:lnTo>
                    <a:lnTo>
                      <a:pt x="16773" y="16741"/>
                    </a:lnTo>
                    <a:cubicBezTo>
                      <a:pt x="16773" y="16822"/>
                      <a:pt x="16706" y="16889"/>
                      <a:pt x="16622" y="16889"/>
                    </a:cubicBezTo>
                    <a:lnTo>
                      <a:pt x="4827" y="1674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2" name="Google Shape;4067;p302"/>
              <p:cNvSpPr/>
              <p:nvPr/>
            </p:nvSpPr>
            <p:spPr>
              <a:xfrm>
                <a:off x="640969" y="783"/>
                <a:ext cx="279615" cy="284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4873"/>
                    </a:moveTo>
                    <a:cubicBezTo>
                      <a:pt x="21600" y="2182"/>
                      <a:pt x="19382" y="0"/>
                      <a:pt x="16645" y="0"/>
                    </a:cubicBezTo>
                    <a:lnTo>
                      <a:pt x="4985" y="0"/>
                    </a:lnTo>
                    <a:cubicBezTo>
                      <a:pt x="2243" y="0"/>
                      <a:pt x="17" y="2177"/>
                      <a:pt x="0" y="4873"/>
                    </a:cubicBezTo>
                    <a:lnTo>
                      <a:pt x="0" y="16757"/>
                    </a:lnTo>
                    <a:cubicBezTo>
                      <a:pt x="33" y="19441"/>
                      <a:pt x="2255" y="21600"/>
                      <a:pt x="4985" y="21600"/>
                    </a:cubicBezTo>
                    <a:lnTo>
                      <a:pt x="16645" y="21600"/>
                    </a:lnTo>
                    <a:cubicBezTo>
                      <a:pt x="19382" y="21600"/>
                      <a:pt x="21600" y="19418"/>
                      <a:pt x="21600" y="16727"/>
                    </a:cubicBezTo>
                    <a:cubicBezTo>
                      <a:pt x="21600" y="16717"/>
                      <a:pt x="21600" y="16707"/>
                      <a:pt x="21600" y="16697"/>
                    </a:cubicBezTo>
                    <a:close/>
                    <a:moveTo>
                      <a:pt x="16766" y="16757"/>
                    </a:moveTo>
                    <a:lnTo>
                      <a:pt x="16766" y="16906"/>
                    </a:lnTo>
                    <a:lnTo>
                      <a:pt x="4955" y="16757"/>
                    </a:lnTo>
                    <a:lnTo>
                      <a:pt x="5105" y="4873"/>
                    </a:lnTo>
                    <a:lnTo>
                      <a:pt x="16887" y="4873"/>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3" name="Google Shape;4068;p302"/>
              <p:cNvSpPr/>
              <p:nvPr/>
            </p:nvSpPr>
            <p:spPr>
              <a:xfrm>
                <a:off x="4" y="318768"/>
                <a:ext cx="279615" cy="2851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615" y="0"/>
                    </a:moveTo>
                    <a:lnTo>
                      <a:pt x="4955" y="0"/>
                    </a:lnTo>
                    <a:cubicBezTo>
                      <a:pt x="2218" y="0"/>
                      <a:pt x="0" y="2175"/>
                      <a:pt x="0" y="4859"/>
                    </a:cubicBezTo>
                    <a:cubicBezTo>
                      <a:pt x="0" y="4869"/>
                      <a:pt x="0" y="4879"/>
                      <a:pt x="0" y="4889"/>
                    </a:cubicBezTo>
                    <a:lnTo>
                      <a:pt x="0" y="16741"/>
                    </a:lnTo>
                    <a:cubicBezTo>
                      <a:pt x="0" y="19424"/>
                      <a:pt x="2218" y="21600"/>
                      <a:pt x="4955" y="21600"/>
                    </a:cubicBezTo>
                    <a:lnTo>
                      <a:pt x="16615" y="21600"/>
                    </a:lnTo>
                    <a:cubicBezTo>
                      <a:pt x="19357" y="21600"/>
                      <a:pt x="21583" y="19430"/>
                      <a:pt x="21600" y="16741"/>
                    </a:cubicBezTo>
                    <a:lnTo>
                      <a:pt x="21600" y="4889"/>
                    </a:lnTo>
                    <a:cubicBezTo>
                      <a:pt x="21600" y="2189"/>
                      <a:pt x="19368" y="0"/>
                      <a:pt x="16615" y="0"/>
                    </a:cubicBezTo>
                    <a:close/>
                    <a:moveTo>
                      <a:pt x="16615" y="16711"/>
                    </a:moveTo>
                    <a:cubicBezTo>
                      <a:pt x="16615" y="16711"/>
                      <a:pt x="16615" y="16711"/>
                      <a:pt x="16615" y="16711"/>
                    </a:cubicBezTo>
                    <a:lnTo>
                      <a:pt x="4834" y="16711"/>
                    </a:lnTo>
                    <a:lnTo>
                      <a:pt x="4834" y="4859"/>
                    </a:lnTo>
                    <a:lnTo>
                      <a:pt x="16646" y="4859"/>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4" name="Google Shape;4069;p302"/>
              <p:cNvSpPr/>
              <p:nvPr/>
            </p:nvSpPr>
            <p:spPr>
              <a:xfrm>
                <a:off x="320290" y="318379"/>
                <a:ext cx="280004" cy="285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741"/>
                    </a:moveTo>
                    <a:cubicBezTo>
                      <a:pt x="17" y="19430"/>
                      <a:pt x="2240" y="21600"/>
                      <a:pt x="4978" y="21600"/>
                    </a:cubicBezTo>
                    <a:lnTo>
                      <a:pt x="16622" y="21600"/>
                    </a:lnTo>
                    <a:cubicBezTo>
                      <a:pt x="19360" y="21600"/>
                      <a:pt x="21584" y="19430"/>
                      <a:pt x="21600" y="16741"/>
                    </a:cubicBezTo>
                    <a:lnTo>
                      <a:pt x="21600" y="4889"/>
                    </a:lnTo>
                    <a:cubicBezTo>
                      <a:pt x="21600" y="2189"/>
                      <a:pt x="19371" y="0"/>
                      <a:pt x="16622" y="0"/>
                    </a:cubicBezTo>
                    <a:lnTo>
                      <a:pt x="4978" y="0"/>
                    </a:lnTo>
                    <a:cubicBezTo>
                      <a:pt x="2229" y="0"/>
                      <a:pt x="0" y="2189"/>
                      <a:pt x="0" y="4889"/>
                    </a:cubicBezTo>
                    <a:close/>
                    <a:moveTo>
                      <a:pt x="4978" y="4889"/>
                    </a:moveTo>
                    <a:lnTo>
                      <a:pt x="16773" y="4889"/>
                    </a:lnTo>
                    <a:lnTo>
                      <a:pt x="16773" y="16741"/>
                    </a:lnTo>
                    <a:cubicBezTo>
                      <a:pt x="16773" y="16741"/>
                      <a:pt x="16773" y="16741"/>
                      <a:pt x="16622" y="16741"/>
                    </a:cubicBezTo>
                    <a:lnTo>
                      <a:pt x="4827" y="16741"/>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5" name="Google Shape;4070;p302"/>
              <p:cNvSpPr/>
              <p:nvPr/>
            </p:nvSpPr>
            <p:spPr>
              <a:xfrm>
                <a:off x="640969" y="318768"/>
                <a:ext cx="279616" cy="285135"/>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16633" y="0"/>
                    </a:moveTo>
                    <a:lnTo>
                      <a:pt x="4981" y="0"/>
                    </a:lnTo>
                    <a:cubicBezTo>
                      <a:pt x="2230" y="0"/>
                      <a:pt x="0" y="2189"/>
                      <a:pt x="0" y="4889"/>
                    </a:cubicBezTo>
                    <a:lnTo>
                      <a:pt x="0" y="16741"/>
                    </a:lnTo>
                    <a:cubicBezTo>
                      <a:pt x="17" y="19430"/>
                      <a:pt x="2242" y="21600"/>
                      <a:pt x="4981" y="21600"/>
                    </a:cubicBezTo>
                    <a:lnTo>
                      <a:pt x="16633" y="21600"/>
                    </a:lnTo>
                    <a:cubicBezTo>
                      <a:pt x="19367" y="21600"/>
                      <a:pt x="21583" y="19424"/>
                      <a:pt x="21583" y="16741"/>
                    </a:cubicBezTo>
                    <a:lnTo>
                      <a:pt x="21583" y="4889"/>
                    </a:lnTo>
                    <a:cubicBezTo>
                      <a:pt x="21600" y="2205"/>
                      <a:pt x="19397" y="17"/>
                      <a:pt x="16663" y="0"/>
                    </a:cubicBezTo>
                    <a:cubicBezTo>
                      <a:pt x="16653" y="0"/>
                      <a:pt x="16643" y="0"/>
                      <a:pt x="16633" y="0"/>
                    </a:cubicBezTo>
                    <a:close/>
                    <a:moveTo>
                      <a:pt x="16633" y="16711"/>
                    </a:moveTo>
                    <a:lnTo>
                      <a:pt x="4830" y="16711"/>
                    </a:lnTo>
                    <a:lnTo>
                      <a:pt x="4981" y="4859"/>
                    </a:lnTo>
                    <a:lnTo>
                      <a:pt x="16754" y="4859"/>
                    </a:ln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6" name="Google Shape;4071;p302"/>
              <p:cNvSpPr/>
              <p:nvPr/>
            </p:nvSpPr>
            <p:spPr>
              <a:xfrm>
                <a:off x="2" y="637148"/>
                <a:ext cx="279623" cy="285135"/>
              </a:xfrm>
              <a:custGeom>
                <a:avLst/>
                <a:gdLst/>
                <a:ahLst/>
                <a:cxnLst>
                  <a:cxn ang="0">
                    <a:pos x="wd2" y="hd2"/>
                  </a:cxn>
                  <a:cxn ang="5400000">
                    <a:pos x="wd2" y="hd2"/>
                  </a:cxn>
                  <a:cxn ang="10800000">
                    <a:pos x="wd2" y="hd2"/>
                  </a:cxn>
                  <a:cxn ang="16200000">
                    <a:pos x="wd2" y="hd2"/>
                  </a:cxn>
                </a:cxnLst>
                <a:rect l="0" t="0" r="r" b="b"/>
                <a:pathLst>
                  <a:path w="21583" h="21583" fill="norm" stroke="1" extrusionOk="0">
                    <a:moveTo>
                      <a:pt x="21582" y="16669"/>
                    </a:moveTo>
                    <a:lnTo>
                      <a:pt x="21582" y="4826"/>
                    </a:lnTo>
                    <a:cubicBezTo>
                      <a:pt x="21549" y="2151"/>
                      <a:pt x="19329" y="0"/>
                      <a:pt x="16602" y="0"/>
                    </a:cubicBezTo>
                    <a:lnTo>
                      <a:pt x="4950" y="0"/>
                    </a:lnTo>
                    <a:cubicBezTo>
                      <a:pt x="2216" y="0"/>
                      <a:pt x="0" y="2174"/>
                      <a:pt x="0" y="4856"/>
                    </a:cubicBezTo>
                    <a:cubicBezTo>
                      <a:pt x="0" y="4865"/>
                      <a:pt x="0" y="4876"/>
                      <a:pt x="0" y="4885"/>
                    </a:cubicBezTo>
                    <a:lnTo>
                      <a:pt x="0" y="16728"/>
                    </a:lnTo>
                    <a:cubicBezTo>
                      <a:pt x="-17" y="19393"/>
                      <a:pt x="2172" y="21567"/>
                      <a:pt x="4890" y="21583"/>
                    </a:cubicBezTo>
                    <a:cubicBezTo>
                      <a:pt x="4910" y="21583"/>
                      <a:pt x="4930" y="21583"/>
                      <a:pt x="4950" y="21583"/>
                    </a:cubicBezTo>
                    <a:lnTo>
                      <a:pt x="16602" y="21583"/>
                    </a:lnTo>
                    <a:cubicBezTo>
                      <a:pt x="19336" y="21600"/>
                      <a:pt x="21566" y="19440"/>
                      <a:pt x="21583" y="16758"/>
                    </a:cubicBezTo>
                    <a:cubicBezTo>
                      <a:pt x="21583" y="16728"/>
                      <a:pt x="21583" y="16699"/>
                      <a:pt x="21582" y="16669"/>
                    </a:cubicBezTo>
                    <a:close/>
                    <a:moveTo>
                      <a:pt x="4829" y="16669"/>
                    </a:moveTo>
                    <a:lnTo>
                      <a:pt x="4829" y="4826"/>
                    </a:lnTo>
                    <a:lnTo>
                      <a:pt x="16632" y="4974"/>
                    </a:lnTo>
                    <a:lnTo>
                      <a:pt x="16632" y="16817"/>
                    </a:lnTo>
                    <a:cubicBezTo>
                      <a:pt x="16654" y="16864"/>
                      <a:pt x="16654" y="16918"/>
                      <a:pt x="16632" y="16965"/>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7" name="Google Shape;4072;p302"/>
              <p:cNvSpPr/>
              <p:nvPr/>
            </p:nvSpPr>
            <p:spPr>
              <a:xfrm>
                <a:off x="320290" y="637148"/>
                <a:ext cx="280010" cy="285135"/>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21599" y="16669"/>
                    </a:moveTo>
                    <a:lnTo>
                      <a:pt x="21599" y="4826"/>
                    </a:lnTo>
                    <a:cubicBezTo>
                      <a:pt x="21566" y="2151"/>
                      <a:pt x="19347" y="0"/>
                      <a:pt x="16622" y="0"/>
                    </a:cubicBezTo>
                    <a:lnTo>
                      <a:pt x="4978" y="0"/>
                    </a:lnTo>
                    <a:cubicBezTo>
                      <a:pt x="2228" y="0"/>
                      <a:pt x="0" y="2187"/>
                      <a:pt x="0" y="4885"/>
                    </a:cubicBezTo>
                    <a:lnTo>
                      <a:pt x="0" y="16728"/>
                    </a:lnTo>
                    <a:cubicBezTo>
                      <a:pt x="0" y="19409"/>
                      <a:pt x="2215" y="21583"/>
                      <a:pt x="4947" y="21583"/>
                    </a:cubicBezTo>
                    <a:cubicBezTo>
                      <a:pt x="4957" y="21583"/>
                      <a:pt x="4968" y="21583"/>
                      <a:pt x="4978" y="21583"/>
                    </a:cubicBezTo>
                    <a:lnTo>
                      <a:pt x="16622" y="21583"/>
                    </a:lnTo>
                    <a:cubicBezTo>
                      <a:pt x="19354" y="21600"/>
                      <a:pt x="21583" y="19440"/>
                      <a:pt x="21600" y="16758"/>
                    </a:cubicBezTo>
                    <a:cubicBezTo>
                      <a:pt x="21600" y="16728"/>
                      <a:pt x="21600" y="16699"/>
                      <a:pt x="21599" y="16669"/>
                    </a:cubicBezTo>
                    <a:close/>
                    <a:moveTo>
                      <a:pt x="4827" y="16669"/>
                    </a:moveTo>
                    <a:lnTo>
                      <a:pt x="4978" y="4826"/>
                    </a:lnTo>
                    <a:lnTo>
                      <a:pt x="16773" y="4974"/>
                    </a:lnTo>
                    <a:lnTo>
                      <a:pt x="16773" y="16817"/>
                    </a:lnTo>
                    <a:cubicBezTo>
                      <a:pt x="16761" y="16893"/>
                      <a:pt x="16700" y="16953"/>
                      <a:pt x="16622" y="16965"/>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558" name="Google Shape;4073;p302"/>
              <p:cNvSpPr/>
              <p:nvPr/>
            </p:nvSpPr>
            <p:spPr>
              <a:xfrm>
                <a:off x="640969" y="637148"/>
                <a:ext cx="279625" cy="285135"/>
              </a:xfrm>
              <a:custGeom>
                <a:avLst/>
                <a:gdLst/>
                <a:ahLst/>
                <a:cxnLst>
                  <a:cxn ang="0">
                    <a:pos x="wd2" y="hd2"/>
                  </a:cxn>
                  <a:cxn ang="5400000">
                    <a:pos x="wd2" y="hd2"/>
                  </a:cxn>
                  <a:cxn ang="10800000">
                    <a:pos x="wd2" y="hd2"/>
                  </a:cxn>
                  <a:cxn ang="16200000">
                    <a:pos x="wd2" y="hd2"/>
                  </a:cxn>
                </a:cxnLst>
                <a:rect l="0" t="0" r="r" b="b"/>
                <a:pathLst>
                  <a:path w="21600" h="21583" fill="norm" stroke="1" extrusionOk="0">
                    <a:moveTo>
                      <a:pt x="21599" y="16668"/>
                    </a:moveTo>
                    <a:lnTo>
                      <a:pt x="21599" y="4826"/>
                    </a:lnTo>
                    <a:cubicBezTo>
                      <a:pt x="21582" y="2156"/>
                      <a:pt x="19369" y="0"/>
                      <a:pt x="16645" y="0"/>
                    </a:cubicBezTo>
                    <a:lnTo>
                      <a:pt x="4984" y="0"/>
                    </a:lnTo>
                    <a:cubicBezTo>
                      <a:pt x="2232" y="0"/>
                      <a:pt x="0" y="2187"/>
                      <a:pt x="0" y="4885"/>
                    </a:cubicBezTo>
                    <a:lnTo>
                      <a:pt x="0" y="16727"/>
                    </a:lnTo>
                    <a:cubicBezTo>
                      <a:pt x="0" y="19409"/>
                      <a:pt x="2218" y="21583"/>
                      <a:pt x="4954" y="21583"/>
                    </a:cubicBezTo>
                    <a:cubicBezTo>
                      <a:pt x="4964" y="21583"/>
                      <a:pt x="4975" y="21583"/>
                      <a:pt x="4984" y="21583"/>
                    </a:cubicBezTo>
                    <a:lnTo>
                      <a:pt x="16645" y="21583"/>
                    </a:lnTo>
                    <a:cubicBezTo>
                      <a:pt x="19364" y="21600"/>
                      <a:pt x="21583" y="19453"/>
                      <a:pt x="21600" y="16788"/>
                    </a:cubicBezTo>
                    <a:cubicBezTo>
                      <a:pt x="21600" y="16748"/>
                      <a:pt x="21600" y="16708"/>
                      <a:pt x="21599" y="16668"/>
                    </a:cubicBezTo>
                    <a:close/>
                    <a:moveTo>
                      <a:pt x="4833" y="16668"/>
                    </a:moveTo>
                    <a:lnTo>
                      <a:pt x="4984" y="4826"/>
                    </a:lnTo>
                    <a:lnTo>
                      <a:pt x="16766" y="4974"/>
                    </a:lnTo>
                    <a:lnTo>
                      <a:pt x="16766" y="16817"/>
                    </a:lnTo>
                    <a:cubicBezTo>
                      <a:pt x="16766" y="16817"/>
                      <a:pt x="16766" y="16964"/>
                      <a:pt x="16766" y="16964"/>
                    </a:cubicBezTo>
                    <a:close/>
                  </a:path>
                </a:pathLst>
              </a:custGeom>
              <a:solidFill>
                <a:srgbClr val="FFFFFF"/>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sp>
          <p:nvSpPr>
            <p:cNvPr id="560" name="Google Shape;4074;p302"/>
            <p:cNvSpPr/>
            <p:nvPr/>
          </p:nvSpPr>
          <p:spPr>
            <a:xfrm>
              <a:off x="2332800" y="488484"/>
              <a:ext cx="3020401" cy="1"/>
            </a:xfrm>
            <a:prstGeom prst="line">
              <a:avLst/>
            </a:prstGeom>
            <a:noFill/>
            <a:ln w="38100" cap="flat">
              <a:solidFill>
                <a:srgbClr val="105780"/>
              </a:solidFill>
              <a:prstDash val="solid"/>
              <a:round/>
            </a:ln>
            <a:effectLst/>
          </p:spPr>
          <p:txBody>
            <a:bodyPr wrap="square" lIns="0" tIns="0" rIns="0" bIns="0" numCol="1" anchor="t">
              <a:noAutofit/>
            </a:bodyPr>
            <a:lstStyle/>
            <a:p>
              <a:pPr defTabSz="1219200">
                <a:defRPr sz="1800">
                  <a:solidFill>
                    <a:srgbClr val="262626"/>
                  </a:solidFill>
                </a:defRPr>
              </a:pPr>
            </a:p>
          </p:txBody>
        </p:sp>
      </p:grpSp>
      <p:sp>
        <p:nvSpPr>
          <p:cNvPr id="562" name="Google Shape;4075;p302"/>
          <p:cNvSpPr txBox="1"/>
          <p:nvPr>
            <p:ph type="title"/>
          </p:nvPr>
        </p:nvSpPr>
        <p:spPr>
          <a:xfrm>
            <a:off x="487679" y="365759"/>
            <a:ext cx="11126401" cy="731601"/>
          </a:xfrm>
          <a:prstGeom prst="rect">
            <a:avLst/>
          </a:prstGeom>
        </p:spPr>
        <p:txBody>
          <a:bodyPr/>
          <a:lstStyle>
            <a:lvl1pPr>
              <a:spcBef>
                <a:spcPts val="1300"/>
              </a:spcBef>
            </a:lvl1pPr>
          </a:lstStyle>
          <a:p>
            <a:pPr/>
            <a:r>
              <a:t>Evolution of Data Management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11"/>
                                        </p:tgtEl>
                                        <p:attrNameLst>
                                          <p:attrName>style.visibility</p:attrName>
                                        </p:attrNameLst>
                                      </p:cBhvr>
                                      <p:to>
                                        <p:strVal val="visible"/>
                                      </p:to>
                                    </p:set>
                                    <p:animEffect filter="fade" transition="in">
                                      <p:cBhvr>
                                        <p:cTn id="7" dur="9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1"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Numéro de diapositive"/>
          <p:cNvSpPr txBox="1"/>
          <p:nvPr>
            <p:ph type="sldNum" sz="quarter" idx="4294967295"/>
          </p:nvPr>
        </p:nvSpPr>
        <p:spPr>
          <a:xfrm>
            <a:off x="51259" y="6382696"/>
            <a:ext cx="440141"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567"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The overwhelming data stack</a:t>
            </a:r>
          </a:p>
        </p:txBody>
      </p:sp>
      <p:pic>
        <p:nvPicPr>
          <p:cNvPr id="568" name="vidéo-collée.png" descr="vidéo-collée.png"/>
          <p:cNvPicPr>
            <a:picLocks noChangeAspect="1"/>
          </p:cNvPicPr>
          <p:nvPr/>
        </p:nvPicPr>
        <p:blipFill>
          <a:blip r:embed="rId2">
            <a:extLst/>
          </a:blip>
          <a:stretch>
            <a:fillRect/>
          </a:stretch>
        </p:blipFill>
        <p:spPr>
          <a:xfrm>
            <a:off x="1817464" y="1675994"/>
            <a:ext cx="8557072" cy="3953485"/>
          </a:xfrm>
          <a:prstGeom prst="rect">
            <a:avLst/>
          </a:prstGeom>
          <a:ln w="12700">
            <a:miter lim="400000"/>
          </a:ln>
        </p:spPr>
      </p:pic>
      <p:sp>
        <p:nvSpPr>
          <p:cNvPr id="569" name="Google Shape;152;p1"/>
          <p:cNvSpPr txBox="1"/>
          <p:nvPr/>
        </p:nvSpPr>
        <p:spPr>
          <a:xfrm>
            <a:off x="1817158" y="5736015"/>
            <a:ext cx="1545631" cy="222784"/>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0" tIns="0" rIns="0" bIns="0">
            <a:spAutoFit/>
          </a:bodyPr>
          <a:lstStyle/>
          <a:p>
            <a:pPr/>
            <a:r>
              <a:t>Source LogicLoop</a:t>
            </a:r>
          </a:p>
        </p:txBody>
      </p:sp>
      <p:sp>
        <p:nvSpPr>
          <p:cNvPr id="570" name="Texte"/>
          <p:cNvSpPr txBox="1"/>
          <p:nvPr/>
        </p:nvSpPr>
        <p:spPr>
          <a:xfrm>
            <a:off x="6024881" y="3296392"/>
            <a:ext cx="142239"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solidFill>
                  <a:srgbClr val="000000"/>
                </a:solidFill>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2" name="unknown.png" descr="unknown.png"/>
          <p:cNvPicPr>
            <a:picLocks noChangeAspect="1"/>
          </p:cNvPicPr>
          <p:nvPr/>
        </p:nvPicPr>
        <p:blipFill>
          <a:blip r:embed="rId2">
            <a:extLst/>
          </a:blip>
          <a:stretch>
            <a:fillRect/>
          </a:stretch>
        </p:blipFill>
        <p:spPr>
          <a:xfrm>
            <a:off x="990240" y="381910"/>
            <a:ext cx="4309697" cy="6094180"/>
          </a:xfrm>
          <a:prstGeom prst="rect">
            <a:avLst/>
          </a:prstGeom>
          <a:ln w="12700">
            <a:miter lim="400000"/>
          </a:ln>
        </p:spPr>
      </p:pic>
      <p:sp>
        <p:nvSpPr>
          <p:cNvPr id="573" name="A modern data stack is a set of cloud-based technologies that enable organizations to collect, store, process, and analyze large amounts of data from various sources, providing a single, unified view of their business. This stack is designed to be flexib"/>
          <p:cNvSpPr txBox="1"/>
          <p:nvPr/>
        </p:nvSpPr>
        <p:spPr>
          <a:xfrm>
            <a:off x="6006660" y="2806202"/>
            <a:ext cx="4851915" cy="2647100"/>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spAutoFit/>
          </a:bodyPr>
          <a:lstStyle/>
          <a:p>
            <a:pPr defTabSz="457200">
              <a:defRPr sz="1733">
                <a:solidFill>
                  <a:srgbClr val="262626"/>
                </a:solidFill>
              </a:defRPr>
            </a:pPr>
            <a:r>
              <a:t>A modern data stack is a </a:t>
            </a:r>
            <a:r>
              <a:rPr b="1"/>
              <a:t>set</a:t>
            </a:r>
            <a:r>
              <a:t> of </a:t>
            </a:r>
            <a:r>
              <a:rPr b="1"/>
              <a:t>cloud-based </a:t>
            </a:r>
            <a:r>
              <a:t>technologies that enable organizations to </a:t>
            </a:r>
            <a:r>
              <a:rPr b="1"/>
              <a:t>collect, store, process, and analyze</a:t>
            </a:r>
            <a:r>
              <a:t> large amounts of data from various sources, providing a single, unified view of their business. This stack is designed to be </a:t>
            </a:r>
            <a:r>
              <a:rPr b="1"/>
              <a:t>flexible, scalable, and secure</a:t>
            </a:r>
            <a:r>
              <a:t>, allowing companies to make data-driven </a:t>
            </a:r>
            <a:r>
              <a:rPr b="1"/>
              <a:t>decisions faster and more</a:t>
            </a:r>
            <a:r>
              <a:t> </a:t>
            </a:r>
            <a:r>
              <a:rPr>
                <a:solidFill>
                  <a:srgbClr val="FFFFFF"/>
                </a:solidFill>
              </a:rPr>
              <a:t>accurately.</a:t>
            </a:r>
          </a:p>
        </p:txBody>
      </p:sp>
      <p:sp>
        <p:nvSpPr>
          <p:cNvPr id="574" name="Google Shape;152;p1"/>
          <p:cNvSpPr txBox="1"/>
          <p:nvPr/>
        </p:nvSpPr>
        <p:spPr>
          <a:xfrm>
            <a:off x="5552460" y="304787"/>
            <a:ext cx="6216050"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The modern Data Stack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Numéro de diapositive"/>
          <p:cNvSpPr txBox="1"/>
          <p:nvPr>
            <p:ph type="sldNum" sz="quarter" idx="4294967295"/>
          </p:nvPr>
        </p:nvSpPr>
        <p:spPr>
          <a:xfrm>
            <a:off x="51259" y="6382696"/>
            <a:ext cx="440141"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577"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Fivetran</a:t>
            </a:r>
          </a:p>
        </p:txBody>
      </p:sp>
      <p:pic>
        <p:nvPicPr>
          <p:cNvPr id="578" name="vidéo-collée.png" descr="vidéo-collée.png"/>
          <p:cNvPicPr>
            <a:picLocks noChangeAspect="1"/>
          </p:cNvPicPr>
          <p:nvPr/>
        </p:nvPicPr>
        <p:blipFill>
          <a:blip r:embed="rId2">
            <a:extLst/>
          </a:blip>
          <a:stretch>
            <a:fillRect/>
          </a:stretch>
        </p:blipFill>
        <p:spPr>
          <a:xfrm>
            <a:off x="1789533" y="1418977"/>
            <a:ext cx="8889613" cy="355584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0" name="Capture d’écran 2025-09-24 à 09.34.26.png" descr="Capture d’écran 2025-09-24 à 09.34.26.png"/>
          <p:cNvPicPr>
            <a:picLocks noChangeAspect="1"/>
          </p:cNvPicPr>
          <p:nvPr/>
        </p:nvPicPr>
        <p:blipFill>
          <a:blip r:embed="rId2">
            <a:extLst/>
          </a:blip>
          <a:stretch>
            <a:fillRect/>
          </a:stretch>
        </p:blipFill>
        <p:spPr>
          <a:xfrm>
            <a:off x="0" y="7412"/>
            <a:ext cx="12192001" cy="684317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2" name="Capture d’écran 2025-09-24 à 09.34.04.png" descr="Capture d’écran 2025-09-24 à 09.34.04.png"/>
          <p:cNvPicPr>
            <a:picLocks noChangeAspect="1"/>
          </p:cNvPicPr>
          <p:nvPr/>
        </p:nvPicPr>
        <p:blipFill>
          <a:blip r:embed="rId2">
            <a:extLst/>
          </a:blip>
          <a:stretch>
            <a:fillRect/>
          </a:stretch>
        </p:blipFill>
        <p:spPr>
          <a:xfrm>
            <a:off x="0" y="-151224"/>
            <a:ext cx="12192001" cy="6823704"/>
          </a:xfrm>
          <a:prstGeom prst="rect">
            <a:avLst/>
          </a:prstGeom>
          <a:ln w="12700">
            <a:miter lim="400000"/>
          </a:ln>
        </p:spPr>
      </p:pic>
      <p:sp>
        <p:nvSpPr>
          <p:cNvPr id="583" name="Texte"/>
          <p:cNvSpPr txBox="1"/>
          <p:nvPr/>
        </p:nvSpPr>
        <p:spPr>
          <a:xfrm>
            <a:off x="6024881" y="3296392"/>
            <a:ext cx="142239"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200">
                <a:solidFill>
                  <a:srgbClr val="000000"/>
                </a:solidFill>
                <a:latin typeface="Times Roman"/>
                <a:ea typeface="Times Roman"/>
                <a:cs typeface="Times Roman"/>
                <a:sym typeface="Times Roman"/>
              </a:defRPr>
            </a:lvl1pPr>
          </a:lstStyle>
          <a:p>
            <a:pP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Google Shape;2535;p282"/>
          <p:cNvSpPr txBox="1"/>
          <p:nvPr>
            <p:ph type="title"/>
          </p:nvPr>
        </p:nvSpPr>
        <p:spPr>
          <a:xfrm>
            <a:off x="488799" y="1584959"/>
            <a:ext cx="7193202" cy="2560402"/>
          </a:xfrm>
          <a:prstGeom prst="rect">
            <a:avLst/>
          </a:prstGeom>
        </p:spPr>
        <p:txBody>
          <a:bodyPr/>
          <a:lstStyle/>
          <a:p>
            <a:pPr>
              <a:defRPr>
                <a:solidFill>
                  <a:srgbClr val="FFFFFF"/>
                </a:solidFill>
              </a:defRPr>
            </a:pPr>
            <a:r>
              <a:t>SNOWFLAKE</a:t>
            </a:r>
            <a:r>
              <a:rPr>
                <a:solidFill>
                  <a:srgbClr val="262626"/>
                </a:solidFill>
              </a:rPr>
              <a:t> PLATFORM</a:t>
            </a:r>
          </a:p>
        </p:txBody>
      </p:sp>
      <p:sp>
        <p:nvSpPr>
          <p:cNvPr id="586" name="Google Shape;2536;p282"/>
          <p:cNvSpPr txBox="1"/>
          <p:nvPr/>
        </p:nvSpPr>
        <p:spPr>
          <a:xfrm>
            <a:off x="488799" y="4213917"/>
            <a:ext cx="7193202" cy="589999"/>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lvl1pPr defTabSz="1219200">
              <a:lnSpc>
                <a:spcPct val="80000"/>
              </a:lnSpc>
              <a:defRPr b="1" sz="2400">
                <a:solidFill>
                  <a:srgbClr val="262626"/>
                </a:solidFill>
              </a:defRPr>
            </a:lvl1pPr>
          </a:lstStyle>
          <a:p>
            <a:pPr/>
            <a:r>
              <a:t>Technical Deep Dive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8" name="Capture d’écran 2025-09-27 à 14.32.38.png" descr="Capture d’écran 2025-09-27 à 14.32.38.png"/>
          <p:cNvPicPr>
            <a:picLocks noChangeAspect="1"/>
          </p:cNvPicPr>
          <p:nvPr/>
        </p:nvPicPr>
        <p:blipFill>
          <a:blip r:embed="rId2">
            <a:extLst/>
          </a:blip>
          <a:stretch>
            <a:fillRect/>
          </a:stretch>
        </p:blipFill>
        <p:spPr>
          <a:xfrm>
            <a:off x="616126" y="583743"/>
            <a:ext cx="11254016" cy="592494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Google Shape;2642;p286"/>
          <p:cNvSpPr/>
          <p:nvPr/>
        </p:nvSpPr>
        <p:spPr>
          <a:xfrm>
            <a:off x="308866" y="6275399"/>
            <a:ext cx="1495201" cy="493601"/>
          </a:xfrm>
          <a:prstGeom prst="rect">
            <a:avLst/>
          </a:prstGeom>
          <a:solidFill>
            <a:srgbClr val="FFFFFF"/>
          </a:solidFill>
          <a:ln w="12700">
            <a:solidFill>
              <a:srgbClr val="FFFFFF"/>
            </a:solidFill>
          </a:ln>
        </p:spPr>
        <p:txBody>
          <a:bodyPr lIns="0" tIns="0" rIns="0" bIns="0" anchor="ctr"/>
          <a:lstStyle/>
          <a:p>
            <a:pPr algn="ctr" defTabSz="1219200">
              <a:defRPr sz="1800">
                <a:solidFill>
                  <a:srgbClr val="000000"/>
                </a:solidFill>
              </a:defRPr>
            </a:pPr>
          </a:p>
        </p:txBody>
      </p:sp>
      <p:pic>
        <p:nvPicPr>
          <p:cNvPr id="591" name="Google Shape;2643;p286" descr="Google Shape;2643;p286"/>
          <p:cNvPicPr>
            <a:picLocks noChangeAspect="1"/>
          </p:cNvPicPr>
          <p:nvPr/>
        </p:nvPicPr>
        <p:blipFill>
          <a:blip r:embed="rId3">
            <a:extLst/>
          </a:blip>
          <a:srcRect l="336" t="0" r="347" b="0"/>
          <a:stretch>
            <a:fillRect/>
          </a:stretch>
        </p:blipFill>
        <p:spPr>
          <a:xfrm>
            <a:off x="1880883" y="305166"/>
            <a:ext cx="8430232" cy="610080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Google Shape;21;p22"/>
          <p:cNvSpPr txBox="1"/>
          <p:nvPr>
            <p:ph type="sldNum" sz="quarter" idx="4294967295"/>
          </p:nvPr>
        </p:nvSpPr>
        <p:spPr>
          <a:xfrm>
            <a:off x="51259" y="6382694"/>
            <a:ext cx="348319"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366" name="Google Shape;605;p8"/>
          <p:cNvSpPr/>
          <p:nvPr/>
        </p:nvSpPr>
        <p:spPr>
          <a:xfrm>
            <a:off x="352798" y="352798"/>
            <a:ext cx="4669504" cy="615150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367" name="Google Shape;606;p8"/>
          <p:cNvSpPr/>
          <p:nvPr/>
        </p:nvSpPr>
        <p:spPr>
          <a:xfrm>
            <a:off x="4338399" y="695599"/>
            <a:ext cx="7500902" cy="5466003"/>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368" name="Google Shape;607;p8"/>
          <p:cNvSpPr txBox="1"/>
          <p:nvPr>
            <p:ph type="body" sz="quarter" idx="4294967295"/>
          </p:nvPr>
        </p:nvSpPr>
        <p:spPr>
          <a:xfrm>
            <a:off x="806198" y="695599"/>
            <a:ext cx="3282003" cy="1746301"/>
          </a:xfrm>
          <a:prstGeom prst="rect">
            <a:avLst/>
          </a:prstGeom>
        </p:spPr>
        <p:txBody>
          <a:bodyPr lIns="121899" tIns="121899" rIns="121899" bIns="121899">
            <a:normAutofit fontScale="100000" lnSpcReduction="0"/>
          </a:bodyPr>
          <a:lstStyle/>
          <a:p>
            <a:pPr marL="0" indent="0" defTabSz="914400">
              <a:lnSpc>
                <a:spcPct val="100000"/>
              </a:lnSpc>
              <a:buClr>
                <a:srgbClr val="002244"/>
              </a:buClr>
              <a:buSzTx/>
              <a:buFont typeface="Helvetica"/>
              <a:buNone/>
              <a:defRPr b="1" sz="3600">
                <a:solidFill>
                  <a:srgbClr val="FFFFFF"/>
                </a:solidFill>
              </a:defRPr>
            </a:pPr>
            <a:r>
              <a:t>TABLE </a:t>
            </a:r>
          </a:p>
          <a:p>
            <a:pPr marL="0" indent="0" defTabSz="914400">
              <a:lnSpc>
                <a:spcPct val="100000"/>
              </a:lnSpc>
              <a:buClr>
                <a:srgbClr val="002244"/>
              </a:buClr>
              <a:buSzTx/>
              <a:buFont typeface="Helvetica"/>
              <a:buNone/>
              <a:defRPr b="1" sz="3600">
                <a:solidFill>
                  <a:srgbClr val="FFFFFF"/>
                </a:solidFill>
              </a:defRPr>
            </a:pPr>
            <a:r>
              <a:t>OF CONTENT</a:t>
            </a:r>
          </a:p>
        </p:txBody>
      </p:sp>
      <p:sp>
        <p:nvSpPr>
          <p:cNvPr id="369" name="Google Shape;608;p8"/>
          <p:cNvSpPr txBox="1"/>
          <p:nvPr/>
        </p:nvSpPr>
        <p:spPr>
          <a:xfrm>
            <a:off x="4813999" y="1108265"/>
            <a:ext cx="6458702" cy="37731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marL="609600" indent="-412750">
              <a:lnSpc>
                <a:spcPct val="200000"/>
              </a:lnSpc>
              <a:buClr>
                <a:srgbClr val="65BAEA"/>
              </a:buClr>
              <a:buSzPts val="1800"/>
              <a:buAutoNum type="arabicPeriod" startAt="1"/>
              <a:defRPr b="1" sz="1800">
                <a:solidFill>
                  <a:srgbClr val="011993"/>
                </a:solidFill>
                <a:latin typeface="Söhne Halbfett"/>
                <a:ea typeface="Söhne Halbfett"/>
                <a:cs typeface="Söhne Halbfett"/>
                <a:sym typeface="Söhne Halbfett"/>
              </a:defRPr>
            </a:pPr>
            <a:r>
              <a:t>Introduction : What is this workshop about ?</a:t>
            </a:r>
            <a:endParaRPr sz="1600">
              <a:solidFill>
                <a:srgbClr val="002244"/>
              </a:solidFill>
              <a:latin typeface="Roboto"/>
              <a:ea typeface="Roboto"/>
              <a:cs typeface="Roboto"/>
              <a:sym typeface="Roboto"/>
            </a:endParaRP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The modern data stack</a:t>
            </a: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Tips 				</a:t>
            </a: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Use case	</a:t>
            </a:r>
            <a:r>
              <a:rPr>
                <a:solidFill>
                  <a:srgbClr val="0E143D"/>
                </a:solidFill>
              </a:rPr>
              <a: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Google Shape;2552;p285"/>
          <p:cNvSpPr txBox="1"/>
          <p:nvPr>
            <p:ph type="sldNum" sz="quarter" idx="4294967295"/>
          </p:nvPr>
        </p:nvSpPr>
        <p:spPr>
          <a:xfrm>
            <a:off x="11477400" y="6485406"/>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6" name="Google Shape;2553;p285"/>
          <p:cNvSpPr txBox="1"/>
          <p:nvPr>
            <p:ph type="title"/>
          </p:nvPr>
        </p:nvSpPr>
        <p:spPr>
          <a:xfrm>
            <a:off x="490529" y="304799"/>
            <a:ext cx="11126401" cy="731601"/>
          </a:xfrm>
          <a:prstGeom prst="rect">
            <a:avLst/>
          </a:prstGeom>
        </p:spPr>
        <p:txBody>
          <a:bodyPr/>
          <a:lstStyle>
            <a:lvl1pPr>
              <a:spcBef>
                <a:spcPts val="1300"/>
              </a:spcBef>
            </a:lvl1pPr>
          </a:lstStyle>
          <a:p>
            <a:pPr/>
            <a:r>
              <a:t>Powering Many Workloads</a:t>
            </a:r>
          </a:p>
        </p:txBody>
      </p:sp>
      <p:sp>
        <p:nvSpPr>
          <p:cNvPr id="597" name="Google Shape;2554;p285"/>
          <p:cNvSpPr txBox="1"/>
          <p:nvPr/>
        </p:nvSpPr>
        <p:spPr>
          <a:xfrm>
            <a:off x="4182233" y="2579991"/>
            <a:ext cx="1674901" cy="8840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Data Engineering</a:t>
            </a:r>
          </a:p>
          <a:p>
            <a:pPr defTabSz="1219200">
              <a:defRPr sz="1200">
                <a:solidFill>
                  <a:srgbClr val="000000"/>
                </a:solidFill>
              </a:defRPr>
            </a:pPr>
            <a:r>
              <a:t>Build simple, reliable data pipelines at scale in the language of your choice</a:t>
            </a:r>
          </a:p>
        </p:txBody>
      </p:sp>
      <p:sp>
        <p:nvSpPr>
          <p:cNvPr id="598" name="Google Shape;2555;p285"/>
          <p:cNvSpPr txBox="1"/>
          <p:nvPr/>
        </p:nvSpPr>
        <p:spPr>
          <a:xfrm>
            <a:off x="2037666" y="2579991"/>
            <a:ext cx="1746101" cy="8840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Collaboration</a:t>
            </a:r>
          </a:p>
          <a:p>
            <a:pPr defTabSz="1219200">
              <a:defRPr sz="1200">
                <a:solidFill>
                  <a:srgbClr val="000000"/>
                </a:solidFill>
              </a:defRPr>
            </a:pPr>
            <a:r>
              <a:t>Discover, access and monetize live data, services and apps in the AI Data Cloud</a:t>
            </a:r>
          </a:p>
        </p:txBody>
      </p:sp>
      <p:sp>
        <p:nvSpPr>
          <p:cNvPr id="599" name="Google Shape;2556;p285"/>
          <p:cNvSpPr txBox="1"/>
          <p:nvPr/>
        </p:nvSpPr>
        <p:spPr>
          <a:xfrm>
            <a:off x="6255601" y="2579758"/>
            <a:ext cx="1901301" cy="8840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AI/ML</a:t>
            </a:r>
          </a:p>
          <a:p>
            <a:pPr defTabSz="1219200">
              <a:defRPr sz="1200">
                <a:solidFill>
                  <a:srgbClr val="000000"/>
                </a:solidFill>
              </a:defRPr>
            </a:pPr>
            <a:r>
              <a:t>Accelerate your ML workflow with fast access and elastically scalable processing</a:t>
            </a:r>
          </a:p>
        </p:txBody>
      </p:sp>
      <p:sp>
        <p:nvSpPr>
          <p:cNvPr id="600" name="Google Shape;2557;p285"/>
          <p:cNvSpPr txBox="1"/>
          <p:nvPr/>
        </p:nvSpPr>
        <p:spPr>
          <a:xfrm>
            <a:off x="8380782" y="2579978"/>
            <a:ext cx="1901301" cy="7062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Applications</a:t>
            </a:r>
          </a:p>
          <a:p>
            <a:pPr defTabSz="1219200">
              <a:defRPr sz="1200">
                <a:solidFill>
                  <a:srgbClr val="000000"/>
                </a:solidFill>
              </a:defRPr>
            </a:pPr>
            <a:r>
              <a:t>Build data-intensive applications without operational burden</a:t>
            </a:r>
          </a:p>
        </p:txBody>
      </p:sp>
      <p:sp>
        <p:nvSpPr>
          <p:cNvPr id="601" name="Google Shape;2558;p285"/>
          <p:cNvSpPr txBox="1"/>
          <p:nvPr/>
        </p:nvSpPr>
        <p:spPr>
          <a:xfrm>
            <a:off x="3064631" y="5168732"/>
            <a:ext cx="2102100" cy="1061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Data Warehouse</a:t>
            </a:r>
          </a:p>
          <a:p>
            <a:pPr defTabSz="1219200">
              <a:defRPr sz="1200">
                <a:solidFill>
                  <a:srgbClr val="000000"/>
                </a:solidFill>
              </a:defRPr>
            </a:pPr>
            <a:r>
              <a:t>Accelerate analytics </a:t>
            </a:r>
            <a:br/>
            <a:r>
              <a:t>for users and queries </a:t>
            </a:r>
            <a:br/>
            <a:r>
              <a:t>with leading price / performance and </a:t>
            </a:r>
            <a:br/>
            <a:r>
              <a:t>no complexity</a:t>
            </a:r>
          </a:p>
        </p:txBody>
      </p:sp>
      <p:sp>
        <p:nvSpPr>
          <p:cNvPr id="602" name="Google Shape;2559;p285"/>
          <p:cNvSpPr txBox="1"/>
          <p:nvPr/>
        </p:nvSpPr>
        <p:spPr>
          <a:xfrm>
            <a:off x="5209199" y="5168732"/>
            <a:ext cx="1613301" cy="10618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Data Lake</a:t>
            </a:r>
          </a:p>
          <a:p>
            <a:pPr defTabSz="1219200">
              <a:defRPr sz="1200">
                <a:solidFill>
                  <a:srgbClr val="000000"/>
                </a:solidFill>
              </a:defRPr>
            </a:pPr>
            <a:r>
              <a:t>Deploy flexible architectural patterns with governance </a:t>
            </a:r>
            <a:br/>
            <a:r>
              <a:t>and optimized storage at scale</a:t>
            </a:r>
          </a:p>
        </p:txBody>
      </p:sp>
      <p:sp>
        <p:nvSpPr>
          <p:cNvPr id="603" name="Google Shape;2560;p285"/>
          <p:cNvSpPr txBox="1"/>
          <p:nvPr/>
        </p:nvSpPr>
        <p:spPr>
          <a:xfrm>
            <a:off x="7353758" y="5168732"/>
            <a:ext cx="2022501" cy="8840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defTabSz="1219200">
              <a:defRPr b="1" sz="1200">
                <a:solidFill>
                  <a:srgbClr val="000000"/>
                </a:solidFill>
              </a:defRPr>
            </a:pPr>
            <a:r>
              <a:t>Unistore</a:t>
            </a:r>
          </a:p>
          <a:p>
            <a:pPr defTabSz="1219200">
              <a:defRPr sz="1200">
                <a:solidFill>
                  <a:srgbClr val="000000"/>
                </a:solidFill>
              </a:defRPr>
            </a:pPr>
            <a:r>
              <a:t>Delivers a modern approach to working </a:t>
            </a:r>
            <a:br/>
            <a:r>
              <a:t>with transactional and analytical data together</a:t>
            </a:r>
          </a:p>
        </p:txBody>
      </p:sp>
      <p:grpSp>
        <p:nvGrpSpPr>
          <p:cNvPr id="607" name="Google Shape;2561;p285"/>
          <p:cNvGrpSpPr/>
          <p:nvPr/>
        </p:nvGrpSpPr>
        <p:grpSpPr>
          <a:xfrm>
            <a:off x="5209210" y="4453115"/>
            <a:ext cx="1231429" cy="466551"/>
            <a:chOff x="0" y="0"/>
            <a:chExt cx="1231428" cy="466550"/>
          </a:xfrm>
        </p:grpSpPr>
        <p:sp>
          <p:nvSpPr>
            <p:cNvPr id="604" name="Google Shape;2562;p285"/>
            <p:cNvSpPr/>
            <p:nvPr/>
          </p:nvSpPr>
          <p:spPr>
            <a:xfrm>
              <a:off x="-1" y="-1"/>
              <a:ext cx="1225516" cy="101510"/>
            </a:xfrm>
            <a:custGeom>
              <a:avLst/>
              <a:gdLst/>
              <a:ahLst/>
              <a:cxnLst>
                <a:cxn ang="0">
                  <a:pos x="wd2" y="hd2"/>
                </a:cxn>
                <a:cxn ang="5400000">
                  <a:pos x="wd2" y="hd2"/>
                </a:cxn>
                <a:cxn ang="10800000">
                  <a:pos x="wd2" y="hd2"/>
                </a:cxn>
                <a:cxn ang="16200000">
                  <a:pos x="wd2" y="hd2"/>
                </a:cxn>
              </a:cxnLst>
              <a:rect l="0" t="0" r="r" b="b"/>
              <a:pathLst>
                <a:path w="21600" h="21203" fill="norm" stroke="1" extrusionOk="0">
                  <a:moveTo>
                    <a:pt x="21279" y="21203"/>
                  </a:moveTo>
                  <a:cubicBezTo>
                    <a:pt x="20339" y="21203"/>
                    <a:pt x="19425" y="17692"/>
                    <a:pt x="18673" y="11196"/>
                  </a:cubicBezTo>
                  <a:cubicBezTo>
                    <a:pt x="17921" y="17692"/>
                    <a:pt x="17007" y="21203"/>
                    <a:pt x="16068" y="21203"/>
                  </a:cubicBezTo>
                  <a:cubicBezTo>
                    <a:pt x="15128" y="21203"/>
                    <a:pt x="14214" y="17692"/>
                    <a:pt x="13462" y="11196"/>
                  </a:cubicBezTo>
                  <a:cubicBezTo>
                    <a:pt x="12710" y="17692"/>
                    <a:pt x="11796" y="21203"/>
                    <a:pt x="10856" y="21203"/>
                  </a:cubicBezTo>
                  <a:cubicBezTo>
                    <a:pt x="9917" y="21203"/>
                    <a:pt x="9003" y="17692"/>
                    <a:pt x="8251" y="11196"/>
                  </a:cubicBezTo>
                  <a:cubicBezTo>
                    <a:pt x="7499" y="17692"/>
                    <a:pt x="6585" y="21203"/>
                    <a:pt x="5645" y="21203"/>
                  </a:cubicBezTo>
                  <a:cubicBezTo>
                    <a:pt x="4706" y="21203"/>
                    <a:pt x="3791" y="17692"/>
                    <a:pt x="3040" y="11196"/>
                  </a:cubicBezTo>
                  <a:cubicBezTo>
                    <a:pt x="2288" y="17692"/>
                    <a:pt x="1374" y="21203"/>
                    <a:pt x="434" y="21203"/>
                  </a:cubicBezTo>
                  <a:cubicBezTo>
                    <a:pt x="194" y="21203"/>
                    <a:pt x="0" y="18963"/>
                    <a:pt x="0" y="16199"/>
                  </a:cubicBezTo>
                  <a:cubicBezTo>
                    <a:pt x="0" y="13437"/>
                    <a:pt x="194" y="11196"/>
                    <a:pt x="434" y="11196"/>
                  </a:cubicBezTo>
                  <a:cubicBezTo>
                    <a:pt x="1285" y="11231"/>
                    <a:pt x="2107" y="7671"/>
                    <a:pt x="2744" y="1190"/>
                  </a:cubicBezTo>
                  <a:cubicBezTo>
                    <a:pt x="2904" y="-397"/>
                    <a:pt x="3141" y="-397"/>
                    <a:pt x="3300" y="1190"/>
                  </a:cubicBezTo>
                  <a:cubicBezTo>
                    <a:pt x="3938" y="7671"/>
                    <a:pt x="4760" y="11231"/>
                    <a:pt x="5611" y="11196"/>
                  </a:cubicBezTo>
                  <a:cubicBezTo>
                    <a:pt x="6464" y="11256"/>
                    <a:pt x="7289" y="7694"/>
                    <a:pt x="7930" y="1190"/>
                  </a:cubicBezTo>
                  <a:cubicBezTo>
                    <a:pt x="8089" y="-397"/>
                    <a:pt x="8326" y="-397"/>
                    <a:pt x="8485" y="1190"/>
                  </a:cubicBezTo>
                  <a:cubicBezTo>
                    <a:pt x="9123" y="7671"/>
                    <a:pt x="9945" y="11231"/>
                    <a:pt x="10796" y="11196"/>
                  </a:cubicBezTo>
                  <a:cubicBezTo>
                    <a:pt x="11649" y="11256"/>
                    <a:pt x="12475" y="7694"/>
                    <a:pt x="13115" y="1190"/>
                  </a:cubicBezTo>
                  <a:cubicBezTo>
                    <a:pt x="13274" y="-397"/>
                    <a:pt x="13511" y="-397"/>
                    <a:pt x="13670" y="1190"/>
                  </a:cubicBezTo>
                  <a:cubicBezTo>
                    <a:pt x="14308" y="7671"/>
                    <a:pt x="15130" y="11231"/>
                    <a:pt x="15981" y="11196"/>
                  </a:cubicBezTo>
                  <a:cubicBezTo>
                    <a:pt x="16834" y="11256"/>
                    <a:pt x="17660" y="7694"/>
                    <a:pt x="18300" y="1190"/>
                  </a:cubicBezTo>
                  <a:cubicBezTo>
                    <a:pt x="18459" y="-397"/>
                    <a:pt x="18696" y="-397"/>
                    <a:pt x="18856" y="1190"/>
                  </a:cubicBezTo>
                  <a:cubicBezTo>
                    <a:pt x="19493" y="7671"/>
                    <a:pt x="20315" y="11231"/>
                    <a:pt x="21166" y="11196"/>
                  </a:cubicBezTo>
                  <a:cubicBezTo>
                    <a:pt x="21406" y="11196"/>
                    <a:pt x="21600" y="13437"/>
                    <a:pt x="21600" y="16199"/>
                  </a:cubicBezTo>
                  <a:cubicBezTo>
                    <a:pt x="21600" y="18963"/>
                    <a:pt x="21406" y="21203"/>
                    <a:pt x="21166" y="2120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05" name="Google Shape;2563;p285"/>
            <p:cNvSpPr/>
            <p:nvPr/>
          </p:nvSpPr>
          <p:spPr>
            <a:xfrm>
              <a:off x="6887" y="187309"/>
              <a:ext cx="1224542" cy="98162"/>
            </a:xfrm>
            <a:custGeom>
              <a:avLst/>
              <a:gdLst/>
              <a:ahLst/>
              <a:cxnLst>
                <a:cxn ang="0">
                  <a:pos x="wd2" y="hd2"/>
                </a:cxn>
                <a:cxn ang="5400000">
                  <a:pos x="wd2" y="hd2"/>
                </a:cxn>
                <a:cxn ang="10800000">
                  <a:pos x="wd2" y="hd2"/>
                </a:cxn>
                <a:cxn ang="16200000">
                  <a:pos x="wd2" y="hd2"/>
                </a:cxn>
              </a:cxnLst>
              <a:rect l="0" t="0" r="r" b="b"/>
              <a:pathLst>
                <a:path w="21594" h="18275" fill="norm" stroke="1" extrusionOk="0">
                  <a:moveTo>
                    <a:pt x="21168" y="18273"/>
                  </a:moveTo>
                  <a:cubicBezTo>
                    <a:pt x="20228" y="18273"/>
                    <a:pt x="19313" y="15144"/>
                    <a:pt x="18561" y="9354"/>
                  </a:cubicBezTo>
                  <a:cubicBezTo>
                    <a:pt x="17809" y="15144"/>
                    <a:pt x="16895" y="18273"/>
                    <a:pt x="15954" y="18273"/>
                  </a:cubicBezTo>
                  <a:cubicBezTo>
                    <a:pt x="15014" y="18273"/>
                    <a:pt x="14100" y="15144"/>
                    <a:pt x="13348" y="9354"/>
                  </a:cubicBezTo>
                  <a:cubicBezTo>
                    <a:pt x="11803" y="21246"/>
                    <a:pt x="9679" y="21246"/>
                    <a:pt x="8134" y="9354"/>
                  </a:cubicBezTo>
                  <a:cubicBezTo>
                    <a:pt x="6589" y="21246"/>
                    <a:pt x="4465" y="21246"/>
                    <a:pt x="2920" y="9354"/>
                  </a:cubicBezTo>
                  <a:cubicBezTo>
                    <a:pt x="2168" y="15144"/>
                    <a:pt x="1253" y="18273"/>
                    <a:pt x="313" y="18273"/>
                  </a:cubicBezTo>
                  <a:cubicBezTo>
                    <a:pt x="124" y="17773"/>
                    <a:pt x="-6" y="15995"/>
                    <a:pt x="0" y="13992"/>
                  </a:cubicBezTo>
                  <a:cubicBezTo>
                    <a:pt x="18" y="11719"/>
                    <a:pt x="204" y="9971"/>
                    <a:pt x="426" y="9979"/>
                  </a:cubicBezTo>
                  <a:cubicBezTo>
                    <a:pt x="1277" y="10010"/>
                    <a:pt x="2099" y="6837"/>
                    <a:pt x="2737" y="1060"/>
                  </a:cubicBezTo>
                  <a:cubicBezTo>
                    <a:pt x="2897" y="-354"/>
                    <a:pt x="3134" y="-354"/>
                    <a:pt x="3294" y="1060"/>
                  </a:cubicBezTo>
                  <a:cubicBezTo>
                    <a:pt x="3932" y="6837"/>
                    <a:pt x="4754" y="10010"/>
                    <a:pt x="5605" y="9979"/>
                  </a:cubicBezTo>
                  <a:cubicBezTo>
                    <a:pt x="6459" y="10032"/>
                    <a:pt x="7285" y="6857"/>
                    <a:pt x="7925" y="1060"/>
                  </a:cubicBezTo>
                  <a:cubicBezTo>
                    <a:pt x="8085" y="-354"/>
                    <a:pt x="8322" y="-354"/>
                    <a:pt x="8481" y="1060"/>
                  </a:cubicBezTo>
                  <a:cubicBezTo>
                    <a:pt x="9119" y="6837"/>
                    <a:pt x="9942" y="10010"/>
                    <a:pt x="10793" y="9979"/>
                  </a:cubicBezTo>
                  <a:cubicBezTo>
                    <a:pt x="11647" y="10032"/>
                    <a:pt x="12472" y="6857"/>
                    <a:pt x="13113" y="1060"/>
                  </a:cubicBezTo>
                  <a:cubicBezTo>
                    <a:pt x="13273" y="-354"/>
                    <a:pt x="13509" y="-354"/>
                    <a:pt x="13669" y="1060"/>
                  </a:cubicBezTo>
                  <a:cubicBezTo>
                    <a:pt x="14307" y="6837"/>
                    <a:pt x="15130" y="10010"/>
                    <a:pt x="15980" y="9979"/>
                  </a:cubicBezTo>
                  <a:cubicBezTo>
                    <a:pt x="16834" y="10032"/>
                    <a:pt x="17660" y="6857"/>
                    <a:pt x="18301" y="1060"/>
                  </a:cubicBezTo>
                  <a:cubicBezTo>
                    <a:pt x="18460" y="-354"/>
                    <a:pt x="18697" y="-354"/>
                    <a:pt x="18857" y="1060"/>
                  </a:cubicBezTo>
                  <a:cubicBezTo>
                    <a:pt x="19495" y="6837"/>
                    <a:pt x="20317" y="10010"/>
                    <a:pt x="21168" y="9979"/>
                  </a:cubicBezTo>
                  <a:cubicBezTo>
                    <a:pt x="21403" y="9979"/>
                    <a:pt x="21594" y="11935"/>
                    <a:pt x="21594" y="14349"/>
                  </a:cubicBezTo>
                  <a:cubicBezTo>
                    <a:pt x="21576" y="16608"/>
                    <a:pt x="21389" y="18328"/>
                    <a:pt x="21168" y="1827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06" name="Google Shape;2564;p285"/>
            <p:cNvSpPr/>
            <p:nvPr/>
          </p:nvSpPr>
          <p:spPr>
            <a:xfrm>
              <a:off x="6887" y="366475"/>
              <a:ext cx="1224542" cy="100076"/>
            </a:xfrm>
            <a:custGeom>
              <a:avLst/>
              <a:gdLst/>
              <a:ahLst/>
              <a:cxnLst>
                <a:cxn ang="0">
                  <a:pos x="wd2" y="hd2"/>
                </a:cxn>
                <a:cxn ang="5400000">
                  <a:pos x="wd2" y="hd2"/>
                </a:cxn>
                <a:cxn ang="10800000">
                  <a:pos x="wd2" y="hd2"/>
                </a:cxn>
                <a:cxn ang="16200000">
                  <a:pos x="wd2" y="hd2"/>
                </a:cxn>
              </a:cxnLst>
              <a:rect l="0" t="0" r="r" b="b"/>
              <a:pathLst>
                <a:path w="21594" h="18329" fill="norm" stroke="1" extrusionOk="0">
                  <a:moveTo>
                    <a:pt x="21168" y="18328"/>
                  </a:moveTo>
                  <a:cubicBezTo>
                    <a:pt x="20228" y="18328"/>
                    <a:pt x="19313" y="15249"/>
                    <a:pt x="18561" y="9554"/>
                  </a:cubicBezTo>
                  <a:cubicBezTo>
                    <a:pt x="17016" y="21252"/>
                    <a:pt x="14892" y="21252"/>
                    <a:pt x="13347" y="9554"/>
                  </a:cubicBezTo>
                  <a:cubicBezTo>
                    <a:pt x="11803" y="21252"/>
                    <a:pt x="9679" y="21252"/>
                    <a:pt x="8134" y="9554"/>
                  </a:cubicBezTo>
                  <a:cubicBezTo>
                    <a:pt x="6589" y="21252"/>
                    <a:pt x="4465" y="21252"/>
                    <a:pt x="2920" y="9554"/>
                  </a:cubicBezTo>
                  <a:cubicBezTo>
                    <a:pt x="2168" y="15249"/>
                    <a:pt x="1253" y="18328"/>
                    <a:pt x="313" y="18328"/>
                  </a:cubicBezTo>
                  <a:cubicBezTo>
                    <a:pt x="124" y="17836"/>
                    <a:pt x="-6" y="16086"/>
                    <a:pt x="0" y="14116"/>
                  </a:cubicBezTo>
                  <a:cubicBezTo>
                    <a:pt x="0" y="11742"/>
                    <a:pt x="191" y="9817"/>
                    <a:pt x="426" y="9817"/>
                  </a:cubicBezTo>
                  <a:cubicBezTo>
                    <a:pt x="1277" y="9847"/>
                    <a:pt x="2099" y="6726"/>
                    <a:pt x="2737" y="1043"/>
                  </a:cubicBezTo>
                  <a:cubicBezTo>
                    <a:pt x="2897" y="-348"/>
                    <a:pt x="3134" y="-348"/>
                    <a:pt x="3294" y="1043"/>
                  </a:cubicBezTo>
                  <a:cubicBezTo>
                    <a:pt x="4620" y="12746"/>
                    <a:pt x="6599" y="12746"/>
                    <a:pt x="7925" y="1043"/>
                  </a:cubicBezTo>
                  <a:cubicBezTo>
                    <a:pt x="8085" y="-348"/>
                    <a:pt x="8321" y="-348"/>
                    <a:pt x="8481" y="1043"/>
                  </a:cubicBezTo>
                  <a:cubicBezTo>
                    <a:pt x="9808" y="12746"/>
                    <a:pt x="11787" y="12746"/>
                    <a:pt x="13113" y="1043"/>
                  </a:cubicBezTo>
                  <a:cubicBezTo>
                    <a:pt x="13273" y="-348"/>
                    <a:pt x="13509" y="-348"/>
                    <a:pt x="13669" y="1043"/>
                  </a:cubicBezTo>
                  <a:cubicBezTo>
                    <a:pt x="14995" y="12746"/>
                    <a:pt x="16974" y="12746"/>
                    <a:pt x="18301" y="1043"/>
                  </a:cubicBezTo>
                  <a:cubicBezTo>
                    <a:pt x="18460" y="-348"/>
                    <a:pt x="18697" y="-348"/>
                    <a:pt x="18857" y="1043"/>
                  </a:cubicBezTo>
                  <a:cubicBezTo>
                    <a:pt x="19495" y="6726"/>
                    <a:pt x="20317" y="9847"/>
                    <a:pt x="21168" y="9817"/>
                  </a:cubicBezTo>
                  <a:cubicBezTo>
                    <a:pt x="21403" y="9817"/>
                    <a:pt x="21594" y="11742"/>
                    <a:pt x="21594" y="14116"/>
                  </a:cubicBezTo>
                  <a:cubicBezTo>
                    <a:pt x="21594" y="16442"/>
                    <a:pt x="21407" y="18328"/>
                    <a:pt x="21177" y="18328"/>
                  </a:cubicBezTo>
                  <a:cubicBezTo>
                    <a:pt x="21174" y="18329"/>
                    <a:pt x="21171" y="18328"/>
                    <a:pt x="21168" y="18328"/>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sp>
        <p:nvSpPr>
          <p:cNvPr id="608" name="Google Shape;2565;p285"/>
          <p:cNvSpPr/>
          <p:nvPr/>
        </p:nvSpPr>
        <p:spPr>
          <a:xfrm>
            <a:off x="3064633" y="3976265"/>
            <a:ext cx="841378" cy="953980"/>
          </a:xfrm>
          <a:custGeom>
            <a:avLst/>
            <a:gdLst/>
            <a:ahLst/>
            <a:cxnLst>
              <a:cxn ang="0">
                <a:pos x="wd2" y="hd2"/>
              </a:cxn>
              <a:cxn ang="5400000">
                <a:pos x="wd2" y="hd2"/>
              </a:cxn>
              <a:cxn ang="10800000">
                <a:pos x="wd2" y="hd2"/>
              </a:cxn>
              <a:cxn ang="16200000">
                <a:pos x="wd2" y="hd2"/>
              </a:cxn>
            </a:cxnLst>
            <a:rect l="0" t="0" r="r" b="b"/>
            <a:pathLst>
              <a:path w="21600" h="21518" fill="norm" stroke="1" extrusionOk="0">
                <a:moveTo>
                  <a:pt x="21600" y="4407"/>
                </a:moveTo>
                <a:cubicBezTo>
                  <a:pt x="21600" y="3077"/>
                  <a:pt x="20401" y="1999"/>
                  <a:pt x="18239" y="1187"/>
                </a:cubicBezTo>
                <a:cubicBezTo>
                  <a:pt x="15872" y="359"/>
                  <a:pt x="13347" y="-43"/>
                  <a:pt x="10807" y="4"/>
                </a:cubicBezTo>
                <a:cubicBezTo>
                  <a:pt x="8278" y="-38"/>
                  <a:pt x="5763" y="364"/>
                  <a:pt x="3405" y="1187"/>
                </a:cubicBezTo>
                <a:cubicBezTo>
                  <a:pt x="1214" y="1999"/>
                  <a:pt x="0" y="3143"/>
                  <a:pt x="0" y="4407"/>
                </a:cubicBezTo>
                <a:lnTo>
                  <a:pt x="0" y="16978"/>
                </a:lnTo>
                <a:cubicBezTo>
                  <a:pt x="0" y="18309"/>
                  <a:pt x="1199" y="19479"/>
                  <a:pt x="3361" y="20317"/>
                </a:cubicBezTo>
                <a:cubicBezTo>
                  <a:pt x="5717" y="21148"/>
                  <a:pt x="8232" y="21554"/>
                  <a:pt x="10763" y="21515"/>
                </a:cubicBezTo>
                <a:cubicBezTo>
                  <a:pt x="13294" y="21557"/>
                  <a:pt x="15809" y="21150"/>
                  <a:pt x="18165" y="20317"/>
                </a:cubicBezTo>
                <a:cubicBezTo>
                  <a:pt x="20342" y="19479"/>
                  <a:pt x="21526" y="18295"/>
                  <a:pt x="21526" y="16978"/>
                </a:cubicBezTo>
                <a:lnTo>
                  <a:pt x="21526" y="4420"/>
                </a:lnTo>
                <a:close/>
                <a:moveTo>
                  <a:pt x="20342" y="13160"/>
                </a:moveTo>
                <a:cubicBezTo>
                  <a:pt x="20342" y="13839"/>
                  <a:pt x="19379" y="14597"/>
                  <a:pt x="17766" y="15156"/>
                </a:cubicBezTo>
                <a:cubicBezTo>
                  <a:pt x="15532" y="15865"/>
                  <a:pt x="13175" y="16208"/>
                  <a:pt x="10807" y="16167"/>
                </a:cubicBezTo>
                <a:cubicBezTo>
                  <a:pt x="8434" y="16208"/>
                  <a:pt x="6072" y="15866"/>
                  <a:pt x="3834" y="15156"/>
                </a:cubicBezTo>
                <a:cubicBezTo>
                  <a:pt x="2221" y="14637"/>
                  <a:pt x="1258" y="13839"/>
                  <a:pt x="1258" y="13160"/>
                </a:cubicBezTo>
                <a:lnTo>
                  <a:pt x="1258" y="10925"/>
                </a:lnTo>
                <a:cubicBezTo>
                  <a:pt x="1905" y="11372"/>
                  <a:pt x="2624" y="11726"/>
                  <a:pt x="3390" y="11976"/>
                </a:cubicBezTo>
                <a:cubicBezTo>
                  <a:pt x="5769" y="12718"/>
                  <a:pt x="8275" y="13079"/>
                  <a:pt x="10793" y="13041"/>
                </a:cubicBezTo>
                <a:cubicBezTo>
                  <a:pt x="13310" y="13076"/>
                  <a:pt x="15816" y="12716"/>
                  <a:pt x="18195" y="11976"/>
                </a:cubicBezTo>
                <a:cubicBezTo>
                  <a:pt x="18954" y="11732"/>
                  <a:pt x="19667" y="11386"/>
                  <a:pt x="20312" y="10952"/>
                </a:cubicBezTo>
                <a:close/>
                <a:moveTo>
                  <a:pt x="20342" y="8930"/>
                </a:moveTo>
                <a:cubicBezTo>
                  <a:pt x="20342" y="9608"/>
                  <a:pt x="19379" y="10340"/>
                  <a:pt x="17766" y="10899"/>
                </a:cubicBezTo>
                <a:cubicBezTo>
                  <a:pt x="15526" y="11583"/>
                  <a:pt x="13172" y="11911"/>
                  <a:pt x="10807" y="11870"/>
                </a:cubicBezTo>
                <a:cubicBezTo>
                  <a:pt x="5182" y="11870"/>
                  <a:pt x="1258" y="10327"/>
                  <a:pt x="1258" y="8930"/>
                </a:cubicBezTo>
                <a:lnTo>
                  <a:pt x="1258" y="6575"/>
                </a:lnTo>
                <a:cubicBezTo>
                  <a:pt x="1892" y="7042"/>
                  <a:pt x="2601" y="7418"/>
                  <a:pt x="3361" y="7693"/>
                </a:cubicBezTo>
                <a:cubicBezTo>
                  <a:pt x="5721" y="8510"/>
                  <a:pt x="8234" y="8912"/>
                  <a:pt x="10763" y="8877"/>
                </a:cubicBezTo>
                <a:cubicBezTo>
                  <a:pt x="13292" y="8913"/>
                  <a:pt x="15805" y="8511"/>
                  <a:pt x="18165" y="7693"/>
                </a:cubicBezTo>
                <a:cubicBezTo>
                  <a:pt x="18927" y="7422"/>
                  <a:pt x="19636" y="7045"/>
                  <a:pt x="20268" y="6575"/>
                </a:cubicBezTo>
                <a:close/>
                <a:moveTo>
                  <a:pt x="3849" y="2225"/>
                </a:moveTo>
                <a:cubicBezTo>
                  <a:pt x="6068" y="1461"/>
                  <a:pt x="8431" y="1091"/>
                  <a:pt x="10807" y="1134"/>
                </a:cubicBezTo>
                <a:cubicBezTo>
                  <a:pt x="16433" y="1134"/>
                  <a:pt x="20342" y="2877"/>
                  <a:pt x="20342" y="4433"/>
                </a:cubicBezTo>
                <a:cubicBezTo>
                  <a:pt x="20342" y="5218"/>
                  <a:pt x="19394" y="6017"/>
                  <a:pt x="17751" y="6655"/>
                </a:cubicBezTo>
                <a:cubicBezTo>
                  <a:pt x="15534" y="7408"/>
                  <a:pt x="13177" y="7773"/>
                  <a:pt x="10807" y="7733"/>
                </a:cubicBezTo>
                <a:cubicBezTo>
                  <a:pt x="5182" y="7733"/>
                  <a:pt x="1258" y="6003"/>
                  <a:pt x="1258" y="4433"/>
                </a:cubicBezTo>
                <a:cubicBezTo>
                  <a:pt x="1258" y="3662"/>
                  <a:pt x="2206" y="2850"/>
                  <a:pt x="3849" y="2225"/>
                </a:cubicBezTo>
                <a:close/>
                <a:moveTo>
                  <a:pt x="10807" y="20397"/>
                </a:moveTo>
                <a:cubicBezTo>
                  <a:pt x="5093" y="20397"/>
                  <a:pt x="1258" y="18628"/>
                  <a:pt x="1258" y="16992"/>
                </a:cubicBezTo>
                <a:lnTo>
                  <a:pt x="1258" y="15156"/>
                </a:lnTo>
                <a:cubicBezTo>
                  <a:pt x="1898" y="15604"/>
                  <a:pt x="2612" y="15959"/>
                  <a:pt x="3375" y="16207"/>
                </a:cubicBezTo>
                <a:cubicBezTo>
                  <a:pt x="5750" y="16966"/>
                  <a:pt x="8258" y="17336"/>
                  <a:pt x="10778" y="17298"/>
                </a:cubicBezTo>
                <a:cubicBezTo>
                  <a:pt x="13298" y="17339"/>
                  <a:pt x="15806" y="16969"/>
                  <a:pt x="18180" y="16207"/>
                </a:cubicBezTo>
                <a:cubicBezTo>
                  <a:pt x="18946" y="15965"/>
                  <a:pt x="19662" y="15610"/>
                  <a:pt x="20297" y="15156"/>
                </a:cubicBezTo>
                <a:lnTo>
                  <a:pt x="20297" y="16992"/>
                </a:lnTo>
                <a:cubicBezTo>
                  <a:pt x="20342" y="18628"/>
                  <a:pt x="16507" y="20397"/>
                  <a:pt x="10807" y="20397"/>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grpSp>
        <p:nvGrpSpPr>
          <p:cNvPr id="622" name="Google Shape;2566;p285"/>
          <p:cNvGrpSpPr/>
          <p:nvPr/>
        </p:nvGrpSpPr>
        <p:grpSpPr>
          <a:xfrm>
            <a:off x="2037656" y="1382035"/>
            <a:ext cx="875730" cy="953948"/>
            <a:chOff x="0" y="0"/>
            <a:chExt cx="875729" cy="953946"/>
          </a:xfrm>
        </p:grpSpPr>
        <p:sp>
          <p:nvSpPr>
            <p:cNvPr id="609" name="Google Shape;2567;p285"/>
            <p:cNvSpPr/>
            <p:nvPr/>
          </p:nvSpPr>
          <p:spPr>
            <a:xfrm>
              <a:off x="149701" y="153797"/>
              <a:ext cx="579790" cy="642648"/>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21037" y="15138"/>
                  </a:moveTo>
                  <a:lnTo>
                    <a:pt x="19561" y="14323"/>
                  </a:lnTo>
                  <a:cubicBezTo>
                    <a:pt x="20155" y="13215"/>
                    <a:pt x="20466" y="12007"/>
                    <a:pt x="20471" y="10782"/>
                  </a:cubicBezTo>
                  <a:cubicBezTo>
                    <a:pt x="20472" y="9468"/>
                    <a:pt x="20126" y="8171"/>
                    <a:pt x="19459" y="6993"/>
                  </a:cubicBezTo>
                  <a:lnTo>
                    <a:pt x="20956" y="6232"/>
                  </a:lnTo>
                  <a:cubicBezTo>
                    <a:pt x="21346" y="6041"/>
                    <a:pt x="21484" y="5609"/>
                    <a:pt x="21265" y="5268"/>
                  </a:cubicBezTo>
                  <a:cubicBezTo>
                    <a:pt x="21263" y="5265"/>
                    <a:pt x="21261" y="5262"/>
                    <a:pt x="21259" y="5258"/>
                  </a:cubicBezTo>
                  <a:cubicBezTo>
                    <a:pt x="21032" y="4921"/>
                    <a:pt x="20536" y="4809"/>
                    <a:pt x="20152" y="5008"/>
                  </a:cubicBezTo>
                  <a:cubicBezTo>
                    <a:pt x="20150" y="5009"/>
                    <a:pt x="20149" y="5010"/>
                    <a:pt x="20147" y="5011"/>
                  </a:cubicBezTo>
                  <a:lnTo>
                    <a:pt x="18610" y="5790"/>
                  </a:lnTo>
                  <a:cubicBezTo>
                    <a:pt x="16956" y="3751"/>
                    <a:pt x="14359" y="2455"/>
                    <a:pt x="11512" y="2248"/>
                  </a:cubicBezTo>
                  <a:lnTo>
                    <a:pt x="11512" y="708"/>
                  </a:lnTo>
                  <a:cubicBezTo>
                    <a:pt x="11512" y="317"/>
                    <a:pt x="11150" y="0"/>
                    <a:pt x="10703" y="0"/>
                  </a:cubicBezTo>
                  <a:cubicBezTo>
                    <a:pt x="10257" y="0"/>
                    <a:pt x="9895" y="317"/>
                    <a:pt x="9895" y="708"/>
                  </a:cubicBezTo>
                  <a:lnTo>
                    <a:pt x="9895" y="2319"/>
                  </a:lnTo>
                  <a:cubicBezTo>
                    <a:pt x="7009" y="2531"/>
                    <a:pt x="4383" y="3863"/>
                    <a:pt x="2736" y="5949"/>
                  </a:cubicBezTo>
                  <a:lnTo>
                    <a:pt x="1220" y="5188"/>
                  </a:lnTo>
                  <a:cubicBezTo>
                    <a:pt x="829" y="4992"/>
                    <a:pt x="331" y="5111"/>
                    <a:pt x="107" y="5453"/>
                  </a:cubicBezTo>
                  <a:cubicBezTo>
                    <a:pt x="-116" y="5795"/>
                    <a:pt x="20" y="6231"/>
                    <a:pt x="411" y="6427"/>
                  </a:cubicBezTo>
                  <a:lnTo>
                    <a:pt x="1907" y="7241"/>
                  </a:lnTo>
                  <a:cubicBezTo>
                    <a:pt x="1310" y="8349"/>
                    <a:pt x="992" y="9557"/>
                    <a:pt x="977" y="10782"/>
                  </a:cubicBezTo>
                  <a:cubicBezTo>
                    <a:pt x="973" y="12099"/>
                    <a:pt x="1326" y="13398"/>
                    <a:pt x="2008" y="14571"/>
                  </a:cubicBezTo>
                  <a:lnTo>
                    <a:pt x="552" y="15368"/>
                  </a:lnTo>
                  <a:cubicBezTo>
                    <a:pt x="167" y="15567"/>
                    <a:pt x="39" y="16001"/>
                    <a:pt x="266" y="16338"/>
                  </a:cubicBezTo>
                  <a:cubicBezTo>
                    <a:pt x="267" y="16339"/>
                    <a:pt x="268" y="16340"/>
                    <a:pt x="269" y="16342"/>
                  </a:cubicBezTo>
                  <a:cubicBezTo>
                    <a:pt x="412" y="16566"/>
                    <a:pt x="684" y="16702"/>
                    <a:pt x="977" y="16696"/>
                  </a:cubicBezTo>
                  <a:cubicBezTo>
                    <a:pt x="1120" y="16692"/>
                    <a:pt x="1259" y="16655"/>
                    <a:pt x="1381" y="16590"/>
                  </a:cubicBezTo>
                  <a:lnTo>
                    <a:pt x="2898" y="15828"/>
                  </a:lnTo>
                  <a:cubicBezTo>
                    <a:pt x="4549" y="17853"/>
                    <a:pt x="7126" y="19146"/>
                    <a:pt x="9955" y="19369"/>
                  </a:cubicBezTo>
                  <a:lnTo>
                    <a:pt x="9955" y="20892"/>
                  </a:lnTo>
                  <a:cubicBezTo>
                    <a:pt x="9955" y="21283"/>
                    <a:pt x="10317" y="21600"/>
                    <a:pt x="10764" y="21600"/>
                  </a:cubicBezTo>
                  <a:cubicBezTo>
                    <a:pt x="11211" y="21600"/>
                    <a:pt x="11573" y="21283"/>
                    <a:pt x="11573" y="20892"/>
                  </a:cubicBezTo>
                  <a:lnTo>
                    <a:pt x="11573" y="19369"/>
                  </a:lnTo>
                  <a:cubicBezTo>
                    <a:pt x="14483" y="19125"/>
                    <a:pt x="17116" y="17755"/>
                    <a:pt x="18752" y="15633"/>
                  </a:cubicBezTo>
                  <a:lnTo>
                    <a:pt x="20208" y="16377"/>
                  </a:lnTo>
                  <a:cubicBezTo>
                    <a:pt x="20335" y="16430"/>
                    <a:pt x="20472" y="16460"/>
                    <a:pt x="20612" y="16466"/>
                  </a:cubicBezTo>
                  <a:cubicBezTo>
                    <a:pt x="21059" y="16472"/>
                    <a:pt x="21427" y="16160"/>
                    <a:pt x="21434" y="15769"/>
                  </a:cubicBezTo>
                  <a:cubicBezTo>
                    <a:pt x="21439" y="15507"/>
                    <a:pt x="21278" y="15264"/>
                    <a:pt x="21017" y="15138"/>
                  </a:cubicBezTo>
                  <a:close/>
                  <a:moveTo>
                    <a:pt x="10663" y="17864"/>
                  </a:moveTo>
                  <a:cubicBezTo>
                    <a:pt x="6196" y="17860"/>
                    <a:pt x="2578" y="14686"/>
                    <a:pt x="2583" y="10775"/>
                  </a:cubicBezTo>
                  <a:cubicBezTo>
                    <a:pt x="2584" y="9534"/>
                    <a:pt x="2958" y="8316"/>
                    <a:pt x="3666" y="7241"/>
                  </a:cubicBezTo>
                  <a:cubicBezTo>
                    <a:pt x="5869" y="3838"/>
                    <a:pt x="10805" y="2643"/>
                    <a:pt x="14691" y="4571"/>
                  </a:cubicBezTo>
                  <a:cubicBezTo>
                    <a:pt x="17244" y="5837"/>
                    <a:pt x="18813" y="8214"/>
                    <a:pt x="18792" y="10782"/>
                  </a:cubicBezTo>
                  <a:cubicBezTo>
                    <a:pt x="18827" y="12017"/>
                    <a:pt x="18492" y="13237"/>
                    <a:pt x="17821" y="14323"/>
                  </a:cubicBezTo>
                  <a:cubicBezTo>
                    <a:pt x="16350" y="16557"/>
                    <a:pt x="13608" y="17913"/>
                    <a:pt x="10663" y="17864"/>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0" name="Google Shape;2568;p285"/>
            <p:cNvSpPr/>
            <p:nvPr/>
          </p:nvSpPr>
          <p:spPr>
            <a:xfrm>
              <a:off x="367575" y="0"/>
              <a:ext cx="144405" cy="139065"/>
            </a:xfrm>
            <a:custGeom>
              <a:avLst/>
              <a:gdLst/>
              <a:ahLst/>
              <a:cxnLst>
                <a:cxn ang="0">
                  <a:pos x="wd2" y="hd2"/>
                </a:cxn>
                <a:cxn ang="5400000">
                  <a:pos x="wd2" y="hd2"/>
                </a:cxn>
                <a:cxn ang="10800000">
                  <a:pos x="wd2" y="hd2"/>
                </a:cxn>
                <a:cxn ang="16200000">
                  <a:pos x="wd2" y="hd2"/>
                </a:cxn>
              </a:cxnLst>
              <a:rect l="0" t="0" r="r" b="b"/>
              <a:pathLst>
                <a:path w="21468" h="21338" fill="norm" stroke="1" extrusionOk="0">
                  <a:moveTo>
                    <a:pt x="10491" y="21335"/>
                  </a:moveTo>
                  <a:cubicBezTo>
                    <a:pt x="16417" y="21469"/>
                    <a:pt x="21331" y="16802"/>
                    <a:pt x="21465" y="10911"/>
                  </a:cubicBezTo>
                  <a:cubicBezTo>
                    <a:pt x="21600" y="5020"/>
                    <a:pt x="16905" y="137"/>
                    <a:pt x="10978" y="3"/>
                  </a:cubicBezTo>
                  <a:cubicBezTo>
                    <a:pt x="5051" y="-131"/>
                    <a:pt x="138" y="4536"/>
                    <a:pt x="3" y="10427"/>
                  </a:cubicBezTo>
                  <a:cubicBezTo>
                    <a:pt x="1" y="10533"/>
                    <a:pt x="0" y="10640"/>
                    <a:pt x="1" y="10747"/>
                  </a:cubicBezTo>
                  <a:cubicBezTo>
                    <a:pt x="43" y="16514"/>
                    <a:pt x="4689" y="21204"/>
                    <a:pt x="10491" y="21335"/>
                  </a:cubicBezTo>
                  <a:close/>
                  <a:moveTo>
                    <a:pt x="10491" y="6544"/>
                  </a:moveTo>
                  <a:cubicBezTo>
                    <a:pt x="12826" y="6499"/>
                    <a:pt x="14755" y="8345"/>
                    <a:pt x="14800" y="10665"/>
                  </a:cubicBezTo>
                  <a:cubicBezTo>
                    <a:pt x="14845" y="12986"/>
                    <a:pt x="12988" y="14904"/>
                    <a:pt x="10653" y="14948"/>
                  </a:cubicBezTo>
                  <a:cubicBezTo>
                    <a:pt x="8318" y="14993"/>
                    <a:pt x="6389" y="13148"/>
                    <a:pt x="6344" y="10827"/>
                  </a:cubicBezTo>
                  <a:cubicBezTo>
                    <a:pt x="6344" y="10800"/>
                    <a:pt x="6343" y="10774"/>
                    <a:pt x="6343" y="10747"/>
                  </a:cubicBezTo>
                  <a:cubicBezTo>
                    <a:pt x="6299" y="8471"/>
                    <a:pt x="8118" y="6589"/>
                    <a:pt x="10409" y="6545"/>
                  </a:cubicBezTo>
                  <a:cubicBezTo>
                    <a:pt x="10436" y="6544"/>
                    <a:pt x="10463" y="6544"/>
                    <a:pt x="10491" y="6544"/>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1" name="Google Shape;2569;p285"/>
            <p:cNvSpPr/>
            <p:nvPr/>
          </p:nvSpPr>
          <p:spPr>
            <a:xfrm>
              <a:off x="0" y="204365"/>
              <a:ext cx="144405" cy="139066"/>
            </a:xfrm>
            <a:custGeom>
              <a:avLst/>
              <a:gdLst/>
              <a:ahLst/>
              <a:cxnLst>
                <a:cxn ang="0">
                  <a:pos x="wd2" y="hd2"/>
                </a:cxn>
                <a:cxn ang="5400000">
                  <a:pos x="wd2" y="hd2"/>
                </a:cxn>
                <a:cxn ang="10800000">
                  <a:pos x="wd2" y="hd2"/>
                </a:cxn>
                <a:cxn ang="16200000">
                  <a:pos x="wd2" y="hd2"/>
                </a:cxn>
              </a:cxnLst>
              <a:rect l="0" t="0" r="r" b="b"/>
              <a:pathLst>
                <a:path w="21555" h="21510" fill="norm" stroke="1" extrusionOk="0">
                  <a:moveTo>
                    <a:pt x="10859" y="0"/>
                  </a:moveTo>
                  <a:cubicBezTo>
                    <a:pt x="4907" y="-45"/>
                    <a:pt x="45" y="4734"/>
                    <a:pt x="0" y="10673"/>
                  </a:cubicBezTo>
                  <a:cubicBezTo>
                    <a:pt x="-45" y="16613"/>
                    <a:pt x="4744" y="21465"/>
                    <a:pt x="10696" y="21510"/>
                  </a:cubicBezTo>
                  <a:cubicBezTo>
                    <a:pt x="16648" y="21555"/>
                    <a:pt x="21509" y="16776"/>
                    <a:pt x="21554" y="10836"/>
                  </a:cubicBezTo>
                  <a:cubicBezTo>
                    <a:pt x="21555" y="10809"/>
                    <a:pt x="21555" y="10782"/>
                    <a:pt x="21555" y="10755"/>
                  </a:cubicBezTo>
                  <a:cubicBezTo>
                    <a:pt x="21555" y="4847"/>
                    <a:pt x="16779" y="45"/>
                    <a:pt x="10859" y="0"/>
                  </a:cubicBezTo>
                  <a:close/>
                  <a:moveTo>
                    <a:pt x="10859" y="14911"/>
                  </a:moveTo>
                  <a:cubicBezTo>
                    <a:pt x="8515" y="14955"/>
                    <a:pt x="6578" y="13095"/>
                    <a:pt x="6533" y="10755"/>
                  </a:cubicBezTo>
                  <a:cubicBezTo>
                    <a:pt x="6489" y="8416"/>
                    <a:pt x="8353" y="6483"/>
                    <a:pt x="10697" y="6439"/>
                  </a:cubicBezTo>
                  <a:cubicBezTo>
                    <a:pt x="13042" y="6394"/>
                    <a:pt x="14978" y="8254"/>
                    <a:pt x="15023" y="10594"/>
                  </a:cubicBezTo>
                  <a:cubicBezTo>
                    <a:pt x="15024" y="10647"/>
                    <a:pt x="15024" y="10701"/>
                    <a:pt x="15023" y="10755"/>
                  </a:cubicBezTo>
                  <a:cubicBezTo>
                    <a:pt x="15023" y="13050"/>
                    <a:pt x="13159" y="14911"/>
                    <a:pt x="10859" y="14911"/>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2" name="Google Shape;2570;p285"/>
            <p:cNvSpPr/>
            <p:nvPr/>
          </p:nvSpPr>
          <p:spPr>
            <a:xfrm>
              <a:off x="0" y="611549"/>
              <a:ext cx="144406" cy="139064"/>
            </a:xfrm>
            <a:custGeom>
              <a:avLst/>
              <a:gdLst/>
              <a:ahLst/>
              <a:cxnLst>
                <a:cxn ang="0">
                  <a:pos x="wd2" y="hd2"/>
                </a:cxn>
                <a:cxn ang="5400000">
                  <a:pos x="wd2" y="hd2"/>
                </a:cxn>
                <a:cxn ang="10800000">
                  <a:pos x="wd2" y="hd2"/>
                </a:cxn>
                <a:cxn ang="16200000">
                  <a:pos x="wd2" y="hd2"/>
                </a:cxn>
              </a:cxnLst>
              <a:rect l="0" t="0" r="r" b="b"/>
              <a:pathLst>
                <a:path w="21555" h="21511" fill="norm" stroke="1" extrusionOk="0">
                  <a:moveTo>
                    <a:pt x="10858" y="1"/>
                  </a:moveTo>
                  <a:cubicBezTo>
                    <a:pt x="4907" y="-44"/>
                    <a:pt x="45" y="4735"/>
                    <a:pt x="0" y="10675"/>
                  </a:cubicBezTo>
                  <a:cubicBezTo>
                    <a:pt x="-45" y="16615"/>
                    <a:pt x="4744" y="21467"/>
                    <a:pt x="10696" y="21511"/>
                  </a:cubicBezTo>
                  <a:cubicBezTo>
                    <a:pt x="16648" y="21556"/>
                    <a:pt x="21510" y="16777"/>
                    <a:pt x="21554" y="10837"/>
                  </a:cubicBezTo>
                  <a:cubicBezTo>
                    <a:pt x="21555" y="10783"/>
                    <a:pt x="21555" y="10729"/>
                    <a:pt x="21554" y="10675"/>
                  </a:cubicBezTo>
                  <a:cubicBezTo>
                    <a:pt x="21510" y="4798"/>
                    <a:pt x="16747" y="45"/>
                    <a:pt x="10858" y="1"/>
                  </a:cubicBezTo>
                  <a:close/>
                  <a:moveTo>
                    <a:pt x="10858" y="14912"/>
                  </a:moveTo>
                  <a:cubicBezTo>
                    <a:pt x="8514" y="14957"/>
                    <a:pt x="6577" y="13097"/>
                    <a:pt x="6532" y="10757"/>
                  </a:cubicBezTo>
                  <a:cubicBezTo>
                    <a:pt x="6487" y="8418"/>
                    <a:pt x="8351" y="6484"/>
                    <a:pt x="10695" y="6440"/>
                  </a:cubicBezTo>
                  <a:cubicBezTo>
                    <a:pt x="13040" y="6395"/>
                    <a:pt x="14977" y="8255"/>
                    <a:pt x="15022" y="10594"/>
                  </a:cubicBezTo>
                  <a:cubicBezTo>
                    <a:pt x="15022" y="10621"/>
                    <a:pt x="15023" y="10648"/>
                    <a:pt x="15023" y="10675"/>
                  </a:cubicBezTo>
                  <a:cubicBezTo>
                    <a:pt x="15023" y="12983"/>
                    <a:pt x="13171" y="14868"/>
                    <a:pt x="10858" y="14912"/>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3" name="Google Shape;2571;p285"/>
            <p:cNvSpPr/>
            <p:nvPr/>
          </p:nvSpPr>
          <p:spPr>
            <a:xfrm>
              <a:off x="731324" y="205418"/>
              <a:ext cx="144406" cy="1390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cubicBezTo>
                    <a:pt x="16765" y="21600"/>
                    <a:pt x="21600" y="16765"/>
                    <a:pt x="21600" y="10800"/>
                  </a:cubicBezTo>
                  <a:cubicBezTo>
                    <a:pt x="21600" y="4835"/>
                    <a:pt x="16765" y="0"/>
                    <a:pt x="10800" y="0"/>
                  </a:cubicBezTo>
                  <a:cubicBezTo>
                    <a:pt x="4835" y="0"/>
                    <a:pt x="0" y="4835"/>
                    <a:pt x="0" y="10800"/>
                  </a:cubicBezTo>
                  <a:cubicBezTo>
                    <a:pt x="0" y="16765"/>
                    <a:pt x="4835" y="21600"/>
                    <a:pt x="10800" y="21600"/>
                  </a:cubicBezTo>
                  <a:close/>
                  <a:moveTo>
                    <a:pt x="10800" y="6627"/>
                  </a:moveTo>
                  <a:cubicBezTo>
                    <a:pt x="13150" y="6628"/>
                    <a:pt x="15055" y="8533"/>
                    <a:pt x="15054" y="10882"/>
                  </a:cubicBezTo>
                  <a:cubicBezTo>
                    <a:pt x="15054" y="13232"/>
                    <a:pt x="13148" y="15137"/>
                    <a:pt x="10799" y="15136"/>
                  </a:cubicBezTo>
                  <a:cubicBezTo>
                    <a:pt x="8449" y="15136"/>
                    <a:pt x="6545" y="13231"/>
                    <a:pt x="6545" y="10881"/>
                  </a:cubicBezTo>
                  <a:cubicBezTo>
                    <a:pt x="6545" y="10854"/>
                    <a:pt x="6545" y="10827"/>
                    <a:pt x="6545" y="10800"/>
                  </a:cubicBezTo>
                  <a:cubicBezTo>
                    <a:pt x="6545" y="8495"/>
                    <a:pt x="8413" y="6627"/>
                    <a:pt x="10717" y="6626"/>
                  </a:cubicBezTo>
                  <a:cubicBezTo>
                    <a:pt x="10745" y="6626"/>
                    <a:pt x="10772" y="6627"/>
                    <a:pt x="10800" y="6627"/>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4" name="Google Shape;2572;p285"/>
            <p:cNvSpPr/>
            <p:nvPr/>
          </p:nvSpPr>
          <p:spPr>
            <a:xfrm>
              <a:off x="731324" y="611551"/>
              <a:ext cx="144406" cy="139067"/>
            </a:xfrm>
            <a:custGeom>
              <a:avLst/>
              <a:gdLst/>
              <a:ahLst/>
              <a:cxnLst>
                <a:cxn ang="0">
                  <a:pos x="wd2" y="hd2"/>
                </a:cxn>
                <a:cxn ang="5400000">
                  <a:pos x="wd2" y="hd2"/>
                </a:cxn>
                <a:cxn ang="10800000">
                  <a:pos x="wd2" y="hd2"/>
                </a:cxn>
                <a:cxn ang="16200000">
                  <a:pos x="wd2" y="hd2"/>
                </a:cxn>
              </a:cxnLst>
              <a:rect l="0" t="0" r="r" b="b"/>
              <a:pathLst>
                <a:path w="21599" h="21600" fill="norm" stroke="1" extrusionOk="0">
                  <a:moveTo>
                    <a:pt x="10799" y="0"/>
                  </a:moveTo>
                  <a:cubicBezTo>
                    <a:pt x="4835" y="0"/>
                    <a:pt x="0" y="4835"/>
                    <a:pt x="0" y="10800"/>
                  </a:cubicBezTo>
                  <a:cubicBezTo>
                    <a:pt x="1" y="16765"/>
                    <a:pt x="4836" y="21600"/>
                    <a:pt x="10800" y="21600"/>
                  </a:cubicBezTo>
                  <a:cubicBezTo>
                    <a:pt x="16765" y="21600"/>
                    <a:pt x="21600" y="16764"/>
                    <a:pt x="21599" y="10800"/>
                  </a:cubicBezTo>
                  <a:cubicBezTo>
                    <a:pt x="21599" y="10772"/>
                    <a:pt x="21599" y="10745"/>
                    <a:pt x="21599" y="10718"/>
                  </a:cubicBezTo>
                  <a:cubicBezTo>
                    <a:pt x="21554" y="4786"/>
                    <a:pt x="16732" y="0"/>
                    <a:pt x="10799" y="0"/>
                  </a:cubicBezTo>
                  <a:close/>
                  <a:moveTo>
                    <a:pt x="10799" y="14973"/>
                  </a:moveTo>
                  <a:cubicBezTo>
                    <a:pt x="8451" y="15018"/>
                    <a:pt x="6509" y="13150"/>
                    <a:pt x="6464" y="10801"/>
                  </a:cubicBezTo>
                  <a:cubicBezTo>
                    <a:pt x="6419" y="8452"/>
                    <a:pt x="8287" y="6510"/>
                    <a:pt x="10636" y="6465"/>
                  </a:cubicBezTo>
                  <a:cubicBezTo>
                    <a:pt x="12985" y="6420"/>
                    <a:pt x="14926" y="8288"/>
                    <a:pt x="14971" y="10637"/>
                  </a:cubicBezTo>
                  <a:cubicBezTo>
                    <a:pt x="14972" y="10664"/>
                    <a:pt x="14972" y="10691"/>
                    <a:pt x="14972" y="10718"/>
                  </a:cubicBezTo>
                  <a:cubicBezTo>
                    <a:pt x="14973" y="13036"/>
                    <a:pt x="13117" y="14928"/>
                    <a:pt x="10799" y="1497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5" name="Google Shape;2573;p285"/>
            <p:cNvSpPr/>
            <p:nvPr/>
          </p:nvSpPr>
          <p:spPr>
            <a:xfrm>
              <a:off x="365935" y="814882"/>
              <a:ext cx="144406" cy="139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close/>
                  <a:moveTo>
                    <a:pt x="10800" y="14973"/>
                  </a:moveTo>
                  <a:cubicBezTo>
                    <a:pt x="8495" y="14973"/>
                    <a:pt x="6627" y="13105"/>
                    <a:pt x="6627" y="10800"/>
                  </a:cubicBezTo>
                  <a:cubicBezTo>
                    <a:pt x="6627" y="8495"/>
                    <a:pt x="8495" y="6627"/>
                    <a:pt x="10800" y="6627"/>
                  </a:cubicBezTo>
                  <a:cubicBezTo>
                    <a:pt x="13105" y="6627"/>
                    <a:pt x="14973" y="8495"/>
                    <a:pt x="14973" y="10800"/>
                  </a:cubicBezTo>
                  <a:cubicBezTo>
                    <a:pt x="14973" y="13105"/>
                    <a:pt x="13105" y="14973"/>
                    <a:pt x="10800" y="1497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6" name="Google Shape;2574;p285"/>
            <p:cNvSpPr/>
            <p:nvPr/>
          </p:nvSpPr>
          <p:spPr>
            <a:xfrm>
              <a:off x="538383" y="96783"/>
              <a:ext cx="176723" cy="125495"/>
            </a:xfrm>
            <a:custGeom>
              <a:avLst/>
              <a:gdLst/>
              <a:ahLst/>
              <a:cxnLst>
                <a:cxn ang="0">
                  <a:pos x="wd2" y="hd2"/>
                </a:cxn>
                <a:cxn ang="5400000">
                  <a:pos x="wd2" y="hd2"/>
                </a:cxn>
                <a:cxn ang="10800000">
                  <a:pos x="wd2" y="hd2"/>
                </a:cxn>
                <a:cxn ang="16200000">
                  <a:pos x="wd2" y="hd2"/>
                </a:cxn>
              </a:cxnLst>
              <a:rect l="0" t="0" r="r" b="b"/>
              <a:pathLst>
                <a:path w="20885" h="21088" fill="norm" stroke="1" extrusionOk="0">
                  <a:moveTo>
                    <a:pt x="1081" y="6571"/>
                  </a:moveTo>
                  <a:lnTo>
                    <a:pt x="16983" y="20469"/>
                  </a:lnTo>
                  <a:cubicBezTo>
                    <a:pt x="17395" y="20883"/>
                    <a:pt x="17895" y="21101"/>
                    <a:pt x="18405" y="21088"/>
                  </a:cubicBezTo>
                  <a:cubicBezTo>
                    <a:pt x="19273" y="20960"/>
                    <a:pt x="20043" y="20268"/>
                    <a:pt x="20474" y="19229"/>
                  </a:cubicBezTo>
                  <a:cubicBezTo>
                    <a:pt x="21235" y="17633"/>
                    <a:pt x="20907" y="15494"/>
                    <a:pt x="19741" y="14452"/>
                  </a:cubicBezTo>
                  <a:cubicBezTo>
                    <a:pt x="19705" y="14420"/>
                    <a:pt x="19670" y="14390"/>
                    <a:pt x="19634" y="14361"/>
                  </a:cubicBezTo>
                  <a:lnTo>
                    <a:pt x="3990" y="552"/>
                  </a:lnTo>
                  <a:cubicBezTo>
                    <a:pt x="2776" y="-499"/>
                    <a:pt x="1170" y="-4"/>
                    <a:pt x="403" y="1659"/>
                  </a:cubicBezTo>
                  <a:cubicBezTo>
                    <a:pt x="-365" y="3321"/>
                    <a:pt x="-3" y="5520"/>
                    <a:pt x="1211" y="6571"/>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7" name="Google Shape;2575;p285"/>
            <p:cNvSpPr/>
            <p:nvPr/>
          </p:nvSpPr>
          <p:spPr>
            <a:xfrm>
              <a:off x="162255" y="96215"/>
              <a:ext cx="179874" cy="126066"/>
            </a:xfrm>
            <a:custGeom>
              <a:avLst/>
              <a:gdLst/>
              <a:ahLst/>
              <a:cxnLst>
                <a:cxn ang="0">
                  <a:pos x="wd2" y="hd2"/>
                </a:cxn>
                <a:cxn ang="5400000">
                  <a:pos x="wd2" y="hd2"/>
                </a:cxn>
                <a:cxn ang="10800000">
                  <a:pos x="wd2" y="hd2"/>
                </a:cxn>
                <a:cxn ang="16200000">
                  <a:pos x="wd2" y="hd2"/>
                </a:cxn>
              </a:cxnLst>
              <a:rect l="0" t="0" r="r" b="b"/>
              <a:pathLst>
                <a:path w="20892" h="21092" fill="norm" stroke="1" extrusionOk="0">
                  <a:moveTo>
                    <a:pt x="2628" y="21091"/>
                  </a:moveTo>
                  <a:cubicBezTo>
                    <a:pt x="3130" y="21104"/>
                    <a:pt x="3621" y="20887"/>
                    <a:pt x="4026" y="20474"/>
                  </a:cubicBezTo>
                  <a:lnTo>
                    <a:pt x="19655" y="6637"/>
                  </a:lnTo>
                  <a:cubicBezTo>
                    <a:pt x="20879" y="5589"/>
                    <a:pt x="21259" y="3363"/>
                    <a:pt x="20503" y="1665"/>
                  </a:cubicBezTo>
                  <a:cubicBezTo>
                    <a:pt x="20496" y="1648"/>
                    <a:pt x="20488" y="1631"/>
                    <a:pt x="20480" y="1614"/>
                  </a:cubicBezTo>
                  <a:cubicBezTo>
                    <a:pt x="19698" y="-20"/>
                    <a:pt x="18119" y="-489"/>
                    <a:pt x="16923" y="556"/>
                  </a:cubicBezTo>
                  <a:lnTo>
                    <a:pt x="1294" y="14569"/>
                  </a:lnTo>
                  <a:cubicBezTo>
                    <a:pt x="107" y="15497"/>
                    <a:pt x="-341" y="17557"/>
                    <a:pt x="277" y="19240"/>
                  </a:cubicBezTo>
                  <a:cubicBezTo>
                    <a:pt x="761" y="20403"/>
                    <a:pt x="1660" y="21111"/>
                    <a:pt x="2628" y="21091"/>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8" name="Google Shape;2576;p285"/>
            <p:cNvSpPr/>
            <p:nvPr/>
          </p:nvSpPr>
          <p:spPr>
            <a:xfrm>
              <a:off x="39928" y="375555"/>
              <a:ext cx="44314" cy="193131"/>
            </a:xfrm>
            <a:custGeom>
              <a:avLst/>
              <a:gdLst/>
              <a:ahLst/>
              <a:cxnLst>
                <a:cxn ang="0">
                  <a:pos x="wd2" y="hd2"/>
                </a:cxn>
                <a:cxn ang="5400000">
                  <a:pos x="wd2" y="hd2"/>
                </a:cxn>
                <a:cxn ang="10800000">
                  <a:pos x="wd2" y="hd2"/>
                </a:cxn>
                <a:cxn ang="16200000">
                  <a:pos x="wd2" y="hd2"/>
                </a:cxn>
              </a:cxnLst>
              <a:rect l="0" t="0" r="r" b="b"/>
              <a:pathLst>
                <a:path w="21454" h="21392" fill="norm" stroke="1" extrusionOk="0">
                  <a:moveTo>
                    <a:pt x="21451" y="19373"/>
                  </a:moveTo>
                  <a:lnTo>
                    <a:pt x="21451" y="2335"/>
                  </a:lnTo>
                  <a:cubicBezTo>
                    <a:pt x="21600" y="1079"/>
                    <a:pt x="17097" y="34"/>
                    <a:pt x="11395" y="1"/>
                  </a:cubicBezTo>
                  <a:cubicBezTo>
                    <a:pt x="11215" y="0"/>
                    <a:pt x="11037" y="0"/>
                    <a:pt x="10858" y="1"/>
                  </a:cubicBezTo>
                  <a:cubicBezTo>
                    <a:pt x="5010" y="-31"/>
                    <a:pt x="149" y="988"/>
                    <a:pt x="3" y="2276"/>
                  </a:cubicBezTo>
                  <a:cubicBezTo>
                    <a:pt x="1" y="2296"/>
                    <a:pt x="0" y="2315"/>
                    <a:pt x="0" y="2335"/>
                  </a:cubicBezTo>
                  <a:lnTo>
                    <a:pt x="0" y="19373"/>
                  </a:lnTo>
                  <a:cubicBezTo>
                    <a:pt x="933" y="20678"/>
                    <a:pt x="6492" y="21569"/>
                    <a:pt x="12416" y="21363"/>
                  </a:cubicBezTo>
                  <a:cubicBezTo>
                    <a:pt x="17069" y="21202"/>
                    <a:pt x="20717" y="20398"/>
                    <a:pt x="21451" y="1937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19" name="Google Shape;2577;p285"/>
            <p:cNvSpPr/>
            <p:nvPr/>
          </p:nvSpPr>
          <p:spPr>
            <a:xfrm>
              <a:off x="785477" y="375563"/>
              <a:ext cx="43759" cy="195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323"/>
                  </a:moveTo>
                  <a:lnTo>
                    <a:pt x="0" y="19277"/>
                  </a:lnTo>
                  <a:cubicBezTo>
                    <a:pt x="0" y="20560"/>
                    <a:pt x="4836" y="21600"/>
                    <a:pt x="10800" y="21600"/>
                  </a:cubicBezTo>
                  <a:cubicBezTo>
                    <a:pt x="16765" y="21600"/>
                    <a:pt x="21600" y="20560"/>
                    <a:pt x="21600" y="19277"/>
                  </a:cubicBezTo>
                  <a:lnTo>
                    <a:pt x="21600" y="2323"/>
                  </a:lnTo>
                  <a:cubicBezTo>
                    <a:pt x="21600" y="1040"/>
                    <a:pt x="16765" y="0"/>
                    <a:pt x="10800" y="0"/>
                  </a:cubicBezTo>
                  <a:cubicBezTo>
                    <a:pt x="4836" y="0"/>
                    <a:pt x="0" y="1040"/>
                    <a:pt x="0" y="2323"/>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20" name="Google Shape;2578;p285"/>
            <p:cNvSpPr/>
            <p:nvPr/>
          </p:nvSpPr>
          <p:spPr>
            <a:xfrm>
              <a:off x="537561" y="728897"/>
              <a:ext cx="178850" cy="125494"/>
            </a:xfrm>
            <a:custGeom>
              <a:avLst/>
              <a:gdLst/>
              <a:ahLst/>
              <a:cxnLst>
                <a:cxn ang="0">
                  <a:pos x="wd2" y="hd2"/>
                </a:cxn>
                <a:cxn ang="5400000">
                  <a:pos x="wd2" y="hd2"/>
                </a:cxn>
                <a:cxn ang="10800000">
                  <a:pos x="wd2" y="hd2"/>
                </a:cxn>
                <a:cxn ang="16200000">
                  <a:pos x="wd2" y="hd2"/>
                </a:cxn>
              </a:cxnLst>
              <a:rect l="0" t="0" r="r" b="b"/>
              <a:pathLst>
                <a:path w="20887" h="21088" fill="norm" stroke="1" extrusionOk="0">
                  <a:moveTo>
                    <a:pt x="17007" y="552"/>
                  </a:moveTo>
                  <a:lnTo>
                    <a:pt x="1165" y="14537"/>
                  </a:lnTo>
                  <a:cubicBezTo>
                    <a:pt x="-11" y="15594"/>
                    <a:pt x="-353" y="17767"/>
                    <a:pt x="398" y="19406"/>
                  </a:cubicBezTo>
                  <a:cubicBezTo>
                    <a:pt x="880" y="20426"/>
                    <a:pt x="1691" y="21054"/>
                    <a:pt x="2570" y="21088"/>
                  </a:cubicBezTo>
                  <a:cubicBezTo>
                    <a:pt x="3056" y="21101"/>
                    <a:pt x="3529" y="20883"/>
                    <a:pt x="3912" y="20468"/>
                  </a:cubicBezTo>
                  <a:lnTo>
                    <a:pt x="19690" y="6571"/>
                  </a:lnTo>
                  <a:cubicBezTo>
                    <a:pt x="20890" y="5520"/>
                    <a:pt x="21247" y="3320"/>
                    <a:pt x="20489" y="1658"/>
                  </a:cubicBezTo>
                  <a:cubicBezTo>
                    <a:pt x="19731" y="-4"/>
                    <a:pt x="18143" y="-499"/>
                    <a:pt x="16944" y="552"/>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21" name="Google Shape;2579;p285"/>
            <p:cNvSpPr/>
            <p:nvPr/>
          </p:nvSpPr>
          <p:spPr>
            <a:xfrm>
              <a:off x="161190" y="727976"/>
              <a:ext cx="179977" cy="125922"/>
            </a:xfrm>
            <a:custGeom>
              <a:avLst/>
              <a:gdLst/>
              <a:ahLst/>
              <a:cxnLst>
                <a:cxn ang="0">
                  <a:pos x="wd2" y="hd2"/>
                </a:cxn>
                <a:cxn ang="5400000">
                  <a:pos x="wd2" y="hd2"/>
                </a:cxn>
                <a:cxn ang="10800000">
                  <a:pos x="wd2" y="hd2"/>
                </a:cxn>
                <a:cxn ang="16200000">
                  <a:pos x="wd2" y="hd2"/>
                </a:cxn>
              </a:cxnLst>
              <a:rect l="0" t="0" r="r" b="b"/>
              <a:pathLst>
                <a:path w="20912" h="21065" fill="norm" stroke="1" extrusionOk="0">
                  <a:moveTo>
                    <a:pt x="19786" y="14626"/>
                  </a:moveTo>
                  <a:lnTo>
                    <a:pt x="4087" y="703"/>
                  </a:lnTo>
                  <a:cubicBezTo>
                    <a:pt x="2963" y="-464"/>
                    <a:pt x="1370" y="-146"/>
                    <a:pt x="528" y="1412"/>
                  </a:cubicBezTo>
                  <a:cubicBezTo>
                    <a:pt x="483" y="1496"/>
                    <a:pt x="441" y="1583"/>
                    <a:pt x="401" y="1672"/>
                  </a:cubicBezTo>
                  <a:cubicBezTo>
                    <a:pt x="-353" y="3331"/>
                    <a:pt x="-15" y="5521"/>
                    <a:pt x="1164" y="6607"/>
                  </a:cubicBezTo>
                  <a:lnTo>
                    <a:pt x="16862" y="20442"/>
                  </a:lnTo>
                  <a:cubicBezTo>
                    <a:pt x="17242" y="20854"/>
                    <a:pt x="17714" y="21072"/>
                    <a:pt x="18197" y="21058"/>
                  </a:cubicBezTo>
                  <a:cubicBezTo>
                    <a:pt x="19158" y="21136"/>
                    <a:pt x="20069" y="20454"/>
                    <a:pt x="20548" y="19296"/>
                  </a:cubicBezTo>
                  <a:cubicBezTo>
                    <a:pt x="21247" y="17710"/>
                    <a:pt x="20909" y="15640"/>
                    <a:pt x="19786" y="14626"/>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643" name="Google Shape;2580;p285"/>
          <p:cNvGrpSpPr/>
          <p:nvPr/>
        </p:nvGrpSpPr>
        <p:grpSpPr>
          <a:xfrm>
            <a:off x="7353751" y="4197354"/>
            <a:ext cx="1231481" cy="791369"/>
            <a:chOff x="0" y="0"/>
            <a:chExt cx="1231479" cy="791368"/>
          </a:xfrm>
        </p:grpSpPr>
        <p:sp>
          <p:nvSpPr>
            <p:cNvPr id="623" name="Google Shape;2581;p285"/>
            <p:cNvSpPr/>
            <p:nvPr/>
          </p:nvSpPr>
          <p:spPr>
            <a:xfrm>
              <a:off x="866583" y="210772"/>
              <a:ext cx="159146" cy="159146"/>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4" name="Google Shape;2582;p285"/>
            <p:cNvSpPr/>
            <p:nvPr/>
          </p:nvSpPr>
          <p:spPr>
            <a:xfrm>
              <a:off x="866583" y="421450"/>
              <a:ext cx="159146" cy="159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834"/>
                    <a:pt x="16766" y="0"/>
                    <a:pt x="10800" y="0"/>
                  </a:cubicBezTo>
                  <a:cubicBezTo>
                    <a:pt x="4834" y="0"/>
                    <a:pt x="0" y="4834"/>
                    <a:pt x="0" y="10800"/>
                  </a:cubicBezTo>
                  <a:cubicBezTo>
                    <a:pt x="0" y="16766"/>
                    <a:pt x="4834" y="21600"/>
                    <a:pt x="10800" y="21600"/>
                  </a:cubicBezTo>
                  <a:cubicBezTo>
                    <a:pt x="16766" y="21600"/>
                    <a:pt x="21600" y="16766"/>
                    <a:pt x="21600" y="10800"/>
                  </a:cubicBezTo>
                  <a:close/>
                  <a:moveTo>
                    <a:pt x="16663" y="10800"/>
                  </a:moveTo>
                  <a:cubicBezTo>
                    <a:pt x="16663" y="14027"/>
                    <a:pt x="14040" y="16650"/>
                    <a:pt x="10813" y="16650"/>
                  </a:cubicBezTo>
                  <a:cubicBezTo>
                    <a:pt x="7586" y="16650"/>
                    <a:pt x="4963" y="14027"/>
                    <a:pt x="4963" y="10800"/>
                  </a:cubicBezTo>
                  <a:cubicBezTo>
                    <a:pt x="4963" y="7573"/>
                    <a:pt x="7586" y="4950"/>
                    <a:pt x="10813" y="4950"/>
                  </a:cubicBezTo>
                  <a:cubicBezTo>
                    <a:pt x="14040" y="4950"/>
                    <a:pt x="16663" y="7573"/>
                    <a:pt x="16663" y="1080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5" name="Google Shape;2583;p285"/>
            <p:cNvSpPr/>
            <p:nvPr/>
          </p:nvSpPr>
          <p:spPr>
            <a:xfrm>
              <a:off x="866583" y="632222"/>
              <a:ext cx="159146" cy="159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4834"/>
                    <a:pt x="16766" y="0"/>
                    <a:pt x="10800" y="0"/>
                  </a:cubicBezTo>
                  <a:cubicBezTo>
                    <a:pt x="4834" y="0"/>
                    <a:pt x="0" y="4834"/>
                    <a:pt x="0" y="10800"/>
                  </a:cubicBezTo>
                  <a:cubicBezTo>
                    <a:pt x="0" y="16766"/>
                    <a:pt x="4834" y="21600"/>
                    <a:pt x="10800" y="21600"/>
                  </a:cubicBezTo>
                  <a:cubicBezTo>
                    <a:pt x="16766" y="21600"/>
                    <a:pt x="21600" y="16766"/>
                    <a:pt x="21600" y="10800"/>
                  </a:cubicBezTo>
                  <a:close/>
                  <a:moveTo>
                    <a:pt x="16663" y="10800"/>
                  </a:moveTo>
                  <a:cubicBezTo>
                    <a:pt x="16663" y="14027"/>
                    <a:pt x="14040" y="16650"/>
                    <a:pt x="10813" y="16650"/>
                  </a:cubicBezTo>
                  <a:cubicBezTo>
                    <a:pt x="7586" y="16650"/>
                    <a:pt x="4963" y="14027"/>
                    <a:pt x="4963" y="10800"/>
                  </a:cubicBezTo>
                  <a:cubicBezTo>
                    <a:pt x="4963" y="7573"/>
                    <a:pt x="7586" y="4950"/>
                    <a:pt x="10813" y="4950"/>
                  </a:cubicBezTo>
                  <a:cubicBezTo>
                    <a:pt x="14040" y="4950"/>
                    <a:pt x="16663" y="7573"/>
                    <a:pt x="16663" y="1080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6" name="Google Shape;2584;p285"/>
            <p:cNvSpPr/>
            <p:nvPr/>
          </p:nvSpPr>
          <p:spPr>
            <a:xfrm>
              <a:off x="866583" y="-1"/>
              <a:ext cx="159146" cy="159147"/>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7" name="Google Shape;2585;p285"/>
            <p:cNvSpPr/>
            <p:nvPr/>
          </p:nvSpPr>
          <p:spPr>
            <a:xfrm>
              <a:off x="1072334" y="-1"/>
              <a:ext cx="159146" cy="159147"/>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8" name="Google Shape;2586;p285"/>
            <p:cNvSpPr/>
            <p:nvPr/>
          </p:nvSpPr>
          <p:spPr>
            <a:xfrm>
              <a:off x="1072334" y="210676"/>
              <a:ext cx="159146" cy="159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16766"/>
                    <a:pt x="4834" y="21600"/>
                    <a:pt x="10800" y="21600"/>
                  </a:cubicBezTo>
                  <a:cubicBezTo>
                    <a:pt x="16766" y="21600"/>
                    <a:pt x="21600" y="16766"/>
                    <a:pt x="21600" y="10800"/>
                  </a:cubicBezTo>
                  <a:cubicBezTo>
                    <a:pt x="21600" y="4834"/>
                    <a:pt x="16766" y="0"/>
                    <a:pt x="10800" y="0"/>
                  </a:cubicBezTo>
                  <a:cubicBezTo>
                    <a:pt x="4834" y="0"/>
                    <a:pt x="0" y="4834"/>
                    <a:pt x="0" y="10800"/>
                  </a:cubicBezTo>
                  <a:close/>
                  <a:moveTo>
                    <a:pt x="4937" y="10800"/>
                  </a:moveTo>
                  <a:cubicBezTo>
                    <a:pt x="4937" y="7573"/>
                    <a:pt x="7560" y="4950"/>
                    <a:pt x="10787" y="4950"/>
                  </a:cubicBezTo>
                  <a:cubicBezTo>
                    <a:pt x="14014" y="4950"/>
                    <a:pt x="16637" y="7573"/>
                    <a:pt x="16637" y="10800"/>
                  </a:cubicBezTo>
                  <a:cubicBezTo>
                    <a:pt x="16637" y="14027"/>
                    <a:pt x="14014" y="16650"/>
                    <a:pt x="10787" y="16650"/>
                  </a:cubicBezTo>
                  <a:cubicBezTo>
                    <a:pt x="7560" y="16650"/>
                    <a:pt x="4937" y="14027"/>
                    <a:pt x="4937" y="1080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29" name="Google Shape;2587;p285"/>
            <p:cNvSpPr/>
            <p:nvPr/>
          </p:nvSpPr>
          <p:spPr>
            <a:xfrm>
              <a:off x="1072334" y="632222"/>
              <a:ext cx="159146" cy="159146"/>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0" name="Google Shape;2588;p285"/>
            <p:cNvSpPr/>
            <p:nvPr/>
          </p:nvSpPr>
          <p:spPr>
            <a:xfrm>
              <a:off x="667462" y="632222"/>
              <a:ext cx="159146" cy="159146"/>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1" name="Google Shape;2589;p285"/>
            <p:cNvSpPr/>
            <p:nvPr/>
          </p:nvSpPr>
          <p:spPr>
            <a:xfrm>
              <a:off x="1072334" y="421450"/>
              <a:ext cx="159146" cy="159146"/>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2" name="Google Shape;2590;p285"/>
            <p:cNvSpPr/>
            <p:nvPr/>
          </p:nvSpPr>
          <p:spPr>
            <a:xfrm>
              <a:off x="667462" y="-1"/>
              <a:ext cx="159146" cy="159147"/>
            </a:xfrm>
            <a:prstGeom prst="ellipse">
              <a:avLst/>
            </a:pr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grpSp>
          <p:nvGrpSpPr>
            <p:cNvPr id="642" name="Google Shape;2591;p285"/>
            <p:cNvGrpSpPr/>
            <p:nvPr/>
          </p:nvGrpSpPr>
          <p:grpSpPr>
            <a:xfrm>
              <a:off x="0" y="275661"/>
              <a:ext cx="802074" cy="268465"/>
              <a:chOff x="0" y="0"/>
              <a:chExt cx="802073" cy="268463"/>
            </a:xfrm>
          </p:grpSpPr>
          <p:grpSp>
            <p:nvGrpSpPr>
              <p:cNvPr id="638" name="Google Shape;2592;p285"/>
              <p:cNvGrpSpPr/>
              <p:nvPr/>
            </p:nvGrpSpPr>
            <p:grpSpPr>
              <a:xfrm>
                <a:off x="0" y="-1"/>
                <a:ext cx="759730" cy="161705"/>
                <a:chOff x="0" y="0"/>
                <a:chExt cx="759729" cy="161703"/>
              </a:xfrm>
            </p:grpSpPr>
            <p:sp>
              <p:nvSpPr>
                <p:cNvPr id="633" name="Google Shape;2593;p285"/>
                <p:cNvSpPr/>
                <p:nvPr/>
              </p:nvSpPr>
              <p:spPr>
                <a:xfrm>
                  <a:off x="167954" y="0"/>
                  <a:ext cx="118223" cy="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200" y="0"/>
                      </a:moveTo>
                      <a:cubicBezTo>
                        <a:pt x="19182" y="0"/>
                        <a:pt x="21600" y="4843"/>
                        <a:pt x="21600" y="10817"/>
                      </a:cubicBezTo>
                      <a:lnTo>
                        <a:pt x="21600" y="10783"/>
                      </a:lnTo>
                      <a:cubicBezTo>
                        <a:pt x="21600" y="16757"/>
                        <a:pt x="19182" y="21600"/>
                        <a:pt x="16200" y="21600"/>
                      </a:cubicBezTo>
                      <a:lnTo>
                        <a:pt x="5400" y="21600"/>
                      </a:lnTo>
                      <a:cubicBezTo>
                        <a:pt x="2418" y="21600"/>
                        <a:pt x="0" y="16757"/>
                        <a:pt x="0" y="10783"/>
                      </a:cubicBezTo>
                      <a:lnTo>
                        <a:pt x="0" y="10817"/>
                      </a:lnTo>
                      <a:cubicBezTo>
                        <a:pt x="0" y="4843"/>
                        <a:pt x="2418" y="0"/>
                        <a:pt x="5400"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4" name="Google Shape;2594;p285"/>
                <p:cNvSpPr/>
                <p:nvPr/>
              </p:nvSpPr>
              <p:spPr>
                <a:xfrm>
                  <a:off x="345193" y="0"/>
                  <a:ext cx="189554" cy="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32" y="0"/>
                      </a:moveTo>
                      <a:cubicBezTo>
                        <a:pt x="20092" y="0"/>
                        <a:pt x="21600" y="4843"/>
                        <a:pt x="21600" y="10817"/>
                      </a:cubicBezTo>
                      <a:lnTo>
                        <a:pt x="21600" y="10783"/>
                      </a:lnTo>
                      <a:cubicBezTo>
                        <a:pt x="21600" y="16757"/>
                        <a:pt x="20092" y="21600"/>
                        <a:pt x="18232" y="21600"/>
                      </a:cubicBezTo>
                      <a:lnTo>
                        <a:pt x="3368" y="21600"/>
                      </a:lnTo>
                      <a:cubicBezTo>
                        <a:pt x="1508" y="21600"/>
                        <a:pt x="0" y="16757"/>
                        <a:pt x="0" y="10783"/>
                      </a:cubicBezTo>
                      <a:lnTo>
                        <a:pt x="0" y="10817"/>
                      </a:lnTo>
                      <a:cubicBezTo>
                        <a:pt x="0" y="4843"/>
                        <a:pt x="1508" y="0"/>
                        <a:pt x="3368"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5" name="Google Shape;2595;p285"/>
                <p:cNvSpPr/>
                <p:nvPr/>
              </p:nvSpPr>
              <p:spPr>
                <a:xfrm>
                  <a:off x="593763" y="0"/>
                  <a:ext cx="165967" cy="59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53" y="0"/>
                      </a:moveTo>
                      <a:cubicBezTo>
                        <a:pt x="19878" y="0"/>
                        <a:pt x="21600" y="4843"/>
                        <a:pt x="21600" y="10817"/>
                      </a:cubicBezTo>
                      <a:lnTo>
                        <a:pt x="21600" y="10783"/>
                      </a:lnTo>
                      <a:cubicBezTo>
                        <a:pt x="21600" y="16757"/>
                        <a:pt x="19878" y="21600"/>
                        <a:pt x="17753" y="21600"/>
                      </a:cubicBezTo>
                      <a:lnTo>
                        <a:pt x="3847" y="21600"/>
                      </a:lnTo>
                      <a:cubicBezTo>
                        <a:pt x="1722" y="21600"/>
                        <a:pt x="0" y="16757"/>
                        <a:pt x="0" y="10783"/>
                      </a:cubicBezTo>
                      <a:lnTo>
                        <a:pt x="0" y="10817"/>
                      </a:lnTo>
                      <a:cubicBezTo>
                        <a:pt x="0" y="4843"/>
                        <a:pt x="1722" y="0"/>
                        <a:pt x="3847"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6" name="Google Shape;2596;p285"/>
                <p:cNvSpPr/>
                <p:nvPr/>
              </p:nvSpPr>
              <p:spPr>
                <a:xfrm>
                  <a:off x="-1" y="102686"/>
                  <a:ext cx="108941" cy="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740" y="0"/>
                      </a:moveTo>
                      <a:cubicBezTo>
                        <a:pt x="18976" y="0"/>
                        <a:pt x="21600" y="4843"/>
                        <a:pt x="21600" y="10817"/>
                      </a:cubicBezTo>
                      <a:lnTo>
                        <a:pt x="21600" y="10783"/>
                      </a:lnTo>
                      <a:cubicBezTo>
                        <a:pt x="21600" y="16757"/>
                        <a:pt x="18976" y="21600"/>
                        <a:pt x="15740" y="21600"/>
                      </a:cubicBezTo>
                      <a:lnTo>
                        <a:pt x="5860" y="21600"/>
                      </a:lnTo>
                      <a:cubicBezTo>
                        <a:pt x="2624" y="21600"/>
                        <a:pt x="0" y="16757"/>
                        <a:pt x="0" y="10783"/>
                      </a:cubicBezTo>
                      <a:lnTo>
                        <a:pt x="0" y="10817"/>
                      </a:lnTo>
                      <a:cubicBezTo>
                        <a:pt x="0" y="4843"/>
                        <a:pt x="2624" y="0"/>
                        <a:pt x="5860"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37" name="Google Shape;2597;p285"/>
                <p:cNvSpPr/>
                <p:nvPr/>
              </p:nvSpPr>
              <p:spPr>
                <a:xfrm>
                  <a:off x="167954" y="102686"/>
                  <a:ext cx="394549" cy="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82" y="0"/>
                      </a:moveTo>
                      <a:cubicBezTo>
                        <a:pt x="20876" y="0"/>
                        <a:pt x="21600" y="4843"/>
                        <a:pt x="21600" y="10817"/>
                      </a:cubicBezTo>
                      <a:lnTo>
                        <a:pt x="21600" y="10783"/>
                      </a:lnTo>
                      <a:cubicBezTo>
                        <a:pt x="21600" y="16757"/>
                        <a:pt x="20876" y="21600"/>
                        <a:pt x="19982" y="21600"/>
                      </a:cubicBezTo>
                      <a:lnTo>
                        <a:pt x="1618" y="21600"/>
                      </a:lnTo>
                      <a:cubicBezTo>
                        <a:pt x="724" y="21600"/>
                        <a:pt x="0" y="16757"/>
                        <a:pt x="0" y="10783"/>
                      </a:cubicBezTo>
                      <a:lnTo>
                        <a:pt x="0" y="10817"/>
                      </a:lnTo>
                      <a:cubicBezTo>
                        <a:pt x="0" y="4843"/>
                        <a:pt x="724" y="0"/>
                        <a:pt x="1618"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grpSp>
          <p:sp>
            <p:nvSpPr>
              <p:cNvPr id="639" name="Google Shape;2598;p285"/>
              <p:cNvSpPr/>
              <p:nvPr/>
            </p:nvSpPr>
            <p:spPr>
              <a:xfrm>
                <a:off x="621518" y="102686"/>
                <a:ext cx="59018" cy="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83" y="0"/>
                    </a:moveTo>
                    <a:cubicBezTo>
                      <a:pt x="16757" y="0"/>
                      <a:pt x="21600" y="4843"/>
                      <a:pt x="21600" y="10817"/>
                    </a:cubicBezTo>
                    <a:lnTo>
                      <a:pt x="21600" y="10783"/>
                    </a:lnTo>
                    <a:cubicBezTo>
                      <a:pt x="21600" y="16757"/>
                      <a:pt x="16757" y="21600"/>
                      <a:pt x="10783" y="21600"/>
                    </a:cubicBezTo>
                    <a:lnTo>
                      <a:pt x="10817" y="21600"/>
                    </a:lnTo>
                    <a:cubicBezTo>
                      <a:pt x="4843" y="21600"/>
                      <a:pt x="0" y="16757"/>
                      <a:pt x="0" y="10783"/>
                    </a:cubicBezTo>
                    <a:lnTo>
                      <a:pt x="0" y="10817"/>
                    </a:lnTo>
                    <a:cubicBezTo>
                      <a:pt x="0" y="4843"/>
                      <a:pt x="4843" y="0"/>
                      <a:pt x="10817"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40" name="Google Shape;2599;p285"/>
              <p:cNvSpPr/>
              <p:nvPr/>
            </p:nvSpPr>
            <p:spPr>
              <a:xfrm>
                <a:off x="460384" y="209446"/>
                <a:ext cx="341690" cy="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32" y="0"/>
                    </a:moveTo>
                    <a:cubicBezTo>
                      <a:pt x="20764" y="0"/>
                      <a:pt x="21600" y="4843"/>
                      <a:pt x="21600" y="10817"/>
                    </a:cubicBezTo>
                    <a:lnTo>
                      <a:pt x="21600" y="10783"/>
                    </a:lnTo>
                    <a:cubicBezTo>
                      <a:pt x="21600" y="16757"/>
                      <a:pt x="20764" y="21600"/>
                      <a:pt x="19732" y="21600"/>
                    </a:cubicBezTo>
                    <a:lnTo>
                      <a:pt x="1868" y="21600"/>
                    </a:lnTo>
                    <a:cubicBezTo>
                      <a:pt x="836" y="21600"/>
                      <a:pt x="0" y="16757"/>
                      <a:pt x="0" y="10783"/>
                    </a:cubicBezTo>
                    <a:lnTo>
                      <a:pt x="0" y="10817"/>
                    </a:lnTo>
                    <a:cubicBezTo>
                      <a:pt x="0" y="4843"/>
                      <a:pt x="836" y="0"/>
                      <a:pt x="1868"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sp>
            <p:nvSpPr>
              <p:cNvPr id="641" name="Google Shape;2600;p285"/>
              <p:cNvSpPr/>
              <p:nvPr/>
            </p:nvSpPr>
            <p:spPr>
              <a:xfrm>
                <a:off x="149482" y="209446"/>
                <a:ext cx="270359" cy="590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39" y="0"/>
                    </a:moveTo>
                    <a:cubicBezTo>
                      <a:pt x="20543" y="0"/>
                      <a:pt x="21600" y="4843"/>
                      <a:pt x="21600" y="10817"/>
                    </a:cubicBezTo>
                    <a:lnTo>
                      <a:pt x="21600" y="10783"/>
                    </a:lnTo>
                    <a:cubicBezTo>
                      <a:pt x="21600" y="16757"/>
                      <a:pt x="20543" y="21600"/>
                      <a:pt x="19239" y="21600"/>
                    </a:cubicBezTo>
                    <a:lnTo>
                      <a:pt x="2361" y="21600"/>
                    </a:lnTo>
                    <a:cubicBezTo>
                      <a:pt x="1057" y="21600"/>
                      <a:pt x="0" y="16757"/>
                      <a:pt x="0" y="10783"/>
                    </a:cubicBezTo>
                    <a:lnTo>
                      <a:pt x="0" y="10817"/>
                    </a:lnTo>
                    <a:cubicBezTo>
                      <a:pt x="0" y="4843"/>
                      <a:pt x="1057" y="0"/>
                      <a:pt x="2361" y="0"/>
                    </a:cubicBezTo>
                    <a:close/>
                  </a:path>
                </a:pathLst>
              </a:custGeom>
              <a:solidFill>
                <a:srgbClr val="28B5E8"/>
              </a:solidFill>
              <a:ln w="12700" cap="flat">
                <a:noFill/>
                <a:miter lim="400000"/>
              </a:ln>
              <a:effectLst/>
            </p:spPr>
            <p:txBody>
              <a:bodyPr wrap="square" lIns="0" tIns="0" rIns="0" bIns="0" numCol="1" anchor="ctr">
                <a:noAutofit/>
              </a:bodyPr>
              <a:lstStyle/>
              <a:p>
                <a:pPr defTabSz="1219200">
                  <a:defRPr sz="1800">
                    <a:solidFill>
                      <a:srgbClr val="252525"/>
                    </a:solidFill>
                    <a:latin typeface="Calibri"/>
                    <a:ea typeface="Calibri"/>
                    <a:cs typeface="Calibri"/>
                    <a:sym typeface="Calibri"/>
                  </a:defRPr>
                </a:pPr>
              </a:p>
            </p:txBody>
          </p:sp>
        </p:grpSp>
      </p:grpSp>
      <p:grpSp>
        <p:nvGrpSpPr>
          <p:cNvPr id="648" name="Google Shape;2601;p285"/>
          <p:cNvGrpSpPr/>
          <p:nvPr/>
        </p:nvGrpSpPr>
        <p:grpSpPr>
          <a:xfrm>
            <a:off x="8278783" y="1674869"/>
            <a:ext cx="875717" cy="671595"/>
            <a:chOff x="0" y="0"/>
            <a:chExt cx="875716" cy="671594"/>
          </a:xfrm>
        </p:grpSpPr>
        <p:sp>
          <p:nvSpPr>
            <p:cNvPr id="644" name="Google Shape;2602;p285"/>
            <p:cNvSpPr/>
            <p:nvPr/>
          </p:nvSpPr>
          <p:spPr>
            <a:xfrm>
              <a:off x="0" y="-1"/>
              <a:ext cx="875717" cy="671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267" y="21600"/>
                  </a:moveTo>
                  <a:lnTo>
                    <a:pt x="2333" y="21600"/>
                  </a:lnTo>
                  <a:cubicBezTo>
                    <a:pt x="1047" y="21592"/>
                    <a:pt x="6" y="20241"/>
                    <a:pt x="0" y="18572"/>
                  </a:cubicBezTo>
                  <a:lnTo>
                    <a:pt x="0" y="3028"/>
                  </a:lnTo>
                  <a:cubicBezTo>
                    <a:pt x="6" y="1359"/>
                    <a:pt x="1047" y="8"/>
                    <a:pt x="2333" y="0"/>
                  </a:cubicBezTo>
                  <a:lnTo>
                    <a:pt x="19267" y="0"/>
                  </a:lnTo>
                  <a:cubicBezTo>
                    <a:pt x="20553" y="8"/>
                    <a:pt x="21594" y="1359"/>
                    <a:pt x="21600" y="3028"/>
                  </a:cubicBezTo>
                  <a:lnTo>
                    <a:pt x="21600" y="18572"/>
                  </a:lnTo>
                  <a:cubicBezTo>
                    <a:pt x="21594" y="20241"/>
                    <a:pt x="20553" y="21592"/>
                    <a:pt x="19267" y="21600"/>
                  </a:cubicBezTo>
                  <a:close/>
                  <a:moveTo>
                    <a:pt x="2333" y="1449"/>
                  </a:moveTo>
                  <a:cubicBezTo>
                    <a:pt x="1673" y="1486"/>
                    <a:pt x="1145" y="2171"/>
                    <a:pt x="1116" y="3028"/>
                  </a:cubicBezTo>
                  <a:lnTo>
                    <a:pt x="1116" y="18572"/>
                  </a:lnTo>
                  <a:cubicBezTo>
                    <a:pt x="1091" y="19479"/>
                    <a:pt x="1634" y="20242"/>
                    <a:pt x="2333" y="20282"/>
                  </a:cubicBezTo>
                  <a:lnTo>
                    <a:pt x="19267" y="20282"/>
                  </a:lnTo>
                  <a:cubicBezTo>
                    <a:pt x="19961" y="20274"/>
                    <a:pt x="20522" y="19545"/>
                    <a:pt x="20528" y="18645"/>
                  </a:cubicBezTo>
                  <a:lnTo>
                    <a:pt x="20528" y="3028"/>
                  </a:lnTo>
                  <a:cubicBezTo>
                    <a:pt x="20499" y="2150"/>
                    <a:pt x="19944" y="1456"/>
                    <a:pt x="19267" y="1449"/>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45" name="Google Shape;2603;p285"/>
            <p:cNvSpPr/>
            <p:nvPr/>
          </p:nvSpPr>
          <p:spPr>
            <a:xfrm>
              <a:off x="135208" y="225214"/>
              <a:ext cx="179810" cy="217117"/>
            </a:xfrm>
            <a:custGeom>
              <a:avLst/>
              <a:gdLst/>
              <a:ahLst/>
              <a:cxnLst>
                <a:cxn ang="0">
                  <a:pos x="wd2" y="hd2"/>
                </a:cxn>
                <a:cxn ang="5400000">
                  <a:pos x="wd2" y="hd2"/>
                </a:cxn>
                <a:cxn ang="10800000">
                  <a:pos x="wd2" y="hd2"/>
                </a:cxn>
                <a:cxn ang="16200000">
                  <a:pos x="wd2" y="hd2"/>
                </a:cxn>
              </a:cxnLst>
              <a:rect l="0" t="0" r="r" b="b"/>
              <a:pathLst>
                <a:path w="20890" h="21572" fill="norm" stroke="1" extrusionOk="0">
                  <a:moveTo>
                    <a:pt x="18311" y="21571"/>
                  </a:moveTo>
                  <a:cubicBezTo>
                    <a:pt x="17825" y="21562"/>
                    <a:pt x="17352" y="21438"/>
                    <a:pt x="16944" y="21213"/>
                  </a:cubicBezTo>
                  <a:lnTo>
                    <a:pt x="1170" y="12665"/>
                  </a:lnTo>
                  <a:cubicBezTo>
                    <a:pt x="-6" y="12028"/>
                    <a:pt x="-353" y="10701"/>
                    <a:pt x="395" y="9700"/>
                  </a:cubicBezTo>
                  <a:cubicBezTo>
                    <a:pt x="593" y="9434"/>
                    <a:pt x="858" y="9209"/>
                    <a:pt x="1170" y="9040"/>
                  </a:cubicBezTo>
                  <a:lnTo>
                    <a:pt x="16944" y="313"/>
                  </a:lnTo>
                  <a:cubicBezTo>
                    <a:pt x="17357" y="105"/>
                    <a:pt x="17830" y="-4"/>
                    <a:pt x="18311" y="0"/>
                  </a:cubicBezTo>
                  <a:cubicBezTo>
                    <a:pt x="19167" y="-12"/>
                    <a:pt x="19967" y="363"/>
                    <a:pt x="20414" y="985"/>
                  </a:cubicBezTo>
                  <a:cubicBezTo>
                    <a:pt x="21165" y="1989"/>
                    <a:pt x="20839" y="3319"/>
                    <a:pt x="19678" y="3983"/>
                  </a:cubicBezTo>
                  <a:lnTo>
                    <a:pt x="7111" y="10830"/>
                  </a:lnTo>
                  <a:lnTo>
                    <a:pt x="19678" y="17588"/>
                  </a:lnTo>
                  <a:cubicBezTo>
                    <a:pt x="20869" y="18205"/>
                    <a:pt x="21247" y="19526"/>
                    <a:pt x="20523" y="20540"/>
                  </a:cubicBezTo>
                  <a:cubicBezTo>
                    <a:pt x="20055" y="21195"/>
                    <a:pt x="19212" y="21588"/>
                    <a:pt x="18311" y="21571"/>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46" name="Google Shape;2604;p285"/>
            <p:cNvSpPr/>
            <p:nvPr/>
          </p:nvSpPr>
          <p:spPr>
            <a:xfrm>
              <a:off x="385443" y="169363"/>
              <a:ext cx="110270" cy="332871"/>
            </a:xfrm>
            <a:custGeom>
              <a:avLst/>
              <a:gdLst/>
              <a:ahLst/>
              <a:cxnLst>
                <a:cxn ang="0">
                  <a:pos x="wd2" y="hd2"/>
                </a:cxn>
                <a:cxn ang="5400000">
                  <a:pos x="wd2" y="hd2"/>
                </a:cxn>
                <a:cxn ang="10800000">
                  <a:pos x="wd2" y="hd2"/>
                </a:cxn>
                <a:cxn ang="16200000">
                  <a:pos x="wd2" y="hd2"/>
                </a:cxn>
              </a:cxnLst>
              <a:rect l="0" t="0" r="r" b="b"/>
              <a:pathLst>
                <a:path w="20829" h="21599" fill="norm" stroke="1" extrusionOk="0">
                  <a:moveTo>
                    <a:pt x="4131" y="21599"/>
                  </a:moveTo>
                  <a:lnTo>
                    <a:pt x="3191" y="21599"/>
                  </a:lnTo>
                  <a:cubicBezTo>
                    <a:pt x="1020" y="21443"/>
                    <a:pt x="-370" y="20714"/>
                    <a:pt x="88" y="19972"/>
                  </a:cubicBezTo>
                  <a:cubicBezTo>
                    <a:pt x="96" y="19959"/>
                    <a:pt x="104" y="19946"/>
                    <a:pt x="113" y="19933"/>
                  </a:cubicBezTo>
                  <a:lnTo>
                    <a:pt x="12680" y="1110"/>
                  </a:lnTo>
                  <a:cubicBezTo>
                    <a:pt x="13083" y="462"/>
                    <a:pt x="14759" y="-1"/>
                    <a:pt x="16698" y="0"/>
                  </a:cubicBezTo>
                  <a:lnTo>
                    <a:pt x="17638" y="0"/>
                  </a:lnTo>
                  <a:cubicBezTo>
                    <a:pt x="19848" y="172"/>
                    <a:pt x="21230" y="924"/>
                    <a:pt x="20726" y="1679"/>
                  </a:cubicBezTo>
                  <a:cubicBezTo>
                    <a:pt x="20722" y="1685"/>
                    <a:pt x="20718" y="1690"/>
                    <a:pt x="20715" y="1695"/>
                  </a:cubicBezTo>
                  <a:lnTo>
                    <a:pt x="7892" y="20488"/>
                  </a:lnTo>
                  <a:cubicBezTo>
                    <a:pt x="7511" y="21106"/>
                    <a:pt x="5972" y="21560"/>
                    <a:pt x="4131" y="21599"/>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647" name="Google Shape;2605;p285"/>
            <p:cNvSpPr/>
            <p:nvPr/>
          </p:nvSpPr>
          <p:spPr>
            <a:xfrm>
              <a:off x="574896" y="224766"/>
              <a:ext cx="179645" cy="217560"/>
            </a:xfrm>
            <a:custGeom>
              <a:avLst/>
              <a:gdLst/>
              <a:ahLst/>
              <a:cxnLst>
                <a:cxn ang="0">
                  <a:pos x="wd2" y="hd2"/>
                </a:cxn>
                <a:cxn ang="5400000">
                  <a:pos x="wd2" y="hd2"/>
                </a:cxn>
                <a:cxn ang="10800000">
                  <a:pos x="wd2" y="hd2"/>
                </a:cxn>
                <a:cxn ang="16200000">
                  <a:pos x="wd2" y="hd2"/>
                </a:cxn>
              </a:cxnLst>
              <a:rect l="0" t="0" r="r" b="b"/>
              <a:pathLst>
                <a:path w="20899" h="21596" fill="norm" stroke="1" extrusionOk="0">
                  <a:moveTo>
                    <a:pt x="2564" y="21596"/>
                  </a:moveTo>
                  <a:cubicBezTo>
                    <a:pt x="1685" y="21588"/>
                    <a:pt x="872" y="21201"/>
                    <a:pt x="406" y="20568"/>
                  </a:cubicBezTo>
                  <a:cubicBezTo>
                    <a:pt x="-344" y="19597"/>
                    <a:pt x="-25" y="18295"/>
                    <a:pt x="1118" y="17658"/>
                  </a:cubicBezTo>
                  <a:cubicBezTo>
                    <a:pt x="1144" y="17644"/>
                    <a:pt x="1169" y="17630"/>
                    <a:pt x="1195" y="17617"/>
                  </a:cubicBezTo>
                  <a:lnTo>
                    <a:pt x="13778" y="10865"/>
                  </a:lnTo>
                  <a:lnTo>
                    <a:pt x="1142" y="3979"/>
                  </a:lnTo>
                  <a:cubicBezTo>
                    <a:pt x="-20" y="3316"/>
                    <a:pt x="-347" y="1987"/>
                    <a:pt x="406" y="984"/>
                  </a:cubicBezTo>
                  <a:cubicBezTo>
                    <a:pt x="860" y="369"/>
                    <a:pt x="1656" y="-3"/>
                    <a:pt x="2511" y="0"/>
                  </a:cubicBezTo>
                  <a:cubicBezTo>
                    <a:pt x="3016" y="1"/>
                    <a:pt x="3509" y="125"/>
                    <a:pt x="3933" y="358"/>
                  </a:cubicBezTo>
                  <a:lnTo>
                    <a:pt x="19728" y="9077"/>
                  </a:lnTo>
                  <a:cubicBezTo>
                    <a:pt x="20906" y="9713"/>
                    <a:pt x="21253" y="11039"/>
                    <a:pt x="20504" y="12039"/>
                  </a:cubicBezTo>
                  <a:cubicBezTo>
                    <a:pt x="20305" y="12305"/>
                    <a:pt x="20040" y="12530"/>
                    <a:pt x="19728" y="12698"/>
                  </a:cubicBezTo>
                  <a:lnTo>
                    <a:pt x="3933" y="21239"/>
                  </a:lnTo>
                  <a:cubicBezTo>
                    <a:pt x="3530" y="21472"/>
                    <a:pt x="3053" y="21597"/>
                    <a:pt x="2564" y="21596"/>
                  </a:cubicBezTo>
                  <a:close/>
                </a:path>
              </a:pathLst>
            </a:custGeom>
            <a:solidFill>
              <a:srgbClr val="29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673" name="Google Shape;2606;p285"/>
          <p:cNvGrpSpPr/>
          <p:nvPr/>
        </p:nvGrpSpPr>
        <p:grpSpPr>
          <a:xfrm>
            <a:off x="6262836" y="1208603"/>
            <a:ext cx="833894" cy="1127343"/>
            <a:chOff x="0" y="0"/>
            <a:chExt cx="833892" cy="1127341"/>
          </a:xfrm>
        </p:grpSpPr>
        <p:sp>
          <p:nvSpPr>
            <p:cNvPr id="649" name="Google Shape;2607;p285"/>
            <p:cNvSpPr/>
            <p:nvPr/>
          </p:nvSpPr>
          <p:spPr>
            <a:xfrm>
              <a:off x="5140" y="299100"/>
              <a:ext cx="814605" cy="585512"/>
            </a:xfrm>
            <a:custGeom>
              <a:avLst/>
              <a:gdLst/>
              <a:ahLst/>
              <a:cxnLst>
                <a:cxn ang="0">
                  <a:pos x="wd2" y="hd2"/>
                </a:cxn>
                <a:cxn ang="5400000">
                  <a:pos x="wd2" y="hd2"/>
                </a:cxn>
                <a:cxn ang="10800000">
                  <a:pos x="wd2" y="hd2"/>
                </a:cxn>
                <a:cxn ang="16200000">
                  <a:pos x="wd2" y="hd2"/>
                </a:cxn>
              </a:cxnLst>
              <a:rect l="0" t="0" r="r" b="b"/>
              <a:pathLst>
                <a:path w="21100" h="21600" fill="norm" stroke="1" extrusionOk="0">
                  <a:moveTo>
                    <a:pt x="10117" y="1910"/>
                  </a:moveTo>
                  <a:cubicBezTo>
                    <a:pt x="14577" y="1910"/>
                    <a:pt x="18216" y="5244"/>
                    <a:pt x="19611" y="10618"/>
                  </a:cubicBezTo>
                  <a:cubicBezTo>
                    <a:pt x="19876" y="11625"/>
                    <a:pt x="19793" y="12645"/>
                    <a:pt x="19383" y="13484"/>
                  </a:cubicBezTo>
                  <a:cubicBezTo>
                    <a:pt x="18991" y="14283"/>
                    <a:pt x="18394" y="14686"/>
                    <a:pt x="17609" y="14686"/>
                  </a:cubicBezTo>
                  <a:cubicBezTo>
                    <a:pt x="16889" y="14686"/>
                    <a:pt x="16278" y="15037"/>
                    <a:pt x="15845" y="15700"/>
                  </a:cubicBezTo>
                  <a:cubicBezTo>
                    <a:pt x="15325" y="16486"/>
                    <a:pt x="15060" y="17694"/>
                    <a:pt x="15060" y="19300"/>
                  </a:cubicBezTo>
                  <a:lnTo>
                    <a:pt x="15047" y="19690"/>
                  </a:lnTo>
                  <a:lnTo>
                    <a:pt x="13870" y="19690"/>
                  </a:lnTo>
                  <a:cubicBezTo>
                    <a:pt x="13815" y="17734"/>
                    <a:pt x="13104" y="16388"/>
                    <a:pt x="11745" y="15693"/>
                  </a:cubicBezTo>
                  <a:cubicBezTo>
                    <a:pt x="10523" y="15063"/>
                    <a:pt x="8804" y="14933"/>
                    <a:pt x="6606" y="14933"/>
                  </a:cubicBezTo>
                  <a:lnTo>
                    <a:pt x="4833" y="14933"/>
                  </a:lnTo>
                  <a:cubicBezTo>
                    <a:pt x="3478" y="14933"/>
                    <a:pt x="2274" y="13880"/>
                    <a:pt x="1695" y="12190"/>
                  </a:cubicBezTo>
                  <a:cubicBezTo>
                    <a:pt x="1112" y="10488"/>
                    <a:pt x="1258" y="8500"/>
                    <a:pt x="2078" y="6992"/>
                  </a:cubicBezTo>
                  <a:cubicBezTo>
                    <a:pt x="3870" y="3717"/>
                    <a:pt x="6725" y="1910"/>
                    <a:pt x="10117" y="1910"/>
                  </a:cubicBezTo>
                  <a:close/>
                  <a:moveTo>
                    <a:pt x="10117" y="0"/>
                  </a:moveTo>
                  <a:cubicBezTo>
                    <a:pt x="6301" y="0"/>
                    <a:pt x="3068" y="2066"/>
                    <a:pt x="1021" y="5822"/>
                  </a:cubicBezTo>
                  <a:cubicBezTo>
                    <a:pt x="-115" y="7908"/>
                    <a:pt x="-320" y="10670"/>
                    <a:pt x="492" y="13029"/>
                  </a:cubicBezTo>
                  <a:cubicBezTo>
                    <a:pt x="1299" y="15381"/>
                    <a:pt x="2958" y="16843"/>
                    <a:pt x="4828" y="16843"/>
                  </a:cubicBezTo>
                  <a:lnTo>
                    <a:pt x="6606" y="16843"/>
                  </a:lnTo>
                  <a:cubicBezTo>
                    <a:pt x="11677" y="16843"/>
                    <a:pt x="12534" y="17798"/>
                    <a:pt x="12534" y="19936"/>
                  </a:cubicBezTo>
                  <a:lnTo>
                    <a:pt x="12534" y="20645"/>
                  </a:lnTo>
                  <a:cubicBezTo>
                    <a:pt x="12534" y="21171"/>
                    <a:pt x="12835" y="21600"/>
                    <a:pt x="13204" y="21600"/>
                  </a:cubicBezTo>
                  <a:lnTo>
                    <a:pt x="15694" y="21600"/>
                  </a:lnTo>
                  <a:cubicBezTo>
                    <a:pt x="16054" y="21600"/>
                    <a:pt x="16351" y="21191"/>
                    <a:pt x="16364" y="20677"/>
                  </a:cubicBezTo>
                  <a:lnTo>
                    <a:pt x="16396" y="19358"/>
                  </a:lnTo>
                  <a:lnTo>
                    <a:pt x="16396" y="19319"/>
                  </a:lnTo>
                  <a:cubicBezTo>
                    <a:pt x="16396" y="16596"/>
                    <a:pt x="17244" y="16596"/>
                    <a:pt x="17605" y="16596"/>
                  </a:cubicBezTo>
                  <a:cubicBezTo>
                    <a:pt x="18840" y="16596"/>
                    <a:pt x="19834" y="15895"/>
                    <a:pt x="20482" y="14569"/>
                  </a:cubicBezTo>
                  <a:cubicBezTo>
                    <a:pt x="21139" y="13224"/>
                    <a:pt x="21280" y="11547"/>
                    <a:pt x="20870" y="9955"/>
                  </a:cubicBezTo>
                  <a:cubicBezTo>
                    <a:pt x="19274" y="3814"/>
                    <a:pt x="15152" y="0"/>
                    <a:pt x="10117"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0" name="Google Shape;2608;p285"/>
            <p:cNvSpPr/>
            <p:nvPr/>
          </p:nvSpPr>
          <p:spPr>
            <a:xfrm>
              <a:off x="541135" y="482225"/>
              <a:ext cx="181263" cy="93955"/>
            </a:xfrm>
            <a:custGeom>
              <a:avLst/>
              <a:gdLst/>
              <a:ahLst/>
              <a:cxnLst>
                <a:cxn ang="0">
                  <a:pos x="wd2" y="hd2"/>
                </a:cxn>
                <a:cxn ang="5400000">
                  <a:pos x="wd2" y="hd2"/>
                </a:cxn>
                <a:cxn ang="10800000">
                  <a:pos x="wd2" y="hd2"/>
                </a:cxn>
                <a:cxn ang="16200000">
                  <a:pos x="wd2" y="hd2"/>
                </a:cxn>
              </a:cxnLst>
              <a:rect l="0" t="0" r="r" b="b"/>
              <a:pathLst>
                <a:path w="21365" h="21600" fill="norm" stroke="1" extrusionOk="0">
                  <a:moveTo>
                    <a:pt x="19852" y="0"/>
                  </a:moveTo>
                  <a:cubicBezTo>
                    <a:pt x="19329" y="0"/>
                    <a:pt x="18819" y="531"/>
                    <a:pt x="18530" y="1474"/>
                  </a:cubicBezTo>
                  <a:cubicBezTo>
                    <a:pt x="14719" y="13918"/>
                    <a:pt x="6667" y="15637"/>
                    <a:pt x="2528" y="15637"/>
                  </a:cubicBezTo>
                  <a:cubicBezTo>
                    <a:pt x="2182" y="15637"/>
                    <a:pt x="1864" y="15625"/>
                    <a:pt x="1577" y="15606"/>
                  </a:cubicBezTo>
                  <a:cubicBezTo>
                    <a:pt x="1565" y="15605"/>
                    <a:pt x="1552" y="15605"/>
                    <a:pt x="1540" y="15605"/>
                  </a:cubicBezTo>
                  <a:cubicBezTo>
                    <a:pt x="726" y="15605"/>
                    <a:pt x="41" y="16886"/>
                    <a:pt x="0" y="18481"/>
                  </a:cubicBezTo>
                  <a:cubicBezTo>
                    <a:pt x="-20" y="20141"/>
                    <a:pt x="643" y="21518"/>
                    <a:pt x="1474" y="21559"/>
                  </a:cubicBezTo>
                  <a:cubicBezTo>
                    <a:pt x="1868" y="21600"/>
                    <a:pt x="2262" y="21600"/>
                    <a:pt x="2657" y="21600"/>
                  </a:cubicBezTo>
                  <a:cubicBezTo>
                    <a:pt x="11102" y="21600"/>
                    <a:pt x="17803" y="15444"/>
                    <a:pt x="21144" y="4510"/>
                  </a:cubicBezTo>
                  <a:cubicBezTo>
                    <a:pt x="21580" y="3092"/>
                    <a:pt x="21352" y="1270"/>
                    <a:pt x="20625" y="420"/>
                  </a:cubicBezTo>
                  <a:cubicBezTo>
                    <a:pt x="20382" y="135"/>
                    <a:pt x="20115" y="0"/>
                    <a:pt x="19852"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1" name="Google Shape;2609;p285"/>
            <p:cNvSpPr/>
            <p:nvPr/>
          </p:nvSpPr>
          <p:spPr>
            <a:xfrm>
              <a:off x="410358" y="369538"/>
              <a:ext cx="159553" cy="206464"/>
            </a:xfrm>
            <a:custGeom>
              <a:avLst/>
              <a:gdLst/>
              <a:ahLst/>
              <a:cxnLst>
                <a:cxn ang="0">
                  <a:pos x="wd2" y="hd2"/>
                </a:cxn>
                <a:cxn ang="5400000">
                  <a:pos x="wd2" y="hd2"/>
                </a:cxn>
                <a:cxn ang="10800000">
                  <a:pos x="wd2" y="hd2"/>
                </a:cxn>
                <a:cxn ang="16200000">
                  <a:pos x="wd2" y="hd2"/>
                </a:cxn>
              </a:cxnLst>
              <a:rect l="0" t="0" r="r" b="b"/>
              <a:pathLst>
                <a:path w="20287" h="21600" fill="norm" stroke="1" extrusionOk="0">
                  <a:moveTo>
                    <a:pt x="18045" y="0"/>
                  </a:moveTo>
                  <a:cubicBezTo>
                    <a:pt x="17165" y="0"/>
                    <a:pt x="16448" y="559"/>
                    <a:pt x="16383" y="1273"/>
                  </a:cubicBezTo>
                  <a:cubicBezTo>
                    <a:pt x="16271" y="3006"/>
                    <a:pt x="16540" y="4554"/>
                    <a:pt x="16764" y="5788"/>
                  </a:cubicBezTo>
                  <a:cubicBezTo>
                    <a:pt x="16988" y="7097"/>
                    <a:pt x="17167" y="8166"/>
                    <a:pt x="16808" y="8719"/>
                  </a:cubicBezTo>
                  <a:cubicBezTo>
                    <a:pt x="16413" y="8849"/>
                    <a:pt x="15598" y="8894"/>
                    <a:pt x="14616" y="8894"/>
                  </a:cubicBezTo>
                  <a:cubicBezTo>
                    <a:pt x="13095" y="8894"/>
                    <a:pt x="11176" y="8786"/>
                    <a:pt x="9802" y="8719"/>
                  </a:cubicBezTo>
                  <a:cubicBezTo>
                    <a:pt x="8009" y="8619"/>
                    <a:pt x="6528" y="8545"/>
                    <a:pt x="5317" y="8545"/>
                  </a:cubicBezTo>
                  <a:cubicBezTo>
                    <a:pt x="2947" y="8545"/>
                    <a:pt x="1613" y="8829"/>
                    <a:pt x="1006" y="9769"/>
                  </a:cubicBezTo>
                  <a:cubicBezTo>
                    <a:pt x="-964" y="12828"/>
                    <a:pt x="536" y="19720"/>
                    <a:pt x="715" y="20494"/>
                  </a:cubicBezTo>
                  <a:cubicBezTo>
                    <a:pt x="849" y="21158"/>
                    <a:pt x="1543" y="21600"/>
                    <a:pt x="2326" y="21600"/>
                  </a:cubicBezTo>
                  <a:cubicBezTo>
                    <a:pt x="2416" y="21600"/>
                    <a:pt x="2528" y="21600"/>
                    <a:pt x="2617" y="21581"/>
                  </a:cubicBezTo>
                  <a:cubicBezTo>
                    <a:pt x="3513" y="21453"/>
                    <a:pt x="4095" y="20734"/>
                    <a:pt x="3938" y="19997"/>
                  </a:cubicBezTo>
                  <a:cubicBezTo>
                    <a:pt x="3378" y="17564"/>
                    <a:pt x="2886" y="13196"/>
                    <a:pt x="3736" y="11317"/>
                  </a:cubicBezTo>
                  <a:cubicBezTo>
                    <a:pt x="4069" y="11263"/>
                    <a:pt x="4593" y="11242"/>
                    <a:pt x="5216" y="11242"/>
                  </a:cubicBezTo>
                  <a:cubicBezTo>
                    <a:pt x="6522" y="11242"/>
                    <a:pt x="8260" y="11334"/>
                    <a:pt x="9579" y="11409"/>
                  </a:cubicBezTo>
                  <a:cubicBezTo>
                    <a:pt x="11498" y="11514"/>
                    <a:pt x="13128" y="11595"/>
                    <a:pt x="14488" y="11595"/>
                  </a:cubicBezTo>
                  <a:cubicBezTo>
                    <a:pt x="16967" y="11595"/>
                    <a:pt x="18551" y="11325"/>
                    <a:pt x="19360" y="10432"/>
                  </a:cubicBezTo>
                  <a:cubicBezTo>
                    <a:pt x="20636" y="9032"/>
                    <a:pt x="20322" y="7263"/>
                    <a:pt x="20010" y="5401"/>
                  </a:cubicBezTo>
                  <a:cubicBezTo>
                    <a:pt x="19808" y="4222"/>
                    <a:pt x="19584" y="2895"/>
                    <a:pt x="19674" y="1421"/>
                  </a:cubicBezTo>
                  <a:cubicBezTo>
                    <a:pt x="19719" y="684"/>
                    <a:pt x="19025" y="39"/>
                    <a:pt x="18129" y="2"/>
                  </a:cubicBezTo>
                  <a:cubicBezTo>
                    <a:pt x="18101" y="1"/>
                    <a:pt x="18073" y="0"/>
                    <a:pt x="1804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2" name="Google Shape;2610;p285"/>
            <p:cNvSpPr/>
            <p:nvPr/>
          </p:nvSpPr>
          <p:spPr>
            <a:xfrm>
              <a:off x="597441" y="545842"/>
              <a:ext cx="29395" cy="92163"/>
            </a:xfrm>
            <a:custGeom>
              <a:avLst/>
              <a:gdLst/>
              <a:ahLst/>
              <a:cxnLst>
                <a:cxn ang="0">
                  <a:pos x="wd2" y="hd2"/>
                </a:cxn>
                <a:cxn ang="5400000">
                  <a:pos x="wd2" y="hd2"/>
                </a:cxn>
                <a:cxn ang="10800000">
                  <a:pos x="wd2" y="hd2"/>
                </a:cxn>
                <a:cxn ang="16200000">
                  <a:pos x="wd2" y="hd2"/>
                </a:cxn>
              </a:cxnLst>
              <a:rect l="0" t="0" r="r" b="b"/>
              <a:pathLst>
                <a:path w="19711" h="21600" fill="norm" stroke="1" extrusionOk="0">
                  <a:moveTo>
                    <a:pt x="9265" y="0"/>
                  </a:moveTo>
                  <a:cubicBezTo>
                    <a:pt x="4818" y="0"/>
                    <a:pt x="942" y="1161"/>
                    <a:pt x="494" y="2734"/>
                  </a:cubicBezTo>
                  <a:cubicBezTo>
                    <a:pt x="-1276" y="9091"/>
                    <a:pt x="2263" y="18545"/>
                    <a:pt x="2502" y="18957"/>
                  </a:cubicBezTo>
                  <a:cubicBezTo>
                    <a:pt x="3092" y="20485"/>
                    <a:pt x="6750" y="21600"/>
                    <a:pt x="10999" y="21600"/>
                  </a:cubicBezTo>
                  <a:cubicBezTo>
                    <a:pt x="11473" y="21600"/>
                    <a:pt x="11827" y="21600"/>
                    <a:pt x="12178" y="21560"/>
                  </a:cubicBezTo>
                  <a:cubicBezTo>
                    <a:pt x="17020" y="21352"/>
                    <a:pt x="20324" y="19824"/>
                    <a:pt x="19615" y="18132"/>
                  </a:cubicBezTo>
                  <a:cubicBezTo>
                    <a:pt x="19615" y="18050"/>
                    <a:pt x="16076" y="8967"/>
                    <a:pt x="17729" y="3353"/>
                  </a:cubicBezTo>
                  <a:cubicBezTo>
                    <a:pt x="18200" y="1660"/>
                    <a:pt x="14657" y="173"/>
                    <a:pt x="9938" y="9"/>
                  </a:cubicBezTo>
                  <a:cubicBezTo>
                    <a:pt x="9710" y="3"/>
                    <a:pt x="9490" y="0"/>
                    <a:pt x="926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3" name="Google Shape;2611;p285"/>
            <p:cNvSpPr/>
            <p:nvPr/>
          </p:nvSpPr>
          <p:spPr>
            <a:xfrm>
              <a:off x="257016" y="356167"/>
              <a:ext cx="179909" cy="312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564" y="0"/>
                  </a:moveTo>
                  <a:cubicBezTo>
                    <a:pt x="697" y="0"/>
                    <a:pt x="0" y="402"/>
                    <a:pt x="0" y="900"/>
                  </a:cubicBezTo>
                  <a:cubicBezTo>
                    <a:pt x="0" y="6203"/>
                    <a:pt x="1035" y="9657"/>
                    <a:pt x="3445" y="12418"/>
                  </a:cubicBezTo>
                  <a:cubicBezTo>
                    <a:pt x="5220" y="14473"/>
                    <a:pt x="15598" y="21600"/>
                    <a:pt x="20057" y="21600"/>
                  </a:cubicBezTo>
                  <a:cubicBezTo>
                    <a:pt x="20903" y="21600"/>
                    <a:pt x="21579" y="21211"/>
                    <a:pt x="21600" y="20725"/>
                  </a:cubicBezTo>
                  <a:cubicBezTo>
                    <a:pt x="21600" y="20226"/>
                    <a:pt x="20903" y="19825"/>
                    <a:pt x="20057" y="19812"/>
                  </a:cubicBezTo>
                  <a:cubicBezTo>
                    <a:pt x="17965" y="19788"/>
                    <a:pt x="8391" y="14120"/>
                    <a:pt x="6214" y="11627"/>
                  </a:cubicBezTo>
                  <a:cubicBezTo>
                    <a:pt x="4692" y="9851"/>
                    <a:pt x="3107" y="7200"/>
                    <a:pt x="3107" y="900"/>
                  </a:cubicBezTo>
                  <a:cubicBezTo>
                    <a:pt x="3107" y="402"/>
                    <a:pt x="2410" y="0"/>
                    <a:pt x="1564"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4" name="Google Shape;2612;p285"/>
            <p:cNvSpPr/>
            <p:nvPr/>
          </p:nvSpPr>
          <p:spPr>
            <a:xfrm>
              <a:off x="118384" y="429710"/>
              <a:ext cx="109797" cy="132554"/>
            </a:xfrm>
            <a:custGeom>
              <a:avLst/>
              <a:gdLst/>
              <a:ahLst/>
              <a:cxnLst>
                <a:cxn ang="0">
                  <a:pos x="wd2" y="hd2"/>
                </a:cxn>
                <a:cxn ang="5400000">
                  <a:pos x="wd2" y="hd2"/>
                </a:cxn>
                <a:cxn ang="10800000">
                  <a:pos x="wd2" y="hd2"/>
                </a:cxn>
                <a:cxn ang="16200000">
                  <a:pos x="wd2" y="hd2"/>
                </a:cxn>
              </a:cxnLst>
              <a:rect l="0" t="0" r="r" b="b"/>
              <a:pathLst>
                <a:path w="21216" h="21600" fill="norm" stroke="1" extrusionOk="0">
                  <a:moveTo>
                    <a:pt x="2489" y="0"/>
                  </a:moveTo>
                  <a:cubicBezTo>
                    <a:pt x="1897" y="0"/>
                    <a:pt x="1304" y="174"/>
                    <a:pt x="834" y="531"/>
                  </a:cubicBezTo>
                  <a:cubicBezTo>
                    <a:pt x="-187" y="1306"/>
                    <a:pt x="-288" y="2655"/>
                    <a:pt x="630" y="3516"/>
                  </a:cubicBezTo>
                  <a:cubicBezTo>
                    <a:pt x="2670" y="5440"/>
                    <a:pt x="4882" y="7133"/>
                    <a:pt x="7025" y="8798"/>
                  </a:cubicBezTo>
                  <a:cubicBezTo>
                    <a:pt x="11753" y="12471"/>
                    <a:pt x="15870" y="15630"/>
                    <a:pt x="16244" y="19647"/>
                  </a:cubicBezTo>
                  <a:cubicBezTo>
                    <a:pt x="16346" y="20739"/>
                    <a:pt x="17434" y="21571"/>
                    <a:pt x="18727" y="21571"/>
                  </a:cubicBezTo>
                  <a:lnTo>
                    <a:pt x="18727" y="21600"/>
                  </a:lnTo>
                  <a:cubicBezTo>
                    <a:pt x="18795" y="21600"/>
                    <a:pt x="18862" y="21571"/>
                    <a:pt x="18931" y="21571"/>
                  </a:cubicBezTo>
                  <a:cubicBezTo>
                    <a:pt x="20292" y="21485"/>
                    <a:pt x="21312" y="20480"/>
                    <a:pt x="21210" y="19303"/>
                  </a:cubicBezTo>
                  <a:cubicBezTo>
                    <a:pt x="20700" y="13649"/>
                    <a:pt x="15700" y="9774"/>
                    <a:pt x="10393" y="5669"/>
                  </a:cubicBezTo>
                  <a:cubicBezTo>
                    <a:pt x="8352" y="4090"/>
                    <a:pt x="6243" y="2454"/>
                    <a:pt x="4371" y="703"/>
                  </a:cubicBezTo>
                  <a:cubicBezTo>
                    <a:pt x="3876" y="238"/>
                    <a:pt x="3184" y="0"/>
                    <a:pt x="2489"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5" name="Google Shape;2613;p285"/>
            <p:cNvSpPr/>
            <p:nvPr/>
          </p:nvSpPr>
          <p:spPr>
            <a:xfrm>
              <a:off x="315105" y="603233"/>
              <a:ext cx="64886" cy="129893"/>
            </a:xfrm>
            <a:custGeom>
              <a:avLst/>
              <a:gdLst/>
              <a:ahLst/>
              <a:cxnLst>
                <a:cxn ang="0">
                  <a:pos x="wd2" y="hd2"/>
                </a:cxn>
                <a:cxn ang="5400000">
                  <a:pos x="wd2" y="hd2"/>
                </a:cxn>
                <a:cxn ang="10800000">
                  <a:pos x="wd2" y="hd2"/>
                </a:cxn>
                <a:cxn ang="16200000">
                  <a:pos x="wd2" y="hd2"/>
                </a:cxn>
              </a:cxnLst>
              <a:rect l="0" t="0" r="r" b="b"/>
              <a:pathLst>
                <a:path w="21117" h="21600" fill="norm" stroke="1" extrusionOk="0">
                  <a:moveTo>
                    <a:pt x="16939" y="0"/>
                  </a:moveTo>
                  <a:cubicBezTo>
                    <a:pt x="15955" y="0"/>
                    <a:pt x="14964" y="178"/>
                    <a:pt x="14153" y="539"/>
                  </a:cubicBezTo>
                  <a:cubicBezTo>
                    <a:pt x="8424" y="3059"/>
                    <a:pt x="0" y="10821"/>
                    <a:pt x="0" y="19462"/>
                  </a:cubicBezTo>
                  <a:cubicBezTo>
                    <a:pt x="0" y="20633"/>
                    <a:pt x="1892" y="21600"/>
                    <a:pt x="4240" y="21600"/>
                  </a:cubicBezTo>
                  <a:cubicBezTo>
                    <a:pt x="6532" y="21600"/>
                    <a:pt x="8424" y="20633"/>
                    <a:pt x="8424" y="19462"/>
                  </a:cubicBezTo>
                  <a:cubicBezTo>
                    <a:pt x="8424" y="11993"/>
                    <a:pt x="15871" y="5460"/>
                    <a:pt x="19652" y="3790"/>
                  </a:cubicBezTo>
                  <a:cubicBezTo>
                    <a:pt x="21428" y="2999"/>
                    <a:pt x="21600" y="1652"/>
                    <a:pt x="20111" y="744"/>
                  </a:cubicBezTo>
                  <a:cubicBezTo>
                    <a:pt x="19271" y="251"/>
                    <a:pt x="18110" y="0"/>
                    <a:pt x="16939"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6" name="Google Shape;2614;p285"/>
            <p:cNvSpPr/>
            <p:nvPr/>
          </p:nvSpPr>
          <p:spPr>
            <a:xfrm>
              <a:off x="379637" y="346291"/>
              <a:ext cx="32243" cy="82804"/>
            </a:xfrm>
            <a:custGeom>
              <a:avLst/>
              <a:gdLst/>
              <a:ahLst/>
              <a:cxnLst>
                <a:cxn ang="0">
                  <a:pos x="wd2" y="hd2"/>
                </a:cxn>
                <a:cxn ang="5400000">
                  <a:pos x="wd2" y="hd2"/>
                </a:cxn>
                <a:cxn ang="10800000">
                  <a:pos x="wd2" y="hd2"/>
                </a:cxn>
                <a:cxn ang="16200000">
                  <a:pos x="wd2" y="hd2"/>
                </a:cxn>
              </a:cxnLst>
              <a:rect l="0" t="0" r="r" b="b"/>
              <a:pathLst>
                <a:path w="19488" h="21600" fill="norm" stroke="1" extrusionOk="0">
                  <a:moveTo>
                    <a:pt x="8052" y="0"/>
                  </a:moveTo>
                  <a:cubicBezTo>
                    <a:pt x="3965" y="0"/>
                    <a:pt x="465" y="1349"/>
                    <a:pt x="259" y="3174"/>
                  </a:cubicBezTo>
                  <a:cubicBezTo>
                    <a:pt x="-60" y="5150"/>
                    <a:pt x="-1016" y="15122"/>
                    <a:pt x="4836" y="19808"/>
                  </a:cubicBezTo>
                  <a:cubicBezTo>
                    <a:pt x="6219" y="20956"/>
                    <a:pt x="8877" y="21600"/>
                    <a:pt x="11643" y="21600"/>
                  </a:cubicBezTo>
                  <a:cubicBezTo>
                    <a:pt x="12922" y="21600"/>
                    <a:pt x="14197" y="21462"/>
                    <a:pt x="15368" y="21186"/>
                  </a:cubicBezTo>
                  <a:cubicBezTo>
                    <a:pt x="19198" y="20314"/>
                    <a:pt x="20584" y="18291"/>
                    <a:pt x="18562" y="16637"/>
                  </a:cubicBezTo>
                  <a:cubicBezTo>
                    <a:pt x="15796" y="14386"/>
                    <a:pt x="15264" y="7632"/>
                    <a:pt x="15796" y="3541"/>
                  </a:cubicBezTo>
                  <a:cubicBezTo>
                    <a:pt x="16112" y="1704"/>
                    <a:pt x="12814" y="96"/>
                    <a:pt x="8453" y="4"/>
                  </a:cubicBezTo>
                  <a:cubicBezTo>
                    <a:pt x="8319" y="1"/>
                    <a:pt x="8186" y="0"/>
                    <a:pt x="8052"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7" name="Google Shape;2615;p285"/>
            <p:cNvSpPr/>
            <p:nvPr/>
          </p:nvSpPr>
          <p:spPr>
            <a:xfrm>
              <a:off x="76507" y="612111"/>
              <a:ext cx="110796" cy="74688"/>
            </a:xfrm>
            <a:custGeom>
              <a:avLst/>
              <a:gdLst/>
              <a:ahLst/>
              <a:cxnLst>
                <a:cxn ang="0">
                  <a:pos x="wd2" y="hd2"/>
                </a:cxn>
                <a:cxn ang="5400000">
                  <a:pos x="wd2" y="hd2"/>
                </a:cxn>
                <a:cxn ang="10800000">
                  <a:pos x="wd2" y="hd2"/>
                </a:cxn>
                <a:cxn ang="16200000">
                  <a:pos x="wd2" y="hd2"/>
                </a:cxn>
              </a:cxnLst>
              <a:rect l="0" t="0" r="r" b="b"/>
              <a:pathLst>
                <a:path w="21342" h="21600" fill="norm" stroke="1" extrusionOk="0">
                  <a:moveTo>
                    <a:pt x="18867" y="0"/>
                  </a:moveTo>
                  <a:cubicBezTo>
                    <a:pt x="11339" y="0"/>
                    <a:pt x="5201" y="8151"/>
                    <a:pt x="691" y="15283"/>
                  </a:cubicBezTo>
                  <a:cubicBezTo>
                    <a:pt x="-258" y="16812"/>
                    <a:pt x="-225" y="19154"/>
                    <a:pt x="759" y="20580"/>
                  </a:cubicBezTo>
                  <a:cubicBezTo>
                    <a:pt x="1234" y="21244"/>
                    <a:pt x="1844" y="21600"/>
                    <a:pt x="2489" y="21600"/>
                  </a:cubicBezTo>
                  <a:cubicBezTo>
                    <a:pt x="3133" y="21600"/>
                    <a:pt x="3777" y="21244"/>
                    <a:pt x="4286" y="20429"/>
                  </a:cubicBezTo>
                  <a:cubicBezTo>
                    <a:pt x="8118" y="14416"/>
                    <a:pt x="13238" y="7488"/>
                    <a:pt x="18867" y="7488"/>
                  </a:cubicBezTo>
                  <a:cubicBezTo>
                    <a:pt x="20223" y="7488"/>
                    <a:pt x="21342" y="5808"/>
                    <a:pt x="21342" y="3718"/>
                  </a:cubicBezTo>
                  <a:cubicBezTo>
                    <a:pt x="21342" y="1630"/>
                    <a:pt x="20223" y="0"/>
                    <a:pt x="18867"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8" name="Google Shape;2616;p285"/>
            <p:cNvSpPr/>
            <p:nvPr/>
          </p:nvSpPr>
          <p:spPr>
            <a:xfrm>
              <a:off x="508362" y="640455"/>
              <a:ext cx="109456" cy="117154"/>
            </a:xfrm>
            <a:custGeom>
              <a:avLst/>
              <a:gdLst/>
              <a:ahLst/>
              <a:cxnLst>
                <a:cxn ang="0">
                  <a:pos x="wd2" y="hd2"/>
                </a:cxn>
                <a:cxn ang="5400000">
                  <a:pos x="wd2" y="hd2"/>
                </a:cxn>
                <a:cxn ang="10800000">
                  <a:pos x="wd2" y="hd2"/>
                </a:cxn>
                <a:cxn ang="16200000">
                  <a:pos x="wd2" y="hd2"/>
                </a:cxn>
              </a:cxnLst>
              <a:rect l="0" t="0" r="r" b="b"/>
              <a:pathLst>
                <a:path w="21149" h="21600" fill="norm" stroke="1" extrusionOk="0">
                  <a:moveTo>
                    <a:pt x="2479" y="0"/>
                  </a:moveTo>
                  <a:cubicBezTo>
                    <a:pt x="2438" y="0"/>
                    <a:pt x="2396" y="1"/>
                    <a:pt x="2354" y="3"/>
                  </a:cubicBezTo>
                  <a:cubicBezTo>
                    <a:pt x="959" y="101"/>
                    <a:pt x="-95" y="1205"/>
                    <a:pt x="7" y="2536"/>
                  </a:cubicBezTo>
                  <a:cubicBezTo>
                    <a:pt x="347" y="8642"/>
                    <a:pt x="12559" y="18060"/>
                    <a:pt x="17219" y="21178"/>
                  </a:cubicBezTo>
                  <a:cubicBezTo>
                    <a:pt x="17661" y="21471"/>
                    <a:pt x="18171" y="21600"/>
                    <a:pt x="18648" y="21600"/>
                  </a:cubicBezTo>
                  <a:cubicBezTo>
                    <a:pt x="19430" y="21600"/>
                    <a:pt x="20212" y="21243"/>
                    <a:pt x="20689" y="20561"/>
                  </a:cubicBezTo>
                  <a:cubicBezTo>
                    <a:pt x="21505" y="19489"/>
                    <a:pt x="21198" y="17995"/>
                    <a:pt x="20076" y="17248"/>
                  </a:cubicBezTo>
                  <a:cubicBezTo>
                    <a:pt x="12490" y="12181"/>
                    <a:pt x="5144" y="4906"/>
                    <a:pt x="4973" y="2244"/>
                  </a:cubicBezTo>
                  <a:cubicBezTo>
                    <a:pt x="4907" y="985"/>
                    <a:pt x="3786" y="0"/>
                    <a:pt x="2479"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59" name="Google Shape;2617;p285"/>
            <p:cNvSpPr/>
            <p:nvPr/>
          </p:nvSpPr>
          <p:spPr>
            <a:xfrm>
              <a:off x="257895" y="139687"/>
              <a:ext cx="90660" cy="1865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061" y="0"/>
                  </a:moveTo>
                  <a:cubicBezTo>
                    <a:pt x="1384" y="0"/>
                    <a:pt x="0" y="652"/>
                    <a:pt x="0" y="1489"/>
                  </a:cubicBezTo>
                  <a:lnTo>
                    <a:pt x="0" y="8607"/>
                  </a:lnTo>
                  <a:cubicBezTo>
                    <a:pt x="0" y="9423"/>
                    <a:pt x="1384" y="10096"/>
                    <a:pt x="3061" y="10096"/>
                  </a:cubicBezTo>
                  <a:lnTo>
                    <a:pt x="15435" y="10096"/>
                  </a:lnTo>
                  <a:lnTo>
                    <a:pt x="15435" y="20091"/>
                  </a:lnTo>
                  <a:cubicBezTo>
                    <a:pt x="15435" y="20927"/>
                    <a:pt x="16819" y="21600"/>
                    <a:pt x="18539" y="21600"/>
                  </a:cubicBezTo>
                  <a:cubicBezTo>
                    <a:pt x="20258" y="21600"/>
                    <a:pt x="21600" y="20927"/>
                    <a:pt x="21600" y="20091"/>
                  </a:cubicBezTo>
                  <a:lnTo>
                    <a:pt x="21600" y="8607"/>
                  </a:lnTo>
                  <a:cubicBezTo>
                    <a:pt x="21600" y="7771"/>
                    <a:pt x="20258" y="7098"/>
                    <a:pt x="18539" y="7098"/>
                  </a:cubicBezTo>
                  <a:lnTo>
                    <a:pt x="6165" y="7098"/>
                  </a:lnTo>
                  <a:lnTo>
                    <a:pt x="6165" y="1489"/>
                  </a:lnTo>
                  <a:cubicBezTo>
                    <a:pt x="6165" y="652"/>
                    <a:pt x="4782" y="0"/>
                    <a:pt x="3061"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0" name="Google Shape;2618;p285"/>
            <p:cNvSpPr/>
            <p:nvPr/>
          </p:nvSpPr>
          <p:spPr>
            <a:xfrm>
              <a:off x="322677" y="735765"/>
              <a:ext cx="25878" cy="256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74" y="0"/>
                  </a:moveTo>
                  <a:cubicBezTo>
                    <a:pt x="4852" y="0"/>
                    <a:pt x="0" y="489"/>
                    <a:pt x="0" y="1097"/>
                  </a:cubicBezTo>
                  <a:lnTo>
                    <a:pt x="0" y="20503"/>
                  </a:lnTo>
                  <a:cubicBezTo>
                    <a:pt x="0" y="21111"/>
                    <a:pt x="4852" y="21600"/>
                    <a:pt x="10874" y="21600"/>
                  </a:cubicBezTo>
                  <a:cubicBezTo>
                    <a:pt x="16897" y="21600"/>
                    <a:pt x="21600" y="21111"/>
                    <a:pt x="21600" y="20503"/>
                  </a:cubicBezTo>
                  <a:lnTo>
                    <a:pt x="21600" y="1097"/>
                  </a:lnTo>
                  <a:cubicBezTo>
                    <a:pt x="21600" y="489"/>
                    <a:pt x="16897" y="0"/>
                    <a:pt x="10874"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1" name="Google Shape;2619;p285"/>
            <p:cNvSpPr/>
            <p:nvPr/>
          </p:nvSpPr>
          <p:spPr>
            <a:xfrm>
              <a:off x="132909" y="717621"/>
              <a:ext cx="150864" cy="159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735" y="0"/>
                  </a:moveTo>
                  <a:cubicBezTo>
                    <a:pt x="18726" y="0"/>
                    <a:pt x="17895" y="788"/>
                    <a:pt x="17895" y="1766"/>
                  </a:cubicBezTo>
                  <a:lnTo>
                    <a:pt x="17895" y="11170"/>
                  </a:lnTo>
                  <a:lnTo>
                    <a:pt x="1941" y="11170"/>
                  </a:lnTo>
                  <a:cubicBezTo>
                    <a:pt x="933" y="11170"/>
                    <a:pt x="100" y="11934"/>
                    <a:pt x="100" y="12889"/>
                  </a:cubicBezTo>
                  <a:lnTo>
                    <a:pt x="0" y="19834"/>
                  </a:lnTo>
                  <a:cubicBezTo>
                    <a:pt x="0" y="20789"/>
                    <a:pt x="807" y="21600"/>
                    <a:pt x="1840" y="21600"/>
                  </a:cubicBezTo>
                  <a:lnTo>
                    <a:pt x="1865" y="21600"/>
                  </a:lnTo>
                  <a:cubicBezTo>
                    <a:pt x="2874" y="21600"/>
                    <a:pt x="3679" y="20836"/>
                    <a:pt x="3705" y="19882"/>
                  </a:cubicBezTo>
                  <a:lnTo>
                    <a:pt x="3781" y="14679"/>
                  </a:lnTo>
                  <a:lnTo>
                    <a:pt x="19735" y="14679"/>
                  </a:lnTo>
                  <a:cubicBezTo>
                    <a:pt x="20769" y="14679"/>
                    <a:pt x="21600" y="13891"/>
                    <a:pt x="21600" y="12913"/>
                  </a:cubicBezTo>
                  <a:lnTo>
                    <a:pt x="21600" y="1766"/>
                  </a:lnTo>
                  <a:cubicBezTo>
                    <a:pt x="21600" y="788"/>
                    <a:pt x="20769" y="0"/>
                    <a:pt x="1973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2" name="Google Shape;2620;p285"/>
            <p:cNvSpPr/>
            <p:nvPr/>
          </p:nvSpPr>
          <p:spPr>
            <a:xfrm>
              <a:off x="191354" y="0"/>
              <a:ext cx="158787" cy="158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340"/>
                  </a:moveTo>
                  <a:cubicBezTo>
                    <a:pt x="13817" y="5340"/>
                    <a:pt x="16260" y="7782"/>
                    <a:pt x="16260" y="10800"/>
                  </a:cubicBezTo>
                  <a:cubicBezTo>
                    <a:pt x="16260" y="13818"/>
                    <a:pt x="13817" y="16284"/>
                    <a:pt x="10800" y="16284"/>
                  </a:cubicBezTo>
                  <a:cubicBezTo>
                    <a:pt x="7782" y="16284"/>
                    <a:pt x="5316" y="13818"/>
                    <a:pt x="5316" y="10800"/>
                  </a:cubicBezTo>
                  <a:cubicBezTo>
                    <a:pt x="5316" y="7782"/>
                    <a:pt x="7782" y="5340"/>
                    <a:pt x="10800" y="5340"/>
                  </a:cubicBezTo>
                  <a:close/>
                  <a:moveTo>
                    <a:pt x="10800" y="0"/>
                  </a:moveTo>
                  <a:cubicBezTo>
                    <a:pt x="4837" y="0"/>
                    <a:pt x="0" y="4837"/>
                    <a:pt x="0" y="10800"/>
                  </a:cubicBezTo>
                  <a:cubicBezTo>
                    <a:pt x="0" y="16763"/>
                    <a:pt x="4837" y="21600"/>
                    <a:pt x="10800" y="21600"/>
                  </a:cubicBezTo>
                  <a:cubicBezTo>
                    <a:pt x="16763" y="21600"/>
                    <a:pt x="21600" y="16763"/>
                    <a:pt x="21600" y="10800"/>
                  </a:cubicBezTo>
                  <a:cubicBezTo>
                    <a:pt x="21600" y="4837"/>
                    <a:pt x="16739" y="0"/>
                    <a:pt x="1080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3" name="Google Shape;2621;p285"/>
            <p:cNvSpPr/>
            <p:nvPr/>
          </p:nvSpPr>
          <p:spPr>
            <a:xfrm>
              <a:off x="65839" y="185657"/>
              <a:ext cx="217934" cy="169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74" y="0"/>
                  </a:moveTo>
                  <a:cubicBezTo>
                    <a:pt x="576" y="0"/>
                    <a:pt x="0" y="743"/>
                    <a:pt x="0" y="1643"/>
                  </a:cubicBezTo>
                  <a:lnTo>
                    <a:pt x="0" y="10485"/>
                  </a:lnTo>
                  <a:cubicBezTo>
                    <a:pt x="0" y="11408"/>
                    <a:pt x="576" y="12150"/>
                    <a:pt x="1274" y="12150"/>
                  </a:cubicBezTo>
                  <a:lnTo>
                    <a:pt x="19035" y="12150"/>
                  </a:lnTo>
                  <a:lnTo>
                    <a:pt x="19035" y="19958"/>
                  </a:lnTo>
                  <a:cubicBezTo>
                    <a:pt x="19035" y="20858"/>
                    <a:pt x="19611" y="21600"/>
                    <a:pt x="20309" y="21600"/>
                  </a:cubicBezTo>
                  <a:cubicBezTo>
                    <a:pt x="21024" y="21600"/>
                    <a:pt x="21600" y="20858"/>
                    <a:pt x="21600" y="19958"/>
                  </a:cubicBezTo>
                  <a:lnTo>
                    <a:pt x="21600" y="10485"/>
                  </a:lnTo>
                  <a:cubicBezTo>
                    <a:pt x="21600" y="9585"/>
                    <a:pt x="21024" y="8843"/>
                    <a:pt x="20309" y="8843"/>
                  </a:cubicBezTo>
                  <a:lnTo>
                    <a:pt x="2565" y="8843"/>
                  </a:lnTo>
                  <a:lnTo>
                    <a:pt x="2565" y="1643"/>
                  </a:lnTo>
                  <a:cubicBezTo>
                    <a:pt x="2565" y="743"/>
                    <a:pt x="1989" y="0"/>
                    <a:pt x="1274"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4" name="Google Shape;2622;p285"/>
            <p:cNvSpPr/>
            <p:nvPr/>
          </p:nvSpPr>
          <p:spPr>
            <a:xfrm>
              <a:off x="0" y="59183"/>
              <a:ext cx="158787" cy="15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335"/>
                  </a:moveTo>
                  <a:cubicBezTo>
                    <a:pt x="13818" y="5335"/>
                    <a:pt x="16284" y="7774"/>
                    <a:pt x="16284" y="10788"/>
                  </a:cubicBezTo>
                  <a:cubicBezTo>
                    <a:pt x="16284" y="13802"/>
                    <a:pt x="13818" y="16266"/>
                    <a:pt x="10800" y="16266"/>
                  </a:cubicBezTo>
                  <a:cubicBezTo>
                    <a:pt x="7782" y="16266"/>
                    <a:pt x="5340" y="13802"/>
                    <a:pt x="5340" y="10788"/>
                  </a:cubicBezTo>
                  <a:cubicBezTo>
                    <a:pt x="5340" y="7774"/>
                    <a:pt x="7782" y="5335"/>
                    <a:pt x="10800" y="5335"/>
                  </a:cubicBezTo>
                  <a:close/>
                  <a:moveTo>
                    <a:pt x="10800" y="0"/>
                  </a:moveTo>
                  <a:cubicBezTo>
                    <a:pt x="4837" y="0"/>
                    <a:pt x="0" y="4856"/>
                    <a:pt x="0" y="10812"/>
                  </a:cubicBezTo>
                  <a:cubicBezTo>
                    <a:pt x="0" y="16744"/>
                    <a:pt x="4837" y="21600"/>
                    <a:pt x="10800" y="21600"/>
                  </a:cubicBezTo>
                  <a:cubicBezTo>
                    <a:pt x="16763" y="21600"/>
                    <a:pt x="21600" y="16744"/>
                    <a:pt x="21600" y="10812"/>
                  </a:cubicBezTo>
                  <a:cubicBezTo>
                    <a:pt x="21600" y="4856"/>
                    <a:pt x="16763" y="0"/>
                    <a:pt x="1080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5" name="Google Shape;2623;p285"/>
            <p:cNvSpPr/>
            <p:nvPr/>
          </p:nvSpPr>
          <p:spPr>
            <a:xfrm>
              <a:off x="386228" y="130879"/>
              <a:ext cx="248566" cy="1949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468" y="0"/>
                  </a:moveTo>
                  <a:cubicBezTo>
                    <a:pt x="19841" y="0"/>
                    <a:pt x="19351" y="644"/>
                    <a:pt x="19351" y="1443"/>
                  </a:cubicBezTo>
                  <a:lnTo>
                    <a:pt x="19351" y="7765"/>
                  </a:lnTo>
                  <a:lnTo>
                    <a:pt x="1132" y="7765"/>
                  </a:lnTo>
                  <a:cubicBezTo>
                    <a:pt x="505" y="7765"/>
                    <a:pt x="0" y="8410"/>
                    <a:pt x="0" y="9209"/>
                  </a:cubicBezTo>
                  <a:lnTo>
                    <a:pt x="0" y="20176"/>
                  </a:lnTo>
                  <a:cubicBezTo>
                    <a:pt x="0" y="20956"/>
                    <a:pt x="505" y="21600"/>
                    <a:pt x="1132" y="21600"/>
                  </a:cubicBezTo>
                  <a:cubicBezTo>
                    <a:pt x="1759" y="21600"/>
                    <a:pt x="2249" y="20956"/>
                    <a:pt x="2249" y="20176"/>
                  </a:cubicBezTo>
                  <a:lnTo>
                    <a:pt x="2249" y="10634"/>
                  </a:lnTo>
                  <a:lnTo>
                    <a:pt x="20468" y="10634"/>
                  </a:lnTo>
                  <a:cubicBezTo>
                    <a:pt x="21095" y="10634"/>
                    <a:pt x="21600" y="9990"/>
                    <a:pt x="21600" y="9209"/>
                  </a:cubicBezTo>
                  <a:lnTo>
                    <a:pt x="21600" y="1443"/>
                  </a:lnTo>
                  <a:cubicBezTo>
                    <a:pt x="21600" y="644"/>
                    <a:pt x="21095" y="0"/>
                    <a:pt x="20468"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6" name="Google Shape;2624;p285"/>
            <p:cNvSpPr/>
            <p:nvPr/>
          </p:nvSpPr>
          <p:spPr>
            <a:xfrm>
              <a:off x="446962" y="254885"/>
              <a:ext cx="252792" cy="709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98" y="0"/>
                  </a:moveTo>
                  <a:cubicBezTo>
                    <a:pt x="496" y="0"/>
                    <a:pt x="0" y="1768"/>
                    <a:pt x="0" y="3912"/>
                  </a:cubicBezTo>
                  <a:lnTo>
                    <a:pt x="0" y="17688"/>
                  </a:lnTo>
                  <a:cubicBezTo>
                    <a:pt x="0" y="19830"/>
                    <a:pt x="496" y="21600"/>
                    <a:pt x="1098" y="21600"/>
                  </a:cubicBezTo>
                  <a:cubicBezTo>
                    <a:pt x="1714" y="21600"/>
                    <a:pt x="2211" y="19830"/>
                    <a:pt x="2211" y="17688"/>
                  </a:cubicBezTo>
                  <a:lnTo>
                    <a:pt x="2211" y="7879"/>
                  </a:lnTo>
                  <a:lnTo>
                    <a:pt x="20487" y="7879"/>
                  </a:lnTo>
                  <a:cubicBezTo>
                    <a:pt x="21103" y="7879"/>
                    <a:pt x="21600" y="6111"/>
                    <a:pt x="21600" y="3912"/>
                  </a:cubicBezTo>
                  <a:cubicBezTo>
                    <a:pt x="21600" y="1768"/>
                    <a:pt x="21103" y="0"/>
                    <a:pt x="20487"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7" name="Google Shape;2625;p285"/>
            <p:cNvSpPr/>
            <p:nvPr/>
          </p:nvSpPr>
          <p:spPr>
            <a:xfrm>
              <a:off x="675106" y="190765"/>
              <a:ext cx="158787" cy="158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341"/>
                  </a:moveTo>
                  <a:cubicBezTo>
                    <a:pt x="13818" y="5341"/>
                    <a:pt x="16284" y="7783"/>
                    <a:pt x="16284" y="10800"/>
                  </a:cubicBezTo>
                  <a:cubicBezTo>
                    <a:pt x="16284" y="13818"/>
                    <a:pt x="13818" y="16284"/>
                    <a:pt x="10800" y="16284"/>
                  </a:cubicBezTo>
                  <a:cubicBezTo>
                    <a:pt x="7782" y="16284"/>
                    <a:pt x="5340" y="13818"/>
                    <a:pt x="5340" y="10800"/>
                  </a:cubicBezTo>
                  <a:cubicBezTo>
                    <a:pt x="5340" y="7783"/>
                    <a:pt x="7782" y="5341"/>
                    <a:pt x="10800" y="5341"/>
                  </a:cubicBezTo>
                  <a:close/>
                  <a:moveTo>
                    <a:pt x="10800" y="0"/>
                  </a:moveTo>
                  <a:cubicBezTo>
                    <a:pt x="4837" y="0"/>
                    <a:pt x="0" y="4838"/>
                    <a:pt x="0" y="10800"/>
                  </a:cubicBezTo>
                  <a:cubicBezTo>
                    <a:pt x="0" y="16763"/>
                    <a:pt x="4837" y="21600"/>
                    <a:pt x="10800" y="21600"/>
                  </a:cubicBezTo>
                  <a:cubicBezTo>
                    <a:pt x="16763" y="21600"/>
                    <a:pt x="21600" y="16763"/>
                    <a:pt x="21600" y="10800"/>
                  </a:cubicBezTo>
                  <a:cubicBezTo>
                    <a:pt x="21600" y="4838"/>
                    <a:pt x="16763" y="0"/>
                    <a:pt x="1080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8" name="Google Shape;2626;p285"/>
            <p:cNvSpPr/>
            <p:nvPr/>
          </p:nvSpPr>
          <p:spPr>
            <a:xfrm>
              <a:off x="542197" y="2818"/>
              <a:ext cx="158787" cy="15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334"/>
                  </a:moveTo>
                  <a:cubicBezTo>
                    <a:pt x="13818" y="5334"/>
                    <a:pt x="16284" y="7774"/>
                    <a:pt x="16284" y="10812"/>
                  </a:cubicBezTo>
                  <a:cubicBezTo>
                    <a:pt x="16284" y="13826"/>
                    <a:pt x="13818" y="16265"/>
                    <a:pt x="10800" y="16265"/>
                  </a:cubicBezTo>
                  <a:cubicBezTo>
                    <a:pt x="7782" y="16265"/>
                    <a:pt x="5340" y="13826"/>
                    <a:pt x="5340" y="10812"/>
                  </a:cubicBezTo>
                  <a:cubicBezTo>
                    <a:pt x="5340" y="7774"/>
                    <a:pt x="7782" y="5334"/>
                    <a:pt x="10800" y="5334"/>
                  </a:cubicBezTo>
                  <a:close/>
                  <a:moveTo>
                    <a:pt x="10800" y="0"/>
                  </a:moveTo>
                  <a:cubicBezTo>
                    <a:pt x="4861" y="0"/>
                    <a:pt x="0" y="4856"/>
                    <a:pt x="0" y="10812"/>
                  </a:cubicBezTo>
                  <a:cubicBezTo>
                    <a:pt x="0" y="16744"/>
                    <a:pt x="4861" y="21600"/>
                    <a:pt x="10800" y="21600"/>
                  </a:cubicBezTo>
                  <a:cubicBezTo>
                    <a:pt x="16763" y="21600"/>
                    <a:pt x="21600" y="16744"/>
                    <a:pt x="21600" y="10812"/>
                  </a:cubicBezTo>
                  <a:cubicBezTo>
                    <a:pt x="21600" y="4856"/>
                    <a:pt x="16763" y="0"/>
                    <a:pt x="1080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69" name="Google Shape;2627;p285"/>
            <p:cNvSpPr/>
            <p:nvPr/>
          </p:nvSpPr>
          <p:spPr>
            <a:xfrm>
              <a:off x="256309" y="965460"/>
              <a:ext cx="158787" cy="159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335"/>
                  </a:moveTo>
                  <a:cubicBezTo>
                    <a:pt x="13818" y="5335"/>
                    <a:pt x="16260" y="7799"/>
                    <a:pt x="16260" y="10812"/>
                  </a:cubicBezTo>
                  <a:cubicBezTo>
                    <a:pt x="16260" y="13826"/>
                    <a:pt x="13818" y="16266"/>
                    <a:pt x="10800" y="16266"/>
                  </a:cubicBezTo>
                  <a:cubicBezTo>
                    <a:pt x="7783" y="16266"/>
                    <a:pt x="5316" y="13826"/>
                    <a:pt x="5316" y="10812"/>
                  </a:cubicBezTo>
                  <a:cubicBezTo>
                    <a:pt x="5316" y="7799"/>
                    <a:pt x="7783" y="5335"/>
                    <a:pt x="10800" y="5335"/>
                  </a:cubicBezTo>
                  <a:close/>
                  <a:moveTo>
                    <a:pt x="10800" y="0"/>
                  </a:moveTo>
                  <a:cubicBezTo>
                    <a:pt x="4838" y="0"/>
                    <a:pt x="0" y="4856"/>
                    <a:pt x="0" y="10812"/>
                  </a:cubicBezTo>
                  <a:cubicBezTo>
                    <a:pt x="0" y="16744"/>
                    <a:pt x="4838" y="21600"/>
                    <a:pt x="10800" y="21600"/>
                  </a:cubicBezTo>
                  <a:cubicBezTo>
                    <a:pt x="16763" y="21600"/>
                    <a:pt x="21600" y="16744"/>
                    <a:pt x="21600" y="10812"/>
                  </a:cubicBezTo>
                  <a:cubicBezTo>
                    <a:pt x="21600" y="4856"/>
                    <a:pt x="16763" y="0"/>
                    <a:pt x="1080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0" name="Google Shape;2628;p285"/>
            <p:cNvSpPr/>
            <p:nvPr/>
          </p:nvSpPr>
          <p:spPr>
            <a:xfrm>
              <a:off x="386228" y="735765"/>
              <a:ext cx="196461" cy="256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32" y="0"/>
                  </a:moveTo>
                  <a:cubicBezTo>
                    <a:pt x="638" y="0"/>
                    <a:pt x="0" y="489"/>
                    <a:pt x="0" y="1097"/>
                  </a:cubicBezTo>
                  <a:lnTo>
                    <a:pt x="0" y="16263"/>
                  </a:lnTo>
                  <a:cubicBezTo>
                    <a:pt x="0" y="16545"/>
                    <a:pt x="155" y="16827"/>
                    <a:pt x="425" y="17034"/>
                  </a:cubicBezTo>
                  <a:cubicBezTo>
                    <a:pt x="697" y="17242"/>
                    <a:pt x="1045" y="17345"/>
                    <a:pt x="1432" y="17345"/>
                  </a:cubicBezTo>
                  <a:lnTo>
                    <a:pt x="18754" y="17316"/>
                  </a:lnTo>
                  <a:lnTo>
                    <a:pt x="18754" y="20503"/>
                  </a:lnTo>
                  <a:cubicBezTo>
                    <a:pt x="18754" y="21111"/>
                    <a:pt x="19393" y="21600"/>
                    <a:pt x="20187" y="21600"/>
                  </a:cubicBezTo>
                  <a:cubicBezTo>
                    <a:pt x="20961" y="21600"/>
                    <a:pt x="21600" y="21111"/>
                    <a:pt x="21600" y="20503"/>
                  </a:cubicBezTo>
                  <a:lnTo>
                    <a:pt x="21600" y="16219"/>
                  </a:lnTo>
                  <a:cubicBezTo>
                    <a:pt x="21600" y="15937"/>
                    <a:pt x="21445" y="15655"/>
                    <a:pt x="21174" y="15448"/>
                  </a:cubicBezTo>
                  <a:cubicBezTo>
                    <a:pt x="20922" y="15255"/>
                    <a:pt x="20555" y="15136"/>
                    <a:pt x="20187" y="15136"/>
                  </a:cubicBezTo>
                  <a:lnTo>
                    <a:pt x="20168" y="15136"/>
                  </a:lnTo>
                  <a:lnTo>
                    <a:pt x="2845" y="15166"/>
                  </a:lnTo>
                  <a:lnTo>
                    <a:pt x="2845" y="1097"/>
                  </a:lnTo>
                  <a:cubicBezTo>
                    <a:pt x="2845" y="489"/>
                    <a:pt x="2206" y="0"/>
                    <a:pt x="1432"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1" name="Google Shape;2629;p285"/>
            <p:cNvSpPr/>
            <p:nvPr/>
          </p:nvSpPr>
          <p:spPr>
            <a:xfrm>
              <a:off x="487275" y="968457"/>
              <a:ext cx="158960" cy="1588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2" y="5316"/>
                  </a:moveTo>
                  <a:cubicBezTo>
                    <a:pt x="13826" y="5316"/>
                    <a:pt x="16266" y="7782"/>
                    <a:pt x="16266" y="10800"/>
                  </a:cubicBezTo>
                  <a:cubicBezTo>
                    <a:pt x="16266" y="13818"/>
                    <a:pt x="13826" y="16260"/>
                    <a:pt x="10812" y="16260"/>
                  </a:cubicBezTo>
                  <a:cubicBezTo>
                    <a:pt x="7798" y="16260"/>
                    <a:pt x="5334" y="13818"/>
                    <a:pt x="5334" y="10800"/>
                  </a:cubicBezTo>
                  <a:cubicBezTo>
                    <a:pt x="5334" y="7782"/>
                    <a:pt x="7798" y="5316"/>
                    <a:pt x="10812" y="5316"/>
                  </a:cubicBezTo>
                  <a:close/>
                  <a:moveTo>
                    <a:pt x="10812" y="0"/>
                  </a:moveTo>
                  <a:cubicBezTo>
                    <a:pt x="4855" y="0"/>
                    <a:pt x="0" y="4837"/>
                    <a:pt x="0" y="10800"/>
                  </a:cubicBezTo>
                  <a:cubicBezTo>
                    <a:pt x="0" y="16763"/>
                    <a:pt x="4855" y="21600"/>
                    <a:pt x="10812" y="21600"/>
                  </a:cubicBezTo>
                  <a:cubicBezTo>
                    <a:pt x="16744" y="21600"/>
                    <a:pt x="21600" y="16763"/>
                    <a:pt x="21600" y="10800"/>
                  </a:cubicBezTo>
                  <a:cubicBezTo>
                    <a:pt x="21600" y="4837"/>
                    <a:pt x="16744" y="0"/>
                    <a:pt x="10812"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2" name="Google Shape;2630;p285"/>
            <p:cNvSpPr/>
            <p:nvPr/>
          </p:nvSpPr>
          <p:spPr>
            <a:xfrm>
              <a:off x="66459" y="849484"/>
              <a:ext cx="158768" cy="158961"/>
            </a:xfrm>
            <a:custGeom>
              <a:avLst/>
              <a:gdLst/>
              <a:ahLst/>
              <a:cxnLst>
                <a:cxn ang="0">
                  <a:pos x="wd2" y="hd2"/>
                </a:cxn>
                <a:cxn ang="5400000">
                  <a:pos x="wd2" y="hd2"/>
                </a:cxn>
                <a:cxn ang="10800000">
                  <a:pos x="wd2" y="hd2"/>
                </a:cxn>
                <a:cxn ang="16200000">
                  <a:pos x="wd2" y="hd2"/>
                </a:cxn>
              </a:cxnLst>
              <a:rect l="0" t="0" r="r" b="b"/>
              <a:pathLst>
                <a:path w="20485" h="21600" fill="norm" stroke="1" extrusionOk="0">
                  <a:moveTo>
                    <a:pt x="10254" y="5324"/>
                  </a:moveTo>
                  <a:cubicBezTo>
                    <a:pt x="11322" y="5324"/>
                    <a:pt x="12366" y="5683"/>
                    <a:pt x="13253" y="6353"/>
                  </a:cubicBezTo>
                  <a:cubicBezTo>
                    <a:pt x="14388" y="7191"/>
                    <a:pt x="15138" y="8459"/>
                    <a:pt x="15365" y="9896"/>
                  </a:cubicBezTo>
                  <a:cubicBezTo>
                    <a:pt x="15592" y="11332"/>
                    <a:pt x="15274" y="12792"/>
                    <a:pt x="14479" y="13989"/>
                  </a:cubicBezTo>
                  <a:cubicBezTo>
                    <a:pt x="13661" y="15161"/>
                    <a:pt x="12481" y="15951"/>
                    <a:pt x="11095" y="16191"/>
                  </a:cubicBezTo>
                  <a:cubicBezTo>
                    <a:pt x="10807" y="16241"/>
                    <a:pt x="10519" y="16265"/>
                    <a:pt x="10234" y="16265"/>
                  </a:cubicBezTo>
                  <a:cubicBezTo>
                    <a:pt x="9167" y="16265"/>
                    <a:pt x="8129" y="15918"/>
                    <a:pt x="7233" y="15257"/>
                  </a:cubicBezTo>
                  <a:cubicBezTo>
                    <a:pt x="6098" y="14419"/>
                    <a:pt x="5348" y="13151"/>
                    <a:pt x="5121" y="11715"/>
                  </a:cubicBezTo>
                  <a:cubicBezTo>
                    <a:pt x="4894" y="10279"/>
                    <a:pt x="5212" y="8818"/>
                    <a:pt x="6007" y="7622"/>
                  </a:cubicBezTo>
                  <a:cubicBezTo>
                    <a:pt x="6824" y="6448"/>
                    <a:pt x="8005" y="5659"/>
                    <a:pt x="9391" y="5420"/>
                  </a:cubicBezTo>
                  <a:cubicBezTo>
                    <a:pt x="9686" y="5348"/>
                    <a:pt x="9959" y="5324"/>
                    <a:pt x="10254" y="5324"/>
                  </a:cubicBezTo>
                  <a:close/>
                  <a:moveTo>
                    <a:pt x="10287" y="0"/>
                  </a:moveTo>
                  <a:cubicBezTo>
                    <a:pt x="9711" y="0"/>
                    <a:pt x="9131" y="51"/>
                    <a:pt x="8551" y="153"/>
                  </a:cubicBezTo>
                  <a:cubicBezTo>
                    <a:pt x="2986" y="1135"/>
                    <a:pt x="-807" y="6712"/>
                    <a:pt x="147" y="12600"/>
                  </a:cubicBezTo>
                  <a:cubicBezTo>
                    <a:pt x="601" y="15448"/>
                    <a:pt x="2078" y="17938"/>
                    <a:pt x="4303" y="19589"/>
                  </a:cubicBezTo>
                  <a:cubicBezTo>
                    <a:pt x="6049" y="20904"/>
                    <a:pt x="8112" y="21597"/>
                    <a:pt x="10220" y="21600"/>
                  </a:cubicBezTo>
                  <a:cubicBezTo>
                    <a:pt x="10807" y="21599"/>
                    <a:pt x="11371" y="21552"/>
                    <a:pt x="11935" y="21456"/>
                  </a:cubicBezTo>
                  <a:cubicBezTo>
                    <a:pt x="14638" y="20978"/>
                    <a:pt x="17000" y="19421"/>
                    <a:pt x="18590" y="17076"/>
                  </a:cubicBezTo>
                  <a:cubicBezTo>
                    <a:pt x="20180" y="14730"/>
                    <a:pt x="20793" y="11858"/>
                    <a:pt x="20339" y="9010"/>
                  </a:cubicBezTo>
                  <a:cubicBezTo>
                    <a:pt x="19907" y="6161"/>
                    <a:pt x="18408" y="3672"/>
                    <a:pt x="16183" y="1997"/>
                  </a:cubicBezTo>
                  <a:cubicBezTo>
                    <a:pt x="14434" y="681"/>
                    <a:pt x="12393" y="0"/>
                    <a:pt x="10287" y="0"/>
                  </a:cubicBezTo>
                  <a:close/>
                  <a:moveTo>
                    <a:pt x="10220" y="21600"/>
                  </a:moveTo>
                  <a:cubicBezTo>
                    <a:pt x="10217" y="21600"/>
                    <a:pt x="10213" y="21600"/>
                    <a:pt x="10209" y="21600"/>
                  </a:cubicBezTo>
                  <a:lnTo>
                    <a:pt x="10231" y="21600"/>
                  </a:lnTo>
                  <a:cubicBezTo>
                    <a:pt x="10228" y="21600"/>
                    <a:pt x="10225" y="21600"/>
                    <a:pt x="10220" y="2160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grpSp>
      <p:grpSp>
        <p:nvGrpSpPr>
          <p:cNvPr id="680" name="Google Shape;2631;p285"/>
          <p:cNvGrpSpPr/>
          <p:nvPr/>
        </p:nvGrpSpPr>
        <p:grpSpPr>
          <a:xfrm>
            <a:off x="4152646" y="1725454"/>
            <a:ext cx="1233835" cy="570409"/>
            <a:chOff x="0" y="0"/>
            <a:chExt cx="1233834" cy="570408"/>
          </a:xfrm>
        </p:grpSpPr>
        <p:sp>
          <p:nvSpPr>
            <p:cNvPr id="674" name="Google Shape;2632;p285"/>
            <p:cNvSpPr/>
            <p:nvPr/>
          </p:nvSpPr>
          <p:spPr>
            <a:xfrm>
              <a:off x="319010" y="285204"/>
              <a:ext cx="49345" cy="72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96"/>
                  </a:lnTo>
                  <a:cubicBezTo>
                    <a:pt x="0" y="7693"/>
                    <a:pt x="432" y="14794"/>
                    <a:pt x="2161" y="21600"/>
                  </a:cubicBezTo>
                  <a:lnTo>
                    <a:pt x="21600" y="21600"/>
                  </a:lnTo>
                  <a:cubicBezTo>
                    <a:pt x="20305" y="15090"/>
                    <a:pt x="19439" y="7989"/>
                    <a:pt x="19439"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5" name="Google Shape;2633;p285"/>
            <p:cNvSpPr/>
            <p:nvPr/>
          </p:nvSpPr>
          <p:spPr>
            <a:xfrm>
              <a:off x="83150" y="0"/>
              <a:ext cx="1150685" cy="570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47" y="1682"/>
                  </a:moveTo>
                  <a:cubicBezTo>
                    <a:pt x="17061" y="3550"/>
                    <a:pt x="16617" y="6839"/>
                    <a:pt x="16617" y="10800"/>
                  </a:cubicBezTo>
                  <a:cubicBezTo>
                    <a:pt x="16617" y="14724"/>
                    <a:pt x="17061" y="18013"/>
                    <a:pt x="17747" y="19918"/>
                  </a:cubicBezTo>
                  <a:lnTo>
                    <a:pt x="16172" y="19918"/>
                  </a:lnTo>
                  <a:cubicBezTo>
                    <a:pt x="15357" y="19918"/>
                    <a:pt x="14449" y="16181"/>
                    <a:pt x="14449" y="10800"/>
                  </a:cubicBezTo>
                  <a:cubicBezTo>
                    <a:pt x="14449" y="5419"/>
                    <a:pt x="15357" y="1682"/>
                    <a:pt x="16172" y="1682"/>
                  </a:cubicBezTo>
                  <a:close/>
                  <a:moveTo>
                    <a:pt x="19099" y="1682"/>
                  </a:moveTo>
                  <a:cubicBezTo>
                    <a:pt x="19470" y="1682"/>
                    <a:pt x="19877" y="2579"/>
                    <a:pt x="20192" y="4073"/>
                  </a:cubicBezTo>
                  <a:cubicBezTo>
                    <a:pt x="20563" y="5867"/>
                    <a:pt x="20766" y="8259"/>
                    <a:pt x="20766" y="10800"/>
                  </a:cubicBezTo>
                  <a:cubicBezTo>
                    <a:pt x="20766" y="15994"/>
                    <a:pt x="19896" y="19918"/>
                    <a:pt x="19099" y="19918"/>
                  </a:cubicBezTo>
                  <a:cubicBezTo>
                    <a:pt x="18747" y="19918"/>
                    <a:pt x="18340" y="19021"/>
                    <a:pt x="18025" y="17489"/>
                  </a:cubicBezTo>
                  <a:cubicBezTo>
                    <a:pt x="17654" y="15733"/>
                    <a:pt x="17450" y="13341"/>
                    <a:pt x="17450" y="10800"/>
                  </a:cubicBezTo>
                  <a:cubicBezTo>
                    <a:pt x="17450" y="5568"/>
                    <a:pt x="18321" y="1682"/>
                    <a:pt x="19099" y="1682"/>
                  </a:cubicBezTo>
                  <a:close/>
                  <a:moveTo>
                    <a:pt x="2334" y="0"/>
                  </a:moveTo>
                  <a:cubicBezTo>
                    <a:pt x="1575" y="0"/>
                    <a:pt x="908" y="1233"/>
                    <a:pt x="426" y="3438"/>
                  </a:cubicBezTo>
                  <a:cubicBezTo>
                    <a:pt x="259" y="4260"/>
                    <a:pt x="111" y="5232"/>
                    <a:pt x="0" y="6278"/>
                  </a:cubicBezTo>
                  <a:lnTo>
                    <a:pt x="852" y="6278"/>
                  </a:lnTo>
                  <a:cubicBezTo>
                    <a:pt x="1167" y="3438"/>
                    <a:pt x="1778" y="1682"/>
                    <a:pt x="2334" y="1682"/>
                  </a:cubicBezTo>
                  <a:lnTo>
                    <a:pt x="3964" y="1682"/>
                  </a:lnTo>
                  <a:cubicBezTo>
                    <a:pt x="3798" y="2168"/>
                    <a:pt x="3631" y="2728"/>
                    <a:pt x="3483" y="3438"/>
                  </a:cubicBezTo>
                  <a:cubicBezTo>
                    <a:pt x="3297" y="4260"/>
                    <a:pt x="3149" y="5232"/>
                    <a:pt x="3038" y="6278"/>
                  </a:cubicBezTo>
                  <a:lnTo>
                    <a:pt x="3853" y="6278"/>
                  </a:lnTo>
                  <a:cubicBezTo>
                    <a:pt x="4187" y="3401"/>
                    <a:pt x="4798" y="1607"/>
                    <a:pt x="5372" y="1607"/>
                  </a:cubicBezTo>
                  <a:cubicBezTo>
                    <a:pt x="5391" y="1607"/>
                    <a:pt x="5409" y="1570"/>
                    <a:pt x="5428" y="1570"/>
                  </a:cubicBezTo>
                  <a:cubicBezTo>
                    <a:pt x="5446" y="1570"/>
                    <a:pt x="5465" y="1607"/>
                    <a:pt x="5483" y="1607"/>
                  </a:cubicBezTo>
                  <a:cubicBezTo>
                    <a:pt x="5687" y="1607"/>
                    <a:pt x="5891" y="1869"/>
                    <a:pt x="6058" y="2168"/>
                  </a:cubicBezTo>
                  <a:cubicBezTo>
                    <a:pt x="5613" y="2579"/>
                    <a:pt x="5224" y="3475"/>
                    <a:pt x="4946" y="4821"/>
                  </a:cubicBezTo>
                  <a:cubicBezTo>
                    <a:pt x="4835" y="5269"/>
                    <a:pt x="4761" y="5755"/>
                    <a:pt x="4687" y="6278"/>
                  </a:cubicBezTo>
                  <a:lnTo>
                    <a:pt x="5557" y="6278"/>
                  </a:lnTo>
                  <a:cubicBezTo>
                    <a:pt x="5835" y="4596"/>
                    <a:pt x="6243" y="3625"/>
                    <a:pt x="6558" y="3625"/>
                  </a:cubicBezTo>
                  <a:lnTo>
                    <a:pt x="6743" y="3625"/>
                  </a:lnTo>
                  <a:cubicBezTo>
                    <a:pt x="6743" y="3625"/>
                    <a:pt x="6762" y="3700"/>
                    <a:pt x="6762" y="3700"/>
                  </a:cubicBezTo>
                  <a:cubicBezTo>
                    <a:pt x="6780" y="3700"/>
                    <a:pt x="6780" y="3737"/>
                    <a:pt x="6780" y="3737"/>
                  </a:cubicBezTo>
                  <a:lnTo>
                    <a:pt x="14209" y="3849"/>
                  </a:lnTo>
                  <a:cubicBezTo>
                    <a:pt x="13838" y="5755"/>
                    <a:pt x="13634" y="8221"/>
                    <a:pt x="13634" y="10837"/>
                  </a:cubicBezTo>
                  <a:cubicBezTo>
                    <a:pt x="13634" y="13453"/>
                    <a:pt x="13857" y="16107"/>
                    <a:pt x="14264" y="18050"/>
                  </a:cubicBezTo>
                  <a:lnTo>
                    <a:pt x="8521" y="17975"/>
                  </a:lnTo>
                  <a:cubicBezTo>
                    <a:pt x="8503" y="18050"/>
                    <a:pt x="8466" y="18125"/>
                    <a:pt x="8447" y="18162"/>
                  </a:cubicBezTo>
                  <a:cubicBezTo>
                    <a:pt x="8207" y="18648"/>
                    <a:pt x="7984" y="19171"/>
                    <a:pt x="7762" y="19657"/>
                  </a:cubicBezTo>
                  <a:lnTo>
                    <a:pt x="14690" y="19731"/>
                  </a:lnTo>
                  <a:lnTo>
                    <a:pt x="14709" y="19731"/>
                  </a:lnTo>
                  <a:cubicBezTo>
                    <a:pt x="15116" y="20927"/>
                    <a:pt x="15635" y="21600"/>
                    <a:pt x="16172" y="21600"/>
                  </a:cubicBezTo>
                  <a:lnTo>
                    <a:pt x="19099" y="21600"/>
                  </a:lnTo>
                  <a:cubicBezTo>
                    <a:pt x="20526" y="21600"/>
                    <a:pt x="21600" y="16966"/>
                    <a:pt x="21600" y="10800"/>
                  </a:cubicBezTo>
                  <a:cubicBezTo>
                    <a:pt x="21600" y="4634"/>
                    <a:pt x="20526" y="0"/>
                    <a:pt x="19099" y="0"/>
                  </a:cubicBezTo>
                  <a:lnTo>
                    <a:pt x="16191" y="0"/>
                  </a:lnTo>
                  <a:cubicBezTo>
                    <a:pt x="15598" y="0"/>
                    <a:pt x="15061" y="747"/>
                    <a:pt x="14635" y="2130"/>
                  </a:cubicBezTo>
                  <a:lnTo>
                    <a:pt x="6984" y="2018"/>
                  </a:lnTo>
                  <a:cubicBezTo>
                    <a:pt x="6447" y="374"/>
                    <a:pt x="5872" y="0"/>
                    <a:pt x="5465" y="0"/>
                  </a:cubicBezTo>
                  <a:cubicBezTo>
                    <a:pt x="5446" y="0"/>
                    <a:pt x="5428" y="0"/>
                    <a:pt x="5409" y="37"/>
                  </a:cubicBezTo>
                  <a:cubicBezTo>
                    <a:pt x="5391" y="37"/>
                    <a:pt x="5372" y="0"/>
                    <a:pt x="5354"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6" name="Google Shape;2634;p285"/>
            <p:cNvSpPr/>
            <p:nvPr/>
          </p:nvSpPr>
          <p:spPr>
            <a:xfrm>
              <a:off x="69792" y="331210"/>
              <a:ext cx="458096" cy="182946"/>
            </a:xfrm>
            <a:custGeom>
              <a:avLst/>
              <a:gdLst/>
              <a:ahLst/>
              <a:cxnLst>
                <a:cxn ang="0">
                  <a:pos x="wd2" y="hd2"/>
                </a:cxn>
                <a:cxn ang="5400000">
                  <a:pos x="wd2" y="hd2"/>
                </a:cxn>
                <a:cxn ang="10800000">
                  <a:pos x="wd2" y="hd2"/>
                </a:cxn>
                <a:cxn ang="16200000">
                  <a:pos x="wd2" y="hd2"/>
                </a:cxn>
              </a:cxnLst>
              <a:rect l="0" t="0" r="r" b="b"/>
              <a:pathLst>
                <a:path w="21470" h="21600" fill="norm" stroke="1" extrusionOk="0">
                  <a:moveTo>
                    <a:pt x="17365" y="0"/>
                  </a:moveTo>
                  <a:cubicBezTo>
                    <a:pt x="17123" y="0"/>
                    <a:pt x="16878" y="234"/>
                    <a:pt x="16676" y="743"/>
                  </a:cubicBezTo>
                  <a:cubicBezTo>
                    <a:pt x="16306" y="1676"/>
                    <a:pt x="16306" y="3191"/>
                    <a:pt x="16676" y="4239"/>
                  </a:cubicBezTo>
                  <a:lnTo>
                    <a:pt x="18156" y="8084"/>
                  </a:lnTo>
                  <a:lnTo>
                    <a:pt x="996" y="8084"/>
                  </a:lnTo>
                  <a:cubicBezTo>
                    <a:pt x="534" y="8084"/>
                    <a:pt x="117" y="8900"/>
                    <a:pt x="25" y="9948"/>
                  </a:cubicBezTo>
                  <a:cubicBezTo>
                    <a:pt x="-114" y="11580"/>
                    <a:pt x="348" y="13095"/>
                    <a:pt x="996" y="13095"/>
                  </a:cubicBezTo>
                  <a:lnTo>
                    <a:pt x="18248" y="13095"/>
                  </a:lnTo>
                  <a:lnTo>
                    <a:pt x="16630" y="17406"/>
                  </a:lnTo>
                  <a:cubicBezTo>
                    <a:pt x="16260" y="18454"/>
                    <a:pt x="16306" y="19969"/>
                    <a:pt x="16722" y="20901"/>
                  </a:cubicBezTo>
                  <a:cubicBezTo>
                    <a:pt x="16907" y="21367"/>
                    <a:pt x="17138" y="21600"/>
                    <a:pt x="17369" y="21600"/>
                  </a:cubicBezTo>
                  <a:cubicBezTo>
                    <a:pt x="17647" y="21600"/>
                    <a:pt x="17925" y="21367"/>
                    <a:pt x="18109" y="20784"/>
                  </a:cubicBezTo>
                  <a:lnTo>
                    <a:pt x="21208" y="12279"/>
                  </a:lnTo>
                  <a:cubicBezTo>
                    <a:pt x="21301" y="12046"/>
                    <a:pt x="21301" y="11812"/>
                    <a:pt x="21347" y="11696"/>
                  </a:cubicBezTo>
                  <a:cubicBezTo>
                    <a:pt x="21347" y="11696"/>
                    <a:pt x="21394" y="11580"/>
                    <a:pt x="21394" y="11580"/>
                  </a:cubicBezTo>
                  <a:lnTo>
                    <a:pt x="21394" y="11463"/>
                  </a:lnTo>
                  <a:cubicBezTo>
                    <a:pt x="21486" y="11114"/>
                    <a:pt x="21486" y="10647"/>
                    <a:pt x="21440" y="10182"/>
                  </a:cubicBezTo>
                  <a:cubicBezTo>
                    <a:pt x="21440" y="10065"/>
                    <a:pt x="21440" y="10065"/>
                    <a:pt x="21440" y="9948"/>
                  </a:cubicBezTo>
                  <a:cubicBezTo>
                    <a:pt x="21394" y="9599"/>
                    <a:pt x="21347" y="9249"/>
                    <a:pt x="21208" y="9017"/>
                  </a:cubicBezTo>
                  <a:cubicBezTo>
                    <a:pt x="21208" y="8900"/>
                    <a:pt x="21208" y="8900"/>
                    <a:pt x="21208" y="8783"/>
                  </a:cubicBezTo>
                  <a:lnTo>
                    <a:pt x="18063" y="743"/>
                  </a:lnTo>
                  <a:cubicBezTo>
                    <a:pt x="17873" y="264"/>
                    <a:pt x="17621" y="0"/>
                    <a:pt x="1736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7" name="Google Shape;2635;p285"/>
            <p:cNvSpPr/>
            <p:nvPr/>
          </p:nvSpPr>
          <p:spPr>
            <a:xfrm>
              <a:off x="49105" y="137172"/>
              <a:ext cx="607075" cy="182572"/>
            </a:xfrm>
            <a:custGeom>
              <a:avLst/>
              <a:gdLst/>
              <a:ahLst/>
              <a:cxnLst>
                <a:cxn ang="0">
                  <a:pos x="wd2" y="hd2"/>
                </a:cxn>
                <a:cxn ang="5400000">
                  <a:pos x="wd2" y="hd2"/>
                </a:cxn>
                <a:cxn ang="10800000">
                  <a:pos x="wd2" y="hd2"/>
                </a:cxn>
                <a:cxn ang="16200000">
                  <a:pos x="wd2" y="hd2"/>
                </a:cxn>
              </a:cxnLst>
              <a:rect l="0" t="0" r="r" b="b"/>
              <a:pathLst>
                <a:path w="21501" h="21600" fill="norm" stroke="1" extrusionOk="0">
                  <a:moveTo>
                    <a:pt x="18450" y="0"/>
                  </a:moveTo>
                  <a:cubicBezTo>
                    <a:pt x="18262" y="0"/>
                    <a:pt x="18070" y="234"/>
                    <a:pt x="17913" y="701"/>
                  </a:cubicBezTo>
                  <a:cubicBezTo>
                    <a:pt x="17633" y="1635"/>
                    <a:pt x="17633" y="3153"/>
                    <a:pt x="17913" y="4204"/>
                  </a:cubicBezTo>
                  <a:lnTo>
                    <a:pt x="19031" y="8056"/>
                  </a:lnTo>
                  <a:lnTo>
                    <a:pt x="787" y="8056"/>
                  </a:lnTo>
                  <a:cubicBezTo>
                    <a:pt x="437" y="8056"/>
                    <a:pt x="88" y="8873"/>
                    <a:pt x="18" y="10041"/>
                  </a:cubicBezTo>
                  <a:cubicBezTo>
                    <a:pt x="-87" y="11676"/>
                    <a:pt x="297" y="13077"/>
                    <a:pt x="752" y="13077"/>
                  </a:cubicBezTo>
                  <a:lnTo>
                    <a:pt x="19101" y="13077"/>
                  </a:lnTo>
                  <a:lnTo>
                    <a:pt x="17913" y="17514"/>
                  </a:lnTo>
                  <a:cubicBezTo>
                    <a:pt x="17633" y="18448"/>
                    <a:pt x="17668" y="20082"/>
                    <a:pt x="17948" y="21016"/>
                  </a:cubicBezTo>
                  <a:cubicBezTo>
                    <a:pt x="18088" y="21367"/>
                    <a:pt x="18262" y="21600"/>
                    <a:pt x="18437" y="21600"/>
                  </a:cubicBezTo>
                  <a:cubicBezTo>
                    <a:pt x="18647" y="21600"/>
                    <a:pt x="18857" y="21367"/>
                    <a:pt x="18997" y="20783"/>
                  </a:cubicBezTo>
                  <a:lnTo>
                    <a:pt x="21303" y="12260"/>
                  </a:lnTo>
                  <a:cubicBezTo>
                    <a:pt x="21373" y="12026"/>
                    <a:pt x="21408" y="11909"/>
                    <a:pt x="21408" y="11676"/>
                  </a:cubicBezTo>
                  <a:cubicBezTo>
                    <a:pt x="21443" y="11559"/>
                    <a:pt x="21443" y="11559"/>
                    <a:pt x="21443" y="11559"/>
                  </a:cubicBezTo>
                  <a:lnTo>
                    <a:pt x="21443" y="11442"/>
                  </a:lnTo>
                  <a:cubicBezTo>
                    <a:pt x="21513" y="11092"/>
                    <a:pt x="21513" y="10625"/>
                    <a:pt x="21478" y="10275"/>
                  </a:cubicBezTo>
                  <a:cubicBezTo>
                    <a:pt x="21478" y="10158"/>
                    <a:pt x="21478" y="10041"/>
                    <a:pt x="21478" y="9924"/>
                  </a:cubicBezTo>
                  <a:cubicBezTo>
                    <a:pt x="21443" y="9574"/>
                    <a:pt x="21408" y="9224"/>
                    <a:pt x="21338" y="8990"/>
                  </a:cubicBezTo>
                  <a:cubicBezTo>
                    <a:pt x="21303" y="8873"/>
                    <a:pt x="21303" y="8873"/>
                    <a:pt x="21303" y="8873"/>
                  </a:cubicBezTo>
                  <a:lnTo>
                    <a:pt x="18962" y="701"/>
                  </a:lnTo>
                  <a:cubicBezTo>
                    <a:pt x="18822" y="234"/>
                    <a:pt x="18638" y="0"/>
                    <a:pt x="18450"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8" name="Google Shape;2636;p285"/>
            <p:cNvSpPr/>
            <p:nvPr/>
          </p:nvSpPr>
          <p:spPr>
            <a:xfrm>
              <a:off x="13008" y="305926"/>
              <a:ext cx="254687" cy="37504"/>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1675" y="0"/>
                  </a:moveTo>
                  <a:cubicBezTo>
                    <a:pt x="757" y="0"/>
                    <a:pt x="7" y="4547"/>
                    <a:pt x="7" y="10233"/>
                  </a:cubicBezTo>
                  <a:cubicBezTo>
                    <a:pt x="-77" y="16485"/>
                    <a:pt x="674" y="21600"/>
                    <a:pt x="1591" y="21600"/>
                  </a:cubicBezTo>
                  <a:lnTo>
                    <a:pt x="19939" y="21600"/>
                  </a:lnTo>
                  <a:cubicBezTo>
                    <a:pt x="20856" y="21600"/>
                    <a:pt x="21523" y="17053"/>
                    <a:pt x="21523" y="10801"/>
                  </a:cubicBezTo>
                  <a:cubicBezTo>
                    <a:pt x="21523" y="5115"/>
                    <a:pt x="20856" y="0"/>
                    <a:pt x="19939"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sp>
          <p:nvSpPr>
            <p:cNvPr id="679" name="Google Shape;2637;p285"/>
            <p:cNvSpPr/>
            <p:nvPr/>
          </p:nvSpPr>
          <p:spPr>
            <a:xfrm>
              <a:off x="-1" y="504287"/>
              <a:ext cx="387105" cy="37500"/>
            </a:xfrm>
            <a:custGeom>
              <a:avLst/>
              <a:gdLst/>
              <a:ahLst/>
              <a:cxnLst>
                <a:cxn ang="0">
                  <a:pos x="wd2" y="hd2"/>
                </a:cxn>
                <a:cxn ang="5400000">
                  <a:pos x="wd2" y="hd2"/>
                </a:cxn>
                <a:cxn ang="10800000">
                  <a:pos x="wd2" y="hd2"/>
                </a:cxn>
                <a:cxn ang="16200000">
                  <a:pos x="wd2" y="hd2"/>
                </a:cxn>
              </a:cxnLst>
              <a:rect l="0" t="0" r="r" b="b"/>
              <a:pathLst>
                <a:path w="21504" h="21600" fill="norm" stroke="1" extrusionOk="0">
                  <a:moveTo>
                    <a:pt x="1110" y="0"/>
                  </a:moveTo>
                  <a:cubicBezTo>
                    <a:pt x="562" y="0"/>
                    <a:pt x="68" y="3980"/>
                    <a:pt x="14" y="9664"/>
                  </a:cubicBezTo>
                  <a:cubicBezTo>
                    <a:pt x="-96" y="15916"/>
                    <a:pt x="452" y="21600"/>
                    <a:pt x="1055" y="21600"/>
                  </a:cubicBezTo>
                  <a:lnTo>
                    <a:pt x="20462" y="21600"/>
                  </a:lnTo>
                  <a:cubicBezTo>
                    <a:pt x="21065" y="21600"/>
                    <a:pt x="21504" y="17055"/>
                    <a:pt x="21504" y="10800"/>
                  </a:cubicBezTo>
                  <a:cubicBezTo>
                    <a:pt x="21504" y="5116"/>
                    <a:pt x="21065" y="0"/>
                    <a:pt x="20462"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2400">
                  <a:solidFill>
                    <a:srgbClr val="252525"/>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Google Shape;2654;p288"/>
          <p:cNvSpPr txBox="1"/>
          <p:nvPr/>
        </p:nvSpPr>
        <p:spPr>
          <a:xfrm>
            <a:off x="654917" y="1749033"/>
            <a:ext cx="949734" cy="4686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defTabSz="1219200">
              <a:defRPr sz="900">
                <a:solidFill>
                  <a:srgbClr val="11567F"/>
                </a:solidFill>
              </a:defRPr>
            </a:pPr>
            <a:r>
              <a:t>Structured</a:t>
            </a:r>
          </a:p>
          <a:p>
            <a:pPr defTabSz="1219200">
              <a:defRPr sz="900">
                <a:solidFill>
                  <a:srgbClr val="11567F"/>
                </a:solidFill>
              </a:defRPr>
            </a:pPr>
            <a:r>
              <a:t>Semi-Structured</a:t>
            </a:r>
          </a:p>
          <a:p>
            <a:pPr defTabSz="1219200">
              <a:defRPr sz="900">
                <a:solidFill>
                  <a:srgbClr val="11567F"/>
                </a:solidFill>
              </a:defRPr>
            </a:pPr>
            <a:r>
              <a:t>Unstructured</a:t>
            </a:r>
          </a:p>
        </p:txBody>
      </p:sp>
      <p:sp>
        <p:nvSpPr>
          <p:cNvPr id="685" name="Google Shape;2655;p288"/>
          <p:cNvSpPr/>
          <p:nvPr/>
        </p:nvSpPr>
        <p:spPr>
          <a:xfrm>
            <a:off x="1780349"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686" name="Google Shape;2656;p288"/>
          <p:cNvSpPr/>
          <p:nvPr/>
        </p:nvSpPr>
        <p:spPr>
          <a:xfrm>
            <a:off x="2181922"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687" name="Google Shape;2657;p288" descr="Google Shape;2657;p288"/>
          <p:cNvPicPr>
            <a:picLocks noChangeAspect="1"/>
          </p:cNvPicPr>
          <p:nvPr/>
        </p:nvPicPr>
        <p:blipFill>
          <a:blip r:embed="rId2">
            <a:extLst/>
          </a:blip>
          <a:stretch>
            <a:fillRect/>
          </a:stretch>
        </p:blipFill>
        <p:spPr>
          <a:xfrm>
            <a:off x="1996486" y="2156770"/>
            <a:ext cx="322162" cy="370831"/>
          </a:xfrm>
          <a:prstGeom prst="rect">
            <a:avLst/>
          </a:prstGeom>
          <a:ln w="12700">
            <a:miter lim="400000"/>
          </a:ln>
        </p:spPr>
      </p:pic>
      <p:pic>
        <p:nvPicPr>
          <p:cNvPr id="688" name="Google Shape;2658;p288" descr="Google Shape;2658;p288"/>
          <p:cNvPicPr>
            <a:picLocks noChangeAspect="1"/>
          </p:cNvPicPr>
          <p:nvPr/>
        </p:nvPicPr>
        <p:blipFill>
          <a:blip r:embed="rId3">
            <a:extLst/>
          </a:blip>
          <a:stretch>
            <a:fillRect/>
          </a:stretch>
        </p:blipFill>
        <p:spPr>
          <a:xfrm>
            <a:off x="8940015" y="-649586"/>
            <a:ext cx="833701" cy="355168"/>
          </a:xfrm>
          <a:prstGeom prst="rect">
            <a:avLst/>
          </a:prstGeom>
          <a:ln w="12700">
            <a:miter lim="400000"/>
          </a:ln>
        </p:spPr>
      </p:pic>
      <p:pic>
        <p:nvPicPr>
          <p:cNvPr id="689" name="Google Shape;2659;p288" descr="Google Shape;2659;p288"/>
          <p:cNvPicPr>
            <a:picLocks noChangeAspect="1"/>
          </p:cNvPicPr>
          <p:nvPr/>
        </p:nvPicPr>
        <p:blipFill>
          <a:blip r:embed="rId4">
            <a:extLst/>
          </a:blip>
          <a:stretch>
            <a:fillRect/>
          </a:stretch>
        </p:blipFill>
        <p:spPr>
          <a:xfrm>
            <a:off x="11046112" y="-1018861"/>
            <a:ext cx="443153" cy="209617"/>
          </a:xfrm>
          <a:prstGeom prst="rect">
            <a:avLst/>
          </a:prstGeom>
          <a:ln w="12700">
            <a:miter lim="400000"/>
          </a:ln>
        </p:spPr>
      </p:pic>
      <p:pic>
        <p:nvPicPr>
          <p:cNvPr id="690" name="Google Shape;2660;p288" descr="Google Shape;2660;p288"/>
          <p:cNvPicPr>
            <a:picLocks noChangeAspect="1"/>
          </p:cNvPicPr>
          <p:nvPr/>
        </p:nvPicPr>
        <p:blipFill>
          <a:blip r:embed="rId5">
            <a:extLst/>
          </a:blip>
          <a:stretch>
            <a:fillRect/>
          </a:stretch>
        </p:blipFill>
        <p:spPr>
          <a:xfrm>
            <a:off x="9089073" y="-1013581"/>
            <a:ext cx="535584" cy="199056"/>
          </a:xfrm>
          <a:prstGeom prst="rect">
            <a:avLst/>
          </a:prstGeom>
          <a:ln w="12700">
            <a:miter lim="400000"/>
          </a:ln>
        </p:spPr>
      </p:pic>
      <p:pic>
        <p:nvPicPr>
          <p:cNvPr id="691" name="Google Shape;2661;p288" descr="Google Shape;2661;p288"/>
          <p:cNvPicPr>
            <a:picLocks noChangeAspect="1"/>
          </p:cNvPicPr>
          <p:nvPr/>
        </p:nvPicPr>
        <p:blipFill>
          <a:blip r:embed="rId6">
            <a:extLst/>
          </a:blip>
          <a:srcRect l="0" t="37295" r="0" b="38116"/>
          <a:stretch>
            <a:fillRect/>
          </a:stretch>
        </p:blipFill>
        <p:spPr>
          <a:xfrm>
            <a:off x="9877335" y="-1018853"/>
            <a:ext cx="852465" cy="209600"/>
          </a:xfrm>
          <a:prstGeom prst="rect">
            <a:avLst/>
          </a:prstGeom>
          <a:ln w="12700">
            <a:miter lim="400000"/>
          </a:ln>
        </p:spPr>
      </p:pic>
      <p:pic>
        <p:nvPicPr>
          <p:cNvPr id="692" name="Google Shape;2662;p288" descr="Google Shape;2662;p288"/>
          <p:cNvPicPr>
            <a:picLocks noChangeAspect="1"/>
          </p:cNvPicPr>
          <p:nvPr/>
        </p:nvPicPr>
        <p:blipFill>
          <a:blip r:embed="rId7">
            <a:extLst/>
          </a:blip>
          <a:stretch>
            <a:fillRect/>
          </a:stretch>
        </p:blipFill>
        <p:spPr>
          <a:xfrm>
            <a:off x="9901547" y="-597237"/>
            <a:ext cx="804032" cy="250468"/>
          </a:xfrm>
          <a:prstGeom prst="rect">
            <a:avLst/>
          </a:prstGeom>
          <a:ln w="12700">
            <a:miter lim="400000"/>
          </a:ln>
        </p:spPr>
      </p:pic>
      <p:pic>
        <p:nvPicPr>
          <p:cNvPr id="693" name="Google Shape;2663;p288" descr="Google Shape;2663;p288"/>
          <p:cNvPicPr>
            <a:picLocks noChangeAspect="1"/>
          </p:cNvPicPr>
          <p:nvPr/>
        </p:nvPicPr>
        <p:blipFill>
          <a:blip r:embed="rId8">
            <a:extLst/>
          </a:blip>
          <a:stretch>
            <a:fillRect/>
          </a:stretch>
        </p:blipFill>
        <p:spPr>
          <a:xfrm>
            <a:off x="11052427" y="-647594"/>
            <a:ext cx="351217" cy="351184"/>
          </a:xfrm>
          <a:prstGeom prst="rect">
            <a:avLst/>
          </a:prstGeom>
          <a:ln w="12700">
            <a:miter lim="400000"/>
          </a:ln>
        </p:spPr>
      </p:pic>
      <p:sp>
        <p:nvSpPr>
          <p:cNvPr id="694" name="Google Shape;2664;p288"/>
          <p:cNvSpPr txBox="1"/>
          <p:nvPr/>
        </p:nvSpPr>
        <p:spPr>
          <a:xfrm>
            <a:off x="8961732" y="-1389657"/>
            <a:ext cx="1870868"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defRPr b="1" sz="1200">
                <a:solidFill>
                  <a:srgbClr val="11567F"/>
                </a:solidFill>
              </a:defRPr>
            </a:lvl1pPr>
          </a:lstStyle>
          <a:p>
            <a:pPr/>
            <a:r>
              <a:t>Data Science</a:t>
            </a:r>
          </a:p>
        </p:txBody>
      </p:sp>
      <p:pic>
        <p:nvPicPr>
          <p:cNvPr id="695" name="Google Shape;2665;p288" descr="Google Shape;2665;p288"/>
          <p:cNvPicPr>
            <a:picLocks noChangeAspect="1"/>
          </p:cNvPicPr>
          <p:nvPr/>
        </p:nvPicPr>
        <p:blipFill>
          <a:blip r:embed="rId9">
            <a:extLst/>
          </a:blip>
          <a:stretch>
            <a:fillRect/>
          </a:stretch>
        </p:blipFill>
        <p:spPr>
          <a:xfrm>
            <a:off x="9059274" y="4598965"/>
            <a:ext cx="437601" cy="437601"/>
          </a:xfrm>
          <a:prstGeom prst="rect">
            <a:avLst/>
          </a:prstGeom>
          <a:ln w="12700">
            <a:miter lim="400000"/>
          </a:ln>
        </p:spPr>
      </p:pic>
      <p:sp>
        <p:nvSpPr>
          <p:cNvPr id="696" name="Google Shape;2666;p288"/>
          <p:cNvSpPr txBox="1"/>
          <p:nvPr/>
        </p:nvSpPr>
        <p:spPr>
          <a:xfrm>
            <a:off x="362499" y="5197266"/>
            <a:ext cx="2413601"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spcBef>
                <a:spcPts val="200"/>
              </a:spcBef>
              <a:defRPr b="1" sz="1200">
                <a:solidFill>
                  <a:srgbClr val="11567F"/>
                </a:solidFill>
              </a:defRPr>
            </a:lvl1pPr>
          </a:lstStyle>
          <a:p>
            <a:pPr/>
            <a:r>
              <a:t>Intelligent Infrastructure:</a:t>
            </a:r>
          </a:p>
        </p:txBody>
      </p:sp>
      <p:grpSp>
        <p:nvGrpSpPr>
          <p:cNvPr id="704" name="Google Shape;2667;p288"/>
          <p:cNvGrpSpPr/>
          <p:nvPr/>
        </p:nvGrpSpPr>
        <p:grpSpPr>
          <a:xfrm>
            <a:off x="3459810" y="772149"/>
            <a:ext cx="5273056" cy="5313890"/>
            <a:chOff x="0" y="0"/>
            <a:chExt cx="5273054" cy="5313889"/>
          </a:xfrm>
        </p:grpSpPr>
        <p:sp>
          <p:nvSpPr>
            <p:cNvPr id="697" name="Google Shape;2668;p288"/>
            <p:cNvSpPr/>
            <p:nvPr/>
          </p:nvSpPr>
          <p:spPr>
            <a:xfrm>
              <a:off x="593581" y="0"/>
              <a:ext cx="1773413" cy="1955316"/>
            </a:xfrm>
            <a:custGeom>
              <a:avLst/>
              <a:gdLst/>
              <a:ahLst/>
              <a:cxnLst>
                <a:cxn ang="0">
                  <a:pos x="wd2" y="hd2"/>
                </a:cxn>
                <a:cxn ang="5400000">
                  <a:pos x="wd2" y="hd2"/>
                </a:cxn>
                <a:cxn ang="10800000">
                  <a:pos x="wd2" y="hd2"/>
                </a:cxn>
                <a:cxn ang="16200000">
                  <a:pos x="wd2" y="hd2"/>
                </a:cxn>
              </a:cxnLst>
              <a:rect l="0" t="0" r="r" b="b"/>
              <a:pathLst>
                <a:path w="21062" h="21539" fill="norm" stroke="1" extrusionOk="0">
                  <a:moveTo>
                    <a:pt x="1911" y="13938"/>
                  </a:moveTo>
                  <a:cubicBezTo>
                    <a:pt x="15203" y="21111"/>
                    <a:pt x="15203" y="21111"/>
                    <a:pt x="15203" y="21111"/>
                  </a:cubicBezTo>
                  <a:cubicBezTo>
                    <a:pt x="15902" y="21437"/>
                    <a:pt x="16690" y="21600"/>
                    <a:pt x="17477" y="21518"/>
                  </a:cubicBezTo>
                  <a:cubicBezTo>
                    <a:pt x="19488" y="21437"/>
                    <a:pt x="21062" y="19807"/>
                    <a:pt x="21062" y="17932"/>
                  </a:cubicBezTo>
                  <a:cubicBezTo>
                    <a:pt x="21062" y="3668"/>
                    <a:pt x="21062" y="3668"/>
                    <a:pt x="21062" y="3668"/>
                  </a:cubicBezTo>
                  <a:cubicBezTo>
                    <a:pt x="21062" y="1630"/>
                    <a:pt x="19313" y="0"/>
                    <a:pt x="17127" y="0"/>
                  </a:cubicBezTo>
                  <a:cubicBezTo>
                    <a:pt x="15028" y="0"/>
                    <a:pt x="13279" y="1630"/>
                    <a:pt x="13279" y="3668"/>
                  </a:cubicBezTo>
                  <a:cubicBezTo>
                    <a:pt x="13279" y="11656"/>
                    <a:pt x="13279" y="11656"/>
                    <a:pt x="13279" y="11656"/>
                  </a:cubicBezTo>
                  <a:cubicBezTo>
                    <a:pt x="5846" y="7662"/>
                    <a:pt x="5846" y="7662"/>
                    <a:pt x="5846" y="7662"/>
                  </a:cubicBezTo>
                  <a:cubicBezTo>
                    <a:pt x="4009" y="6684"/>
                    <a:pt x="1561" y="7254"/>
                    <a:pt x="511" y="8966"/>
                  </a:cubicBezTo>
                  <a:cubicBezTo>
                    <a:pt x="-538" y="10759"/>
                    <a:pt x="74" y="12960"/>
                    <a:pt x="1911" y="1393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698" name="Google Shape;2669;p288"/>
            <p:cNvSpPr/>
            <p:nvPr/>
          </p:nvSpPr>
          <p:spPr>
            <a:xfrm>
              <a:off x="0" y="1680539"/>
              <a:ext cx="1777487" cy="1961168"/>
            </a:xfrm>
            <a:custGeom>
              <a:avLst/>
              <a:gdLst/>
              <a:ahLst/>
              <a:cxnLst>
                <a:cxn ang="0">
                  <a:pos x="wd2" y="hd2"/>
                </a:cxn>
                <a:cxn ang="5400000">
                  <a:pos x="wd2" y="hd2"/>
                </a:cxn>
                <a:cxn ang="10800000">
                  <a:pos x="wd2" y="hd2"/>
                </a:cxn>
                <a:cxn ang="16200000">
                  <a:pos x="wd2" y="hd2"/>
                </a:cxn>
              </a:cxnLst>
              <a:rect l="0" t="0" r="r" b="b"/>
              <a:pathLst>
                <a:path w="21062" h="20636" fill="norm" stroke="1" extrusionOk="0">
                  <a:moveTo>
                    <a:pt x="20887" y="11371"/>
                  </a:moveTo>
                  <a:cubicBezTo>
                    <a:pt x="20975" y="10981"/>
                    <a:pt x="21062" y="10591"/>
                    <a:pt x="21062" y="10201"/>
                  </a:cubicBezTo>
                  <a:cubicBezTo>
                    <a:pt x="21062" y="9967"/>
                    <a:pt x="20975" y="9655"/>
                    <a:pt x="20887" y="9421"/>
                  </a:cubicBezTo>
                  <a:cubicBezTo>
                    <a:pt x="20625" y="8563"/>
                    <a:pt x="20013" y="7784"/>
                    <a:pt x="19051" y="7316"/>
                  </a:cubicBezTo>
                  <a:cubicBezTo>
                    <a:pt x="5846" y="454"/>
                    <a:pt x="5846" y="454"/>
                    <a:pt x="5846" y="454"/>
                  </a:cubicBezTo>
                  <a:cubicBezTo>
                    <a:pt x="4009" y="-482"/>
                    <a:pt x="1561" y="64"/>
                    <a:pt x="511" y="1779"/>
                  </a:cubicBezTo>
                  <a:cubicBezTo>
                    <a:pt x="-538" y="3417"/>
                    <a:pt x="74" y="5522"/>
                    <a:pt x="1911" y="6536"/>
                  </a:cubicBezTo>
                  <a:cubicBezTo>
                    <a:pt x="9344" y="10279"/>
                    <a:pt x="9344" y="10279"/>
                    <a:pt x="9344" y="10279"/>
                  </a:cubicBezTo>
                  <a:cubicBezTo>
                    <a:pt x="1911" y="14100"/>
                    <a:pt x="1911" y="14100"/>
                    <a:pt x="1911" y="14100"/>
                  </a:cubicBezTo>
                  <a:cubicBezTo>
                    <a:pt x="74" y="15114"/>
                    <a:pt x="-538" y="17219"/>
                    <a:pt x="511" y="18857"/>
                  </a:cubicBezTo>
                  <a:cubicBezTo>
                    <a:pt x="1561" y="20572"/>
                    <a:pt x="4009" y="21118"/>
                    <a:pt x="5846" y="20182"/>
                  </a:cubicBezTo>
                  <a:cubicBezTo>
                    <a:pt x="19051" y="13320"/>
                    <a:pt x="19051" y="13320"/>
                    <a:pt x="19051" y="13320"/>
                  </a:cubicBezTo>
                  <a:cubicBezTo>
                    <a:pt x="20013" y="12852"/>
                    <a:pt x="20625" y="12150"/>
                    <a:pt x="20887" y="1137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699" name="Google Shape;2670;p288"/>
            <p:cNvSpPr/>
            <p:nvPr/>
          </p:nvSpPr>
          <p:spPr>
            <a:xfrm>
              <a:off x="2906327" y="0"/>
              <a:ext cx="1777226" cy="1955316"/>
            </a:xfrm>
            <a:custGeom>
              <a:avLst/>
              <a:gdLst/>
              <a:ahLst/>
              <a:cxnLst>
                <a:cxn ang="0">
                  <a:pos x="wd2" y="hd2"/>
                </a:cxn>
                <a:cxn ang="5400000">
                  <a:pos x="wd2" y="hd2"/>
                </a:cxn>
                <a:cxn ang="10800000">
                  <a:pos x="wd2" y="hd2"/>
                </a:cxn>
                <a:cxn ang="16200000">
                  <a:pos x="wd2" y="hd2"/>
                </a:cxn>
              </a:cxnLst>
              <a:rect l="0" t="0" r="r" b="b"/>
              <a:pathLst>
                <a:path w="21059" h="21539" fill="norm" stroke="1" extrusionOk="0">
                  <a:moveTo>
                    <a:pt x="3585" y="21518"/>
                  </a:moveTo>
                  <a:cubicBezTo>
                    <a:pt x="4372" y="21600"/>
                    <a:pt x="5160" y="21437"/>
                    <a:pt x="5859" y="21111"/>
                  </a:cubicBezTo>
                  <a:cubicBezTo>
                    <a:pt x="19064" y="13938"/>
                    <a:pt x="19064" y="13938"/>
                    <a:pt x="19064" y="13938"/>
                  </a:cubicBezTo>
                  <a:cubicBezTo>
                    <a:pt x="20988" y="12960"/>
                    <a:pt x="21600" y="10759"/>
                    <a:pt x="20551" y="8966"/>
                  </a:cubicBezTo>
                  <a:cubicBezTo>
                    <a:pt x="19414" y="7254"/>
                    <a:pt x="17053" y="6684"/>
                    <a:pt x="15216" y="7662"/>
                  </a:cubicBezTo>
                  <a:cubicBezTo>
                    <a:pt x="7783" y="11656"/>
                    <a:pt x="7783" y="11656"/>
                    <a:pt x="7783" y="11656"/>
                  </a:cubicBezTo>
                  <a:cubicBezTo>
                    <a:pt x="7783" y="3668"/>
                    <a:pt x="7783" y="3668"/>
                    <a:pt x="7783" y="3668"/>
                  </a:cubicBezTo>
                  <a:cubicBezTo>
                    <a:pt x="7783" y="1630"/>
                    <a:pt x="6034" y="0"/>
                    <a:pt x="3848" y="0"/>
                  </a:cubicBezTo>
                  <a:cubicBezTo>
                    <a:pt x="1749" y="0"/>
                    <a:pt x="0" y="1630"/>
                    <a:pt x="0" y="3668"/>
                  </a:cubicBezTo>
                  <a:cubicBezTo>
                    <a:pt x="0" y="17932"/>
                    <a:pt x="0" y="17932"/>
                    <a:pt x="0" y="17932"/>
                  </a:cubicBezTo>
                  <a:cubicBezTo>
                    <a:pt x="0" y="19807"/>
                    <a:pt x="1574" y="21437"/>
                    <a:pt x="3585" y="2151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700" name="Google Shape;2671;p288"/>
            <p:cNvSpPr/>
            <p:nvPr/>
          </p:nvSpPr>
          <p:spPr>
            <a:xfrm>
              <a:off x="593581" y="3361424"/>
              <a:ext cx="1773413" cy="1952466"/>
            </a:xfrm>
            <a:custGeom>
              <a:avLst/>
              <a:gdLst/>
              <a:ahLst/>
              <a:cxnLst>
                <a:cxn ang="0">
                  <a:pos x="wd2" y="hd2"/>
                </a:cxn>
                <a:cxn ang="5400000">
                  <a:pos x="wd2" y="hd2"/>
                </a:cxn>
                <a:cxn ang="10800000">
                  <a:pos x="wd2" y="hd2"/>
                </a:cxn>
                <a:cxn ang="16200000">
                  <a:pos x="wd2" y="hd2"/>
                </a:cxn>
              </a:cxnLst>
              <a:rect l="0" t="0" r="r" b="b"/>
              <a:pathLst>
                <a:path w="21062" h="21600" fill="norm" stroke="1" extrusionOk="0">
                  <a:moveTo>
                    <a:pt x="17477" y="0"/>
                  </a:moveTo>
                  <a:cubicBezTo>
                    <a:pt x="16690" y="0"/>
                    <a:pt x="15902" y="164"/>
                    <a:pt x="15203" y="491"/>
                  </a:cubicBezTo>
                  <a:cubicBezTo>
                    <a:pt x="1911" y="7691"/>
                    <a:pt x="1911" y="7691"/>
                    <a:pt x="1911" y="7691"/>
                  </a:cubicBezTo>
                  <a:cubicBezTo>
                    <a:pt x="74" y="8673"/>
                    <a:pt x="-538" y="10882"/>
                    <a:pt x="511" y="12682"/>
                  </a:cubicBezTo>
                  <a:cubicBezTo>
                    <a:pt x="1561" y="14400"/>
                    <a:pt x="4009" y="14973"/>
                    <a:pt x="5846" y="13991"/>
                  </a:cubicBezTo>
                  <a:cubicBezTo>
                    <a:pt x="13279" y="9982"/>
                    <a:pt x="13279" y="9982"/>
                    <a:pt x="13279" y="9982"/>
                  </a:cubicBezTo>
                  <a:cubicBezTo>
                    <a:pt x="13279" y="18000"/>
                    <a:pt x="13279" y="18000"/>
                    <a:pt x="13279" y="18000"/>
                  </a:cubicBezTo>
                  <a:cubicBezTo>
                    <a:pt x="13279" y="19964"/>
                    <a:pt x="15028" y="21600"/>
                    <a:pt x="17127" y="21600"/>
                  </a:cubicBezTo>
                  <a:cubicBezTo>
                    <a:pt x="19313" y="21600"/>
                    <a:pt x="21062" y="19964"/>
                    <a:pt x="21062" y="18000"/>
                  </a:cubicBezTo>
                  <a:cubicBezTo>
                    <a:pt x="21062" y="3682"/>
                    <a:pt x="21062" y="3682"/>
                    <a:pt x="21062" y="3682"/>
                  </a:cubicBezTo>
                  <a:cubicBezTo>
                    <a:pt x="21062" y="1718"/>
                    <a:pt x="19488" y="164"/>
                    <a:pt x="17477" y="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701" name="Google Shape;2672;p288"/>
            <p:cNvSpPr/>
            <p:nvPr/>
          </p:nvSpPr>
          <p:spPr>
            <a:xfrm>
              <a:off x="2024161" y="2044445"/>
              <a:ext cx="1229179" cy="1233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29"/>
                  </a:moveTo>
                  <a:cubicBezTo>
                    <a:pt x="21600" y="11382"/>
                    <a:pt x="21600" y="11382"/>
                    <a:pt x="21600" y="11382"/>
                  </a:cubicBezTo>
                  <a:cubicBezTo>
                    <a:pt x="21600" y="10994"/>
                    <a:pt x="21600" y="10477"/>
                    <a:pt x="21600" y="10218"/>
                  </a:cubicBezTo>
                  <a:cubicBezTo>
                    <a:pt x="21600" y="9571"/>
                    <a:pt x="21600" y="9571"/>
                    <a:pt x="21600" y="9571"/>
                  </a:cubicBezTo>
                  <a:cubicBezTo>
                    <a:pt x="21600" y="9313"/>
                    <a:pt x="21341" y="8795"/>
                    <a:pt x="21083" y="8537"/>
                  </a:cubicBezTo>
                  <a:cubicBezTo>
                    <a:pt x="13063" y="388"/>
                    <a:pt x="13063" y="388"/>
                    <a:pt x="13063" y="388"/>
                  </a:cubicBezTo>
                  <a:cubicBezTo>
                    <a:pt x="12805" y="129"/>
                    <a:pt x="12287" y="0"/>
                    <a:pt x="12029" y="0"/>
                  </a:cubicBezTo>
                  <a:cubicBezTo>
                    <a:pt x="11382" y="0"/>
                    <a:pt x="11382" y="0"/>
                    <a:pt x="11382" y="0"/>
                  </a:cubicBezTo>
                  <a:cubicBezTo>
                    <a:pt x="10994" y="0"/>
                    <a:pt x="10477" y="0"/>
                    <a:pt x="10218" y="0"/>
                  </a:cubicBezTo>
                  <a:cubicBezTo>
                    <a:pt x="9571" y="0"/>
                    <a:pt x="9571" y="0"/>
                    <a:pt x="9571" y="0"/>
                  </a:cubicBezTo>
                  <a:cubicBezTo>
                    <a:pt x="9313" y="0"/>
                    <a:pt x="8795" y="129"/>
                    <a:pt x="8537" y="388"/>
                  </a:cubicBezTo>
                  <a:cubicBezTo>
                    <a:pt x="388" y="8537"/>
                    <a:pt x="388" y="8537"/>
                    <a:pt x="388" y="8537"/>
                  </a:cubicBezTo>
                  <a:cubicBezTo>
                    <a:pt x="129" y="8795"/>
                    <a:pt x="0" y="9313"/>
                    <a:pt x="0" y="9571"/>
                  </a:cubicBezTo>
                  <a:cubicBezTo>
                    <a:pt x="0" y="10218"/>
                    <a:pt x="0" y="10218"/>
                    <a:pt x="0" y="10218"/>
                  </a:cubicBezTo>
                  <a:cubicBezTo>
                    <a:pt x="0" y="10477"/>
                    <a:pt x="0" y="10994"/>
                    <a:pt x="0" y="11382"/>
                  </a:cubicBezTo>
                  <a:cubicBezTo>
                    <a:pt x="0" y="12029"/>
                    <a:pt x="0" y="12029"/>
                    <a:pt x="0" y="12029"/>
                  </a:cubicBezTo>
                  <a:cubicBezTo>
                    <a:pt x="0" y="12287"/>
                    <a:pt x="129" y="12805"/>
                    <a:pt x="388" y="13063"/>
                  </a:cubicBezTo>
                  <a:cubicBezTo>
                    <a:pt x="8537" y="21083"/>
                    <a:pt x="8537" y="21083"/>
                    <a:pt x="8537" y="21083"/>
                  </a:cubicBezTo>
                  <a:cubicBezTo>
                    <a:pt x="8795" y="21341"/>
                    <a:pt x="9313" y="21600"/>
                    <a:pt x="9571" y="21600"/>
                  </a:cubicBezTo>
                  <a:cubicBezTo>
                    <a:pt x="10218" y="21600"/>
                    <a:pt x="10218" y="21600"/>
                    <a:pt x="10218" y="21600"/>
                  </a:cubicBezTo>
                  <a:cubicBezTo>
                    <a:pt x="10477" y="21600"/>
                    <a:pt x="10994" y="21600"/>
                    <a:pt x="11382" y="21600"/>
                  </a:cubicBezTo>
                  <a:cubicBezTo>
                    <a:pt x="12029" y="21600"/>
                    <a:pt x="12029" y="21600"/>
                    <a:pt x="12029" y="21600"/>
                  </a:cubicBezTo>
                  <a:cubicBezTo>
                    <a:pt x="12287" y="21600"/>
                    <a:pt x="12805" y="21341"/>
                    <a:pt x="13063" y="21083"/>
                  </a:cubicBezTo>
                  <a:cubicBezTo>
                    <a:pt x="21083" y="13063"/>
                    <a:pt x="21083" y="13063"/>
                    <a:pt x="21083" y="13063"/>
                  </a:cubicBezTo>
                  <a:cubicBezTo>
                    <a:pt x="21341" y="12805"/>
                    <a:pt x="21600" y="12287"/>
                    <a:pt x="21600" y="12029"/>
                  </a:cubicBezTo>
                  <a:moveTo>
                    <a:pt x="14616" y="10865"/>
                  </a:moveTo>
                  <a:cubicBezTo>
                    <a:pt x="14616" y="11123"/>
                    <a:pt x="14486" y="11641"/>
                    <a:pt x="14228" y="11899"/>
                  </a:cubicBezTo>
                  <a:cubicBezTo>
                    <a:pt x="11899" y="14228"/>
                    <a:pt x="11899" y="14228"/>
                    <a:pt x="11899" y="14228"/>
                  </a:cubicBezTo>
                  <a:cubicBezTo>
                    <a:pt x="11641" y="14486"/>
                    <a:pt x="11123" y="14616"/>
                    <a:pt x="10865" y="14616"/>
                  </a:cubicBezTo>
                  <a:cubicBezTo>
                    <a:pt x="10735" y="14616"/>
                    <a:pt x="10735" y="14616"/>
                    <a:pt x="10735" y="14616"/>
                  </a:cubicBezTo>
                  <a:cubicBezTo>
                    <a:pt x="10347" y="14616"/>
                    <a:pt x="9959" y="14486"/>
                    <a:pt x="9701" y="14228"/>
                  </a:cubicBezTo>
                  <a:cubicBezTo>
                    <a:pt x="7372" y="11899"/>
                    <a:pt x="7372" y="11899"/>
                    <a:pt x="7372" y="11899"/>
                  </a:cubicBezTo>
                  <a:cubicBezTo>
                    <a:pt x="7114" y="11641"/>
                    <a:pt x="6984" y="11123"/>
                    <a:pt x="6984" y="10865"/>
                  </a:cubicBezTo>
                  <a:cubicBezTo>
                    <a:pt x="6984" y="10865"/>
                    <a:pt x="6984" y="10735"/>
                    <a:pt x="6984" y="10735"/>
                  </a:cubicBezTo>
                  <a:cubicBezTo>
                    <a:pt x="6984" y="10477"/>
                    <a:pt x="7114" y="9959"/>
                    <a:pt x="7372" y="9701"/>
                  </a:cubicBezTo>
                  <a:cubicBezTo>
                    <a:pt x="9701" y="7372"/>
                    <a:pt x="9701" y="7372"/>
                    <a:pt x="9701" y="7372"/>
                  </a:cubicBezTo>
                  <a:cubicBezTo>
                    <a:pt x="9959" y="7114"/>
                    <a:pt x="10347" y="6984"/>
                    <a:pt x="10735" y="6984"/>
                  </a:cubicBezTo>
                  <a:cubicBezTo>
                    <a:pt x="10735" y="6984"/>
                    <a:pt x="10735" y="6984"/>
                    <a:pt x="10865" y="6984"/>
                  </a:cubicBezTo>
                  <a:cubicBezTo>
                    <a:pt x="11123" y="6984"/>
                    <a:pt x="11641" y="7114"/>
                    <a:pt x="11899" y="7372"/>
                  </a:cubicBezTo>
                  <a:cubicBezTo>
                    <a:pt x="14228" y="9701"/>
                    <a:pt x="14228" y="9701"/>
                    <a:pt x="14228" y="9701"/>
                  </a:cubicBezTo>
                  <a:cubicBezTo>
                    <a:pt x="14486" y="9959"/>
                    <a:pt x="14616" y="10477"/>
                    <a:pt x="14616" y="10735"/>
                  </a:cubicBezTo>
                  <a:cubicBezTo>
                    <a:pt x="14616" y="10735"/>
                    <a:pt x="14616" y="10865"/>
                    <a:pt x="14616" y="10865"/>
                  </a:cubicBezTo>
                  <a:close/>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702" name="Google Shape;2673;p288"/>
            <p:cNvSpPr/>
            <p:nvPr/>
          </p:nvSpPr>
          <p:spPr>
            <a:xfrm>
              <a:off x="2906327" y="3361424"/>
              <a:ext cx="1777226" cy="1952466"/>
            </a:xfrm>
            <a:custGeom>
              <a:avLst/>
              <a:gdLst/>
              <a:ahLst/>
              <a:cxnLst>
                <a:cxn ang="0">
                  <a:pos x="wd2" y="hd2"/>
                </a:cxn>
                <a:cxn ang="5400000">
                  <a:pos x="wd2" y="hd2"/>
                </a:cxn>
                <a:cxn ang="10800000">
                  <a:pos x="wd2" y="hd2"/>
                </a:cxn>
                <a:cxn ang="16200000">
                  <a:pos x="wd2" y="hd2"/>
                </a:cxn>
              </a:cxnLst>
              <a:rect l="0" t="0" r="r" b="b"/>
              <a:pathLst>
                <a:path w="21059" h="21600" fill="norm" stroke="1" extrusionOk="0">
                  <a:moveTo>
                    <a:pt x="19064" y="7691"/>
                  </a:moveTo>
                  <a:cubicBezTo>
                    <a:pt x="5859" y="491"/>
                    <a:pt x="5859" y="491"/>
                    <a:pt x="5859" y="491"/>
                  </a:cubicBezTo>
                  <a:cubicBezTo>
                    <a:pt x="5160" y="164"/>
                    <a:pt x="4372" y="0"/>
                    <a:pt x="3585" y="0"/>
                  </a:cubicBezTo>
                  <a:cubicBezTo>
                    <a:pt x="1574" y="164"/>
                    <a:pt x="0" y="1718"/>
                    <a:pt x="0" y="3682"/>
                  </a:cubicBezTo>
                  <a:cubicBezTo>
                    <a:pt x="0" y="18000"/>
                    <a:pt x="0" y="18000"/>
                    <a:pt x="0" y="18000"/>
                  </a:cubicBezTo>
                  <a:cubicBezTo>
                    <a:pt x="0" y="19964"/>
                    <a:pt x="1749" y="21600"/>
                    <a:pt x="3848" y="21600"/>
                  </a:cubicBezTo>
                  <a:cubicBezTo>
                    <a:pt x="6034" y="21600"/>
                    <a:pt x="7783" y="19964"/>
                    <a:pt x="7783" y="18000"/>
                  </a:cubicBezTo>
                  <a:cubicBezTo>
                    <a:pt x="7783" y="9982"/>
                    <a:pt x="7783" y="9982"/>
                    <a:pt x="7783" y="9982"/>
                  </a:cubicBezTo>
                  <a:cubicBezTo>
                    <a:pt x="15216" y="13991"/>
                    <a:pt x="15216" y="13991"/>
                    <a:pt x="15216" y="13991"/>
                  </a:cubicBezTo>
                  <a:cubicBezTo>
                    <a:pt x="17053" y="14973"/>
                    <a:pt x="19414" y="14400"/>
                    <a:pt x="20551" y="12682"/>
                  </a:cubicBezTo>
                  <a:cubicBezTo>
                    <a:pt x="21600" y="10882"/>
                    <a:pt x="20988" y="8673"/>
                    <a:pt x="19064" y="769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703" name="Google Shape;2674;p288"/>
            <p:cNvSpPr/>
            <p:nvPr/>
          </p:nvSpPr>
          <p:spPr>
            <a:xfrm>
              <a:off x="3495829" y="1680539"/>
              <a:ext cx="1777226" cy="1961165"/>
            </a:xfrm>
            <a:custGeom>
              <a:avLst/>
              <a:gdLst/>
              <a:ahLst/>
              <a:cxnLst>
                <a:cxn ang="0">
                  <a:pos x="wd2" y="hd2"/>
                </a:cxn>
                <a:cxn ang="5400000">
                  <a:pos x="wd2" y="hd2"/>
                </a:cxn>
                <a:cxn ang="10800000">
                  <a:pos x="wd2" y="hd2"/>
                </a:cxn>
                <a:cxn ang="16200000">
                  <a:pos x="wd2" y="hd2"/>
                </a:cxn>
              </a:cxnLst>
              <a:rect l="0" t="0" r="r" b="b"/>
              <a:pathLst>
                <a:path w="21059" h="20636" fill="norm" stroke="1" extrusionOk="0">
                  <a:moveTo>
                    <a:pt x="19064" y="14100"/>
                  </a:moveTo>
                  <a:cubicBezTo>
                    <a:pt x="11718" y="10279"/>
                    <a:pt x="11718" y="10279"/>
                    <a:pt x="11718" y="10279"/>
                  </a:cubicBezTo>
                  <a:cubicBezTo>
                    <a:pt x="19064" y="6536"/>
                    <a:pt x="19064" y="6536"/>
                    <a:pt x="19064" y="6536"/>
                  </a:cubicBezTo>
                  <a:cubicBezTo>
                    <a:pt x="20988" y="5522"/>
                    <a:pt x="21600" y="3417"/>
                    <a:pt x="20551" y="1779"/>
                  </a:cubicBezTo>
                  <a:cubicBezTo>
                    <a:pt x="19414" y="64"/>
                    <a:pt x="17053" y="-482"/>
                    <a:pt x="15216" y="454"/>
                  </a:cubicBezTo>
                  <a:cubicBezTo>
                    <a:pt x="1924" y="7316"/>
                    <a:pt x="1924" y="7316"/>
                    <a:pt x="1924" y="7316"/>
                  </a:cubicBezTo>
                  <a:cubicBezTo>
                    <a:pt x="1049" y="7784"/>
                    <a:pt x="437" y="8563"/>
                    <a:pt x="175" y="9421"/>
                  </a:cubicBezTo>
                  <a:cubicBezTo>
                    <a:pt x="87" y="9655"/>
                    <a:pt x="0" y="9967"/>
                    <a:pt x="0" y="10201"/>
                  </a:cubicBezTo>
                  <a:cubicBezTo>
                    <a:pt x="0" y="10591"/>
                    <a:pt x="87" y="10981"/>
                    <a:pt x="175" y="11371"/>
                  </a:cubicBezTo>
                  <a:cubicBezTo>
                    <a:pt x="437" y="12150"/>
                    <a:pt x="1049" y="12852"/>
                    <a:pt x="1924" y="13320"/>
                  </a:cubicBezTo>
                  <a:cubicBezTo>
                    <a:pt x="15216" y="20182"/>
                    <a:pt x="15216" y="20182"/>
                    <a:pt x="15216" y="20182"/>
                  </a:cubicBezTo>
                  <a:cubicBezTo>
                    <a:pt x="17053" y="21118"/>
                    <a:pt x="19414" y="20572"/>
                    <a:pt x="20551" y="18857"/>
                  </a:cubicBezTo>
                  <a:cubicBezTo>
                    <a:pt x="21600" y="17219"/>
                    <a:pt x="20988" y="15114"/>
                    <a:pt x="19064" y="1410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grpSp>
      <p:grpSp>
        <p:nvGrpSpPr>
          <p:cNvPr id="710" name="Google Shape;2675;p288"/>
          <p:cNvGrpSpPr/>
          <p:nvPr/>
        </p:nvGrpSpPr>
        <p:grpSpPr>
          <a:xfrm>
            <a:off x="5688232" y="3201801"/>
            <a:ext cx="322035" cy="357038"/>
            <a:chOff x="0" y="0"/>
            <a:chExt cx="322034" cy="357037"/>
          </a:xfrm>
        </p:grpSpPr>
        <p:sp>
          <p:nvSpPr>
            <p:cNvPr id="705" name="Google Shape;2676;p288"/>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06" name="Google Shape;2677;p288"/>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07" name="Google Shape;2678;p288"/>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08" name="Google Shape;2679;p288"/>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09" name="Google Shape;2680;p288"/>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716" name="Google Shape;2681;p288"/>
          <p:cNvGrpSpPr/>
          <p:nvPr/>
        </p:nvGrpSpPr>
        <p:grpSpPr>
          <a:xfrm>
            <a:off x="6180173" y="3201801"/>
            <a:ext cx="322035" cy="357038"/>
            <a:chOff x="0" y="0"/>
            <a:chExt cx="322034" cy="357037"/>
          </a:xfrm>
        </p:grpSpPr>
        <p:sp>
          <p:nvSpPr>
            <p:cNvPr id="711" name="Google Shape;2682;p288"/>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2" name="Google Shape;2683;p288"/>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3" name="Google Shape;2684;p288"/>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4" name="Google Shape;2685;p288"/>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5" name="Google Shape;2686;p288"/>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728" name="Google Shape;2687;p288"/>
          <p:cNvGrpSpPr/>
          <p:nvPr/>
        </p:nvGrpSpPr>
        <p:grpSpPr>
          <a:xfrm>
            <a:off x="5870613" y="3200557"/>
            <a:ext cx="450001" cy="498813"/>
            <a:chOff x="0" y="0"/>
            <a:chExt cx="450000" cy="498812"/>
          </a:xfrm>
        </p:grpSpPr>
        <p:sp>
          <p:nvSpPr>
            <p:cNvPr id="717" name="Google Shape;2688;p288"/>
            <p:cNvSpPr/>
            <p:nvPr/>
          </p:nvSpPr>
          <p:spPr>
            <a:xfrm>
              <a:off x="-1" y="96175"/>
              <a:ext cx="449912" cy="4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8" name="Google Shape;2689;p288"/>
            <p:cNvSpPr/>
            <p:nvPr/>
          </p:nvSpPr>
          <p:spPr>
            <a:xfrm>
              <a:off x="-1" y="296680"/>
              <a:ext cx="449912" cy="9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19" name="Google Shape;2690;p288"/>
            <p:cNvSpPr/>
            <p:nvPr/>
          </p:nvSpPr>
          <p:spPr>
            <a:xfrm>
              <a:off x="-1" y="190722"/>
              <a:ext cx="449912" cy="94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20" name="Google Shape;2691;p288"/>
            <p:cNvSpPr/>
            <p:nvPr/>
          </p:nvSpPr>
          <p:spPr>
            <a:xfrm>
              <a:off x="-1" y="-1"/>
              <a:ext cx="450002" cy="190802"/>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721" name="Google Shape;2692;p288"/>
            <p:cNvSpPr/>
            <p:nvPr/>
          </p:nvSpPr>
          <p:spPr>
            <a:xfrm>
              <a:off x="237161" y="111658"/>
              <a:ext cx="81130" cy="45367"/>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2" name="Google Shape;2693;p288"/>
            <p:cNvSpPr/>
            <p:nvPr/>
          </p:nvSpPr>
          <p:spPr>
            <a:xfrm>
              <a:off x="131884" y="111662"/>
              <a:ext cx="81231" cy="45219"/>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3" name="Google Shape;2694;p288"/>
            <p:cNvSpPr/>
            <p:nvPr/>
          </p:nvSpPr>
          <p:spPr>
            <a:xfrm>
              <a:off x="104846" y="72671"/>
              <a:ext cx="81093" cy="45465"/>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4" name="Google Shape;2695;p288"/>
            <p:cNvSpPr/>
            <p:nvPr/>
          </p:nvSpPr>
          <p:spPr>
            <a:xfrm>
              <a:off x="131602" y="33733"/>
              <a:ext cx="81223" cy="45249"/>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5" name="Google Shape;2696;p288"/>
            <p:cNvSpPr/>
            <p:nvPr/>
          </p:nvSpPr>
          <p:spPr>
            <a:xfrm>
              <a:off x="237161" y="33733"/>
              <a:ext cx="81130" cy="45361"/>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6" name="Google Shape;2697;p288"/>
            <p:cNvSpPr/>
            <p:nvPr/>
          </p:nvSpPr>
          <p:spPr>
            <a:xfrm>
              <a:off x="197111" y="81033"/>
              <a:ext cx="55877" cy="28673"/>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727" name="Google Shape;2698;p288"/>
            <p:cNvSpPr/>
            <p:nvPr/>
          </p:nvSpPr>
          <p:spPr>
            <a:xfrm>
              <a:off x="264198" y="72842"/>
              <a:ext cx="81082" cy="4521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731" name="Google Shape;2699;p288"/>
          <p:cNvGrpSpPr/>
          <p:nvPr/>
        </p:nvGrpSpPr>
        <p:grpSpPr>
          <a:xfrm>
            <a:off x="5787730" y="5026474"/>
            <a:ext cx="599994" cy="618520"/>
            <a:chOff x="0" y="0"/>
            <a:chExt cx="599993" cy="618518"/>
          </a:xfrm>
        </p:grpSpPr>
        <p:sp>
          <p:nvSpPr>
            <p:cNvPr id="729" name="Google Shape;2700;p288"/>
            <p:cNvSpPr/>
            <p:nvPr/>
          </p:nvSpPr>
          <p:spPr>
            <a:xfrm>
              <a:off x="0" y="0"/>
              <a:ext cx="599994" cy="618519"/>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730" name="Google Shape;2701;p288"/>
            <p:cNvSpPr txBox="1"/>
            <p:nvPr/>
          </p:nvSpPr>
          <p:spPr>
            <a:xfrm>
              <a:off x="87460" y="23008"/>
              <a:ext cx="440067" cy="51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800">
                  <a:solidFill>
                    <a:srgbClr val="FFFFFF"/>
                  </a:solidFill>
                </a:defRPr>
              </a:lvl1pPr>
            </a:lstStyle>
            <a:p>
              <a:pPr/>
              <a:r>
                <a:t>L</a:t>
              </a:r>
            </a:p>
          </p:txBody>
        </p:sp>
      </p:grpSp>
      <p:sp>
        <p:nvSpPr>
          <p:cNvPr id="732" name="Google Shape;2702;p288"/>
          <p:cNvSpPr/>
          <p:nvPr/>
        </p:nvSpPr>
        <p:spPr>
          <a:xfrm rot="19687960">
            <a:off x="6531009" y="2522000"/>
            <a:ext cx="1918347" cy="232099"/>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735" name="Google Shape;2703;p288"/>
          <p:cNvGrpSpPr/>
          <p:nvPr/>
        </p:nvGrpSpPr>
        <p:grpSpPr>
          <a:xfrm>
            <a:off x="8365994" y="1669243"/>
            <a:ext cx="491266" cy="503035"/>
            <a:chOff x="0" y="0"/>
            <a:chExt cx="491265" cy="503033"/>
          </a:xfrm>
        </p:grpSpPr>
        <p:sp>
          <p:nvSpPr>
            <p:cNvPr id="733" name="Google Shape;2704;p288"/>
            <p:cNvSpPr/>
            <p:nvPr/>
          </p:nvSpPr>
          <p:spPr>
            <a:xfrm>
              <a:off x="57" y="0"/>
              <a:ext cx="487963" cy="503034"/>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734" name="Google Shape;2705;p288"/>
            <p:cNvSpPr txBox="1"/>
            <p:nvPr/>
          </p:nvSpPr>
          <p:spPr>
            <a:xfrm>
              <a:off x="0" y="10174"/>
              <a:ext cx="491266" cy="4429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200">
                  <a:solidFill>
                    <a:srgbClr val="FFFFFF"/>
                  </a:solidFill>
                </a:defRPr>
              </a:lvl1pPr>
            </a:lstStyle>
            <a:p>
              <a:pPr/>
              <a:r>
                <a:t>M</a:t>
              </a:r>
            </a:p>
          </p:txBody>
        </p:sp>
      </p:grpSp>
      <p:sp>
        <p:nvSpPr>
          <p:cNvPr id="736" name="Google Shape;2706;p288"/>
          <p:cNvSpPr/>
          <p:nvPr/>
        </p:nvSpPr>
        <p:spPr>
          <a:xfrm flipH="1" rot="12660011">
            <a:off x="3675467" y="2500809"/>
            <a:ext cx="2049547" cy="23200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737" name="Google Shape;2707;p288"/>
          <p:cNvSpPr txBox="1"/>
          <p:nvPr/>
        </p:nvSpPr>
        <p:spPr>
          <a:xfrm>
            <a:off x="3066342" y="1749049"/>
            <a:ext cx="473266" cy="383558"/>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lnSpc>
                <a:spcPct val="90000"/>
              </a:lnSpc>
              <a:defRPr b="1" sz="1000">
                <a:solidFill>
                  <a:srgbClr val="11567F"/>
                </a:solidFill>
              </a:defRPr>
            </a:lvl1pPr>
          </a:lstStyle>
          <a:p>
            <a:pPr/>
            <a:r>
              <a:t>Data Load</a:t>
            </a:r>
          </a:p>
        </p:txBody>
      </p:sp>
      <p:sp>
        <p:nvSpPr>
          <p:cNvPr id="738" name="Google Shape;2708;p288"/>
          <p:cNvSpPr/>
          <p:nvPr/>
        </p:nvSpPr>
        <p:spPr>
          <a:xfrm flipH="1" rot="10800000">
            <a:off x="2671665" y="1868834"/>
            <a:ext cx="401601" cy="2024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solidFill>
              <a:srgbClr val="29B5E8"/>
            </a:solidFill>
          </a:ln>
        </p:spPr>
        <p:txBody>
          <a:bodyPr lIns="0" tIns="0" rIns="0" bIns="0" anchor="ctr"/>
          <a:lstStyle/>
          <a:p>
            <a:pPr algn="ctr" defTabSz="1219200">
              <a:defRPr sz="1000">
                <a:solidFill>
                  <a:srgbClr val="FFFFFF"/>
                </a:solidFill>
              </a:defRPr>
            </a:pPr>
          </a:p>
        </p:txBody>
      </p:sp>
      <p:grpSp>
        <p:nvGrpSpPr>
          <p:cNvPr id="741" name="Google Shape;2709;p288"/>
          <p:cNvGrpSpPr/>
          <p:nvPr/>
        </p:nvGrpSpPr>
        <p:grpSpPr>
          <a:xfrm>
            <a:off x="3575106" y="1873833"/>
            <a:ext cx="291494" cy="294181"/>
            <a:chOff x="0" y="0"/>
            <a:chExt cx="291493" cy="294180"/>
          </a:xfrm>
        </p:grpSpPr>
        <p:sp>
          <p:nvSpPr>
            <p:cNvPr id="739" name="Google Shape;2710;p288"/>
            <p:cNvSpPr/>
            <p:nvPr/>
          </p:nvSpPr>
          <p:spPr>
            <a:xfrm>
              <a:off x="0" y="0"/>
              <a:ext cx="285366" cy="29418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740" name="Google Shape;2711;p288"/>
            <p:cNvSpPr txBox="1"/>
            <p:nvPr/>
          </p:nvSpPr>
          <p:spPr>
            <a:xfrm>
              <a:off x="7826" y="21936"/>
              <a:ext cx="283668" cy="232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800">
                  <a:solidFill>
                    <a:srgbClr val="FFFFFF"/>
                  </a:solidFill>
                </a:defRPr>
              </a:lvl1pPr>
            </a:lstStyle>
            <a:p>
              <a:pPr/>
              <a:r>
                <a:t>XS</a:t>
              </a:r>
            </a:p>
          </p:txBody>
        </p:sp>
      </p:grpSp>
      <p:sp>
        <p:nvSpPr>
          <p:cNvPr id="742" name="Google Shape;2712;p288"/>
          <p:cNvSpPr/>
          <p:nvPr/>
        </p:nvSpPr>
        <p:spPr>
          <a:xfrm flipH="1" rot="12711790">
            <a:off x="6557082" y="4089239"/>
            <a:ext cx="2049661" cy="21611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743" name="Google Shape;2713;p288"/>
          <p:cNvSpPr/>
          <p:nvPr/>
        </p:nvSpPr>
        <p:spPr>
          <a:xfrm flipH="1" rot="1926244">
            <a:off x="6389537" y="4281286"/>
            <a:ext cx="2240627" cy="217640"/>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746" name="Google Shape;2714;p288"/>
          <p:cNvGrpSpPr/>
          <p:nvPr/>
        </p:nvGrpSpPr>
        <p:grpSpPr>
          <a:xfrm>
            <a:off x="3585259" y="4615154"/>
            <a:ext cx="367121" cy="378461"/>
            <a:chOff x="0" y="0"/>
            <a:chExt cx="367119" cy="378460"/>
          </a:xfrm>
        </p:grpSpPr>
        <p:sp>
          <p:nvSpPr>
            <p:cNvPr id="744" name="Google Shape;2715;p288"/>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745" name="Google Shape;2716;p288"/>
            <p:cNvSpPr txBox="1"/>
            <p:nvPr/>
          </p:nvSpPr>
          <p:spPr>
            <a:xfrm>
              <a:off x="27806"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grpSp>
        <p:nvGrpSpPr>
          <p:cNvPr id="749" name="Google Shape;2717;p288"/>
          <p:cNvGrpSpPr/>
          <p:nvPr/>
        </p:nvGrpSpPr>
        <p:grpSpPr>
          <a:xfrm>
            <a:off x="8490175" y="4615154"/>
            <a:ext cx="367120" cy="378461"/>
            <a:chOff x="0" y="0"/>
            <a:chExt cx="367119" cy="378460"/>
          </a:xfrm>
        </p:grpSpPr>
        <p:sp>
          <p:nvSpPr>
            <p:cNvPr id="747" name="Google Shape;2718;p288"/>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748" name="Google Shape;2719;p288"/>
            <p:cNvSpPr txBox="1"/>
            <p:nvPr/>
          </p:nvSpPr>
          <p:spPr>
            <a:xfrm>
              <a:off x="27807"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sp>
        <p:nvSpPr>
          <p:cNvPr id="750" name="Google Shape;2720;p288"/>
          <p:cNvSpPr/>
          <p:nvPr/>
        </p:nvSpPr>
        <p:spPr>
          <a:xfrm>
            <a:off x="5850783" y="442543"/>
            <a:ext cx="487963" cy="503036"/>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a:miter lim="400000"/>
          </a:ln>
        </p:spPr>
        <p:txBody>
          <a:bodyPr lIns="0" tIns="0" rIns="0" bIns="0"/>
          <a:lstStyle/>
          <a:p>
            <a:pPr defTabSz="1219200">
              <a:defRPr sz="7600">
                <a:solidFill>
                  <a:srgbClr val="262626"/>
                </a:solidFill>
              </a:defRPr>
            </a:pPr>
          </a:p>
        </p:txBody>
      </p:sp>
      <p:sp>
        <p:nvSpPr>
          <p:cNvPr id="751" name="Google Shape;2721;p288"/>
          <p:cNvSpPr txBox="1"/>
          <p:nvPr/>
        </p:nvSpPr>
        <p:spPr>
          <a:xfrm>
            <a:off x="5850726" y="452718"/>
            <a:ext cx="491266" cy="442927"/>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2200">
                <a:solidFill>
                  <a:srgbClr val="FFFFFF"/>
                </a:solidFill>
              </a:defRPr>
            </a:lvl1pPr>
          </a:lstStyle>
          <a:p>
            <a:pPr/>
            <a:r>
              <a:t>M</a:t>
            </a:r>
          </a:p>
        </p:txBody>
      </p:sp>
      <p:sp>
        <p:nvSpPr>
          <p:cNvPr id="752" name="Google Shape;2722;p288"/>
          <p:cNvSpPr txBox="1"/>
          <p:nvPr/>
        </p:nvSpPr>
        <p:spPr>
          <a:xfrm>
            <a:off x="2009527" y="4978815"/>
            <a:ext cx="1652468"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r" defTabSz="1219200">
              <a:defRPr b="1" sz="1000">
                <a:solidFill>
                  <a:srgbClr val="11567F"/>
                </a:solidFill>
              </a:defRPr>
            </a:lvl1pPr>
          </a:lstStyle>
          <a:p>
            <a:pPr/>
            <a:r>
              <a:t>Data Transformation</a:t>
            </a:r>
          </a:p>
        </p:txBody>
      </p:sp>
      <p:pic>
        <p:nvPicPr>
          <p:cNvPr id="753" name="Google Shape;2723;p288" descr="Google Shape;2723;p288"/>
          <p:cNvPicPr>
            <a:picLocks noChangeAspect="1"/>
          </p:cNvPicPr>
          <p:nvPr/>
        </p:nvPicPr>
        <p:blipFill>
          <a:blip r:embed="rId9">
            <a:extLst/>
          </a:blip>
          <a:stretch>
            <a:fillRect/>
          </a:stretch>
        </p:blipFill>
        <p:spPr>
          <a:xfrm>
            <a:off x="3066090" y="4588274"/>
            <a:ext cx="437601" cy="437601"/>
          </a:xfrm>
          <a:prstGeom prst="rect">
            <a:avLst/>
          </a:prstGeom>
          <a:ln w="12700">
            <a:miter lim="400000"/>
          </a:ln>
        </p:spPr>
      </p:pic>
      <p:sp>
        <p:nvSpPr>
          <p:cNvPr id="754" name="Google Shape;2724;p288"/>
          <p:cNvSpPr txBox="1"/>
          <p:nvPr/>
        </p:nvSpPr>
        <p:spPr>
          <a:xfrm>
            <a:off x="362499" y="6185899"/>
            <a:ext cx="24136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Transactional Control</a:t>
            </a:r>
          </a:p>
        </p:txBody>
      </p:sp>
      <p:sp>
        <p:nvSpPr>
          <p:cNvPr id="755" name="Google Shape;2725;p288"/>
          <p:cNvSpPr txBox="1"/>
          <p:nvPr/>
        </p:nvSpPr>
        <p:spPr>
          <a:xfrm>
            <a:off x="362499" y="5534800"/>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Logical Model</a:t>
            </a:r>
          </a:p>
        </p:txBody>
      </p:sp>
      <p:sp>
        <p:nvSpPr>
          <p:cNvPr id="756" name="Google Shape;2726;p288"/>
          <p:cNvSpPr txBox="1"/>
          <p:nvPr/>
        </p:nvSpPr>
        <p:spPr>
          <a:xfrm>
            <a:off x="362499" y="5751817"/>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Security</a:t>
            </a:r>
          </a:p>
        </p:txBody>
      </p:sp>
      <p:sp>
        <p:nvSpPr>
          <p:cNvPr id="757" name="Google Shape;2727;p288"/>
          <p:cNvSpPr txBox="1"/>
          <p:nvPr/>
        </p:nvSpPr>
        <p:spPr>
          <a:xfrm>
            <a:off x="362499" y="5968850"/>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Query Planning &amp; Optimization</a:t>
            </a:r>
          </a:p>
        </p:txBody>
      </p:sp>
      <p:grpSp>
        <p:nvGrpSpPr>
          <p:cNvPr id="773" name="Google Shape;2728;p288"/>
          <p:cNvGrpSpPr/>
          <p:nvPr/>
        </p:nvGrpSpPr>
        <p:grpSpPr>
          <a:xfrm>
            <a:off x="833433" y="223417"/>
            <a:ext cx="3044467" cy="1427216"/>
            <a:chOff x="0" y="0"/>
            <a:chExt cx="3044466" cy="1427214"/>
          </a:xfrm>
        </p:grpSpPr>
        <p:sp>
          <p:nvSpPr>
            <p:cNvPr id="758" name="Google Shape;2729;p288"/>
            <p:cNvSpPr/>
            <p:nvPr/>
          </p:nvSpPr>
          <p:spPr>
            <a:xfrm>
              <a:off x="1266" y="16"/>
              <a:ext cx="3043201" cy="1427199"/>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769" name="Google Shape;2730;p288"/>
            <p:cNvGrpSpPr/>
            <p:nvPr/>
          </p:nvGrpSpPr>
          <p:grpSpPr>
            <a:xfrm>
              <a:off x="94302" y="394505"/>
              <a:ext cx="2780513" cy="987394"/>
              <a:chOff x="0" y="0"/>
              <a:chExt cx="2780511" cy="987393"/>
            </a:xfrm>
          </p:grpSpPr>
          <p:pic>
            <p:nvPicPr>
              <p:cNvPr id="759" name="Google Shape;2731;p288" descr="Google Shape;2731;p288"/>
              <p:cNvPicPr>
                <a:picLocks noChangeAspect="1"/>
              </p:cNvPicPr>
              <p:nvPr/>
            </p:nvPicPr>
            <p:blipFill>
              <a:blip r:embed="rId10">
                <a:extLst/>
              </a:blip>
              <a:stretch>
                <a:fillRect/>
              </a:stretch>
            </p:blipFill>
            <p:spPr>
              <a:xfrm>
                <a:off x="0" y="266992"/>
                <a:ext cx="759211" cy="433840"/>
              </a:xfrm>
              <a:prstGeom prst="rect">
                <a:avLst/>
              </a:prstGeom>
              <a:ln w="12700" cap="flat">
                <a:noFill/>
                <a:miter lim="400000"/>
              </a:ln>
              <a:effectLst/>
            </p:spPr>
          </p:pic>
          <p:pic>
            <p:nvPicPr>
              <p:cNvPr id="760" name="Google Shape;2732;p288" descr="Google Shape;2732;p288"/>
              <p:cNvPicPr>
                <a:picLocks noChangeAspect="1"/>
              </p:cNvPicPr>
              <p:nvPr/>
            </p:nvPicPr>
            <p:blipFill>
              <a:blip r:embed="rId11">
                <a:extLst/>
              </a:blip>
              <a:stretch>
                <a:fillRect/>
              </a:stretch>
            </p:blipFill>
            <p:spPr>
              <a:xfrm>
                <a:off x="147683" y="-1"/>
                <a:ext cx="867020" cy="292918"/>
              </a:xfrm>
              <a:prstGeom prst="rect">
                <a:avLst/>
              </a:prstGeom>
              <a:ln w="12700" cap="flat">
                <a:noFill/>
                <a:miter lim="400000"/>
              </a:ln>
              <a:effectLst/>
            </p:spPr>
          </p:pic>
          <p:pic>
            <p:nvPicPr>
              <p:cNvPr id="761" name="Google Shape;2733;p288" descr="Google Shape;2733;p288"/>
              <p:cNvPicPr>
                <a:picLocks noChangeAspect="1"/>
              </p:cNvPicPr>
              <p:nvPr/>
            </p:nvPicPr>
            <p:blipFill>
              <a:blip r:embed="rId12">
                <a:extLst/>
              </a:blip>
              <a:stretch>
                <a:fillRect/>
              </a:stretch>
            </p:blipFill>
            <p:spPr>
              <a:xfrm>
                <a:off x="1074420" y="58286"/>
                <a:ext cx="708527" cy="176345"/>
              </a:xfrm>
              <a:prstGeom prst="rect">
                <a:avLst/>
              </a:prstGeom>
              <a:ln w="12700" cap="flat">
                <a:noFill/>
                <a:miter lim="400000"/>
              </a:ln>
              <a:effectLst/>
            </p:spPr>
          </p:pic>
          <p:pic>
            <p:nvPicPr>
              <p:cNvPr id="762" name="Google Shape;2734;p288" descr="Google Shape;2734;p288"/>
              <p:cNvPicPr>
                <a:picLocks noChangeAspect="1"/>
              </p:cNvPicPr>
              <p:nvPr/>
            </p:nvPicPr>
            <p:blipFill>
              <a:blip r:embed="rId13">
                <a:extLst/>
              </a:blip>
              <a:stretch>
                <a:fillRect/>
              </a:stretch>
            </p:blipFill>
            <p:spPr>
              <a:xfrm>
                <a:off x="759215" y="356321"/>
                <a:ext cx="516302" cy="255182"/>
              </a:xfrm>
              <a:prstGeom prst="rect">
                <a:avLst/>
              </a:prstGeom>
              <a:ln w="12700" cap="flat">
                <a:noFill/>
                <a:miter lim="400000"/>
              </a:ln>
              <a:effectLst/>
            </p:spPr>
          </p:pic>
          <p:pic>
            <p:nvPicPr>
              <p:cNvPr id="763" name="Google Shape;2735;p288" descr="Google Shape;2735;p288"/>
              <p:cNvPicPr>
                <a:picLocks noChangeAspect="1"/>
              </p:cNvPicPr>
              <p:nvPr/>
            </p:nvPicPr>
            <p:blipFill>
              <a:blip r:embed="rId14">
                <a:extLst/>
              </a:blip>
              <a:stretch>
                <a:fillRect/>
              </a:stretch>
            </p:blipFill>
            <p:spPr>
              <a:xfrm>
                <a:off x="2157982" y="364778"/>
                <a:ext cx="622281" cy="238269"/>
              </a:xfrm>
              <a:prstGeom prst="rect">
                <a:avLst/>
              </a:prstGeom>
              <a:ln w="12700" cap="flat">
                <a:noFill/>
                <a:miter lim="400000"/>
              </a:ln>
              <a:effectLst/>
            </p:spPr>
          </p:pic>
          <p:pic>
            <p:nvPicPr>
              <p:cNvPr id="764" name="Google Shape;2736;p288" descr="Google Shape;2736;p288"/>
              <p:cNvPicPr>
                <a:picLocks noChangeAspect="1"/>
              </p:cNvPicPr>
              <p:nvPr/>
            </p:nvPicPr>
            <p:blipFill>
              <a:blip r:embed="rId15">
                <a:extLst/>
              </a:blip>
              <a:stretch>
                <a:fillRect/>
              </a:stretch>
            </p:blipFill>
            <p:spPr>
              <a:xfrm>
                <a:off x="75793" y="658522"/>
                <a:ext cx="897119" cy="328872"/>
              </a:xfrm>
              <a:prstGeom prst="rect">
                <a:avLst/>
              </a:prstGeom>
              <a:ln w="12700" cap="flat">
                <a:noFill/>
                <a:miter lim="400000"/>
              </a:ln>
              <a:effectLst/>
            </p:spPr>
          </p:pic>
          <p:pic>
            <p:nvPicPr>
              <p:cNvPr id="765" name="Google Shape;2737;p288" descr="Google Shape;2737;p288"/>
              <p:cNvPicPr>
                <a:picLocks noChangeAspect="1"/>
              </p:cNvPicPr>
              <p:nvPr/>
            </p:nvPicPr>
            <p:blipFill>
              <a:blip r:embed="rId16">
                <a:extLst/>
              </a:blip>
              <a:stretch>
                <a:fillRect/>
              </a:stretch>
            </p:blipFill>
            <p:spPr>
              <a:xfrm>
                <a:off x="1021882" y="665336"/>
                <a:ext cx="764205" cy="315243"/>
              </a:xfrm>
              <a:prstGeom prst="rect">
                <a:avLst/>
              </a:prstGeom>
              <a:ln w="12700" cap="flat">
                <a:noFill/>
                <a:miter lim="400000"/>
              </a:ln>
              <a:effectLst/>
            </p:spPr>
          </p:pic>
          <p:pic>
            <p:nvPicPr>
              <p:cNvPr id="766" name="Google Shape;2738;p288" descr="Google Shape;2738;p288"/>
              <p:cNvPicPr>
                <a:picLocks noChangeAspect="1"/>
              </p:cNvPicPr>
              <p:nvPr/>
            </p:nvPicPr>
            <p:blipFill>
              <a:blip r:embed="rId17">
                <a:extLst/>
              </a:blip>
              <a:stretch>
                <a:fillRect/>
              </a:stretch>
            </p:blipFill>
            <p:spPr>
              <a:xfrm>
                <a:off x="1835041" y="651620"/>
                <a:ext cx="945471" cy="326015"/>
              </a:xfrm>
              <a:prstGeom prst="rect">
                <a:avLst/>
              </a:prstGeom>
              <a:ln w="12700" cap="flat">
                <a:noFill/>
                <a:miter lim="400000"/>
              </a:ln>
              <a:effectLst/>
            </p:spPr>
          </p:pic>
          <p:pic>
            <p:nvPicPr>
              <p:cNvPr id="767" name="Google Shape;2739;p288" descr="Google Shape;2739;p288"/>
              <p:cNvPicPr>
                <a:picLocks noChangeAspect="1"/>
              </p:cNvPicPr>
              <p:nvPr/>
            </p:nvPicPr>
            <p:blipFill>
              <a:blip r:embed="rId18">
                <a:extLst/>
              </a:blip>
              <a:stretch>
                <a:fillRect/>
              </a:stretch>
            </p:blipFill>
            <p:spPr>
              <a:xfrm>
                <a:off x="1925082" y="32679"/>
                <a:ext cx="637993" cy="227558"/>
              </a:xfrm>
              <a:prstGeom prst="rect">
                <a:avLst/>
              </a:prstGeom>
              <a:ln w="12700" cap="flat">
                <a:noFill/>
                <a:miter lim="400000"/>
              </a:ln>
              <a:effectLst/>
            </p:spPr>
          </p:pic>
          <p:pic>
            <p:nvPicPr>
              <p:cNvPr id="768" name="Google Shape;2740;p288" descr="Google Shape;2740;p288"/>
              <p:cNvPicPr>
                <a:picLocks noChangeAspect="1"/>
              </p:cNvPicPr>
              <p:nvPr/>
            </p:nvPicPr>
            <p:blipFill>
              <a:blip r:embed="rId19">
                <a:extLst/>
              </a:blip>
              <a:stretch>
                <a:fillRect/>
              </a:stretch>
            </p:blipFill>
            <p:spPr>
              <a:xfrm>
                <a:off x="1391326" y="385446"/>
                <a:ext cx="622281" cy="196932"/>
              </a:xfrm>
              <a:prstGeom prst="rect">
                <a:avLst/>
              </a:prstGeom>
              <a:ln w="12700" cap="flat">
                <a:noFill/>
                <a:miter lim="400000"/>
              </a:ln>
              <a:effectLst/>
            </p:spPr>
          </p:pic>
        </p:grpSp>
        <p:grpSp>
          <p:nvGrpSpPr>
            <p:cNvPr id="772" name="Google Shape;2741;p288"/>
            <p:cNvGrpSpPr/>
            <p:nvPr/>
          </p:nvGrpSpPr>
          <p:grpSpPr>
            <a:xfrm>
              <a:off x="-1" y="0"/>
              <a:ext cx="3043202" cy="294681"/>
              <a:chOff x="0" y="0"/>
              <a:chExt cx="3043200" cy="294680"/>
            </a:xfrm>
          </p:grpSpPr>
          <p:sp>
            <p:nvSpPr>
              <p:cNvPr id="770" name="Rectangle"/>
              <p:cNvSpPr/>
              <p:nvPr/>
            </p:nvSpPr>
            <p:spPr>
              <a:xfrm>
                <a:off x="0" y="0"/>
                <a:ext cx="3043201" cy="293999"/>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771" name="ETL/ELT"/>
              <p:cNvSpPr txBox="1"/>
              <p:nvPr/>
            </p:nvSpPr>
            <p:spPr>
              <a:xfrm>
                <a:off x="60966" y="0"/>
                <a:ext cx="29212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ETL/ELT</a:t>
                </a:r>
              </a:p>
            </p:txBody>
          </p:sp>
        </p:grpSp>
      </p:grpSp>
      <p:grpSp>
        <p:nvGrpSpPr>
          <p:cNvPr id="784" name="Google Shape;2742;p288"/>
          <p:cNvGrpSpPr/>
          <p:nvPr/>
        </p:nvGrpSpPr>
        <p:grpSpPr>
          <a:xfrm>
            <a:off x="8951750" y="5120233"/>
            <a:ext cx="2845644" cy="1427201"/>
            <a:chOff x="0" y="0"/>
            <a:chExt cx="2845642" cy="1427200"/>
          </a:xfrm>
        </p:grpSpPr>
        <p:sp>
          <p:nvSpPr>
            <p:cNvPr id="774" name="Google Shape;2743;p288"/>
            <p:cNvSpPr/>
            <p:nvPr/>
          </p:nvSpPr>
          <p:spPr>
            <a:xfrm>
              <a:off x="4842" y="0"/>
              <a:ext cx="2840801" cy="14272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775" name="Google Shape;2744;p288" descr="Google Shape;2744;p288"/>
            <p:cNvPicPr>
              <a:picLocks noChangeAspect="1"/>
            </p:cNvPicPr>
            <p:nvPr/>
          </p:nvPicPr>
          <p:blipFill>
            <a:blip r:embed="rId3">
              <a:extLst/>
            </a:blip>
            <a:stretch>
              <a:fillRect/>
            </a:stretch>
          </p:blipFill>
          <p:spPr>
            <a:xfrm>
              <a:off x="85765" y="898481"/>
              <a:ext cx="833701" cy="355168"/>
            </a:xfrm>
            <a:prstGeom prst="rect">
              <a:avLst/>
            </a:prstGeom>
            <a:ln w="12700" cap="flat">
              <a:noFill/>
              <a:miter lim="400000"/>
            </a:ln>
            <a:effectLst/>
          </p:spPr>
        </p:pic>
        <p:pic>
          <p:nvPicPr>
            <p:cNvPr id="776" name="Google Shape;2745;p288" descr="Google Shape;2745;p288"/>
            <p:cNvPicPr>
              <a:picLocks noChangeAspect="1"/>
            </p:cNvPicPr>
            <p:nvPr/>
          </p:nvPicPr>
          <p:blipFill>
            <a:blip r:embed="rId4">
              <a:extLst/>
            </a:blip>
            <a:stretch>
              <a:fillRect/>
            </a:stretch>
          </p:blipFill>
          <p:spPr>
            <a:xfrm>
              <a:off x="2191861" y="529206"/>
              <a:ext cx="443153" cy="209617"/>
            </a:xfrm>
            <a:prstGeom prst="rect">
              <a:avLst/>
            </a:prstGeom>
            <a:ln w="12700" cap="flat">
              <a:noFill/>
              <a:miter lim="400000"/>
            </a:ln>
            <a:effectLst/>
          </p:spPr>
        </p:pic>
        <p:pic>
          <p:nvPicPr>
            <p:cNvPr id="777" name="Google Shape;2746;p288" descr="Google Shape;2746;p288"/>
            <p:cNvPicPr>
              <a:picLocks noChangeAspect="1"/>
            </p:cNvPicPr>
            <p:nvPr/>
          </p:nvPicPr>
          <p:blipFill>
            <a:blip r:embed="rId5">
              <a:extLst/>
            </a:blip>
            <a:stretch>
              <a:fillRect/>
            </a:stretch>
          </p:blipFill>
          <p:spPr>
            <a:xfrm>
              <a:off x="234823" y="534486"/>
              <a:ext cx="535584" cy="199056"/>
            </a:xfrm>
            <a:prstGeom prst="rect">
              <a:avLst/>
            </a:prstGeom>
            <a:ln w="12700" cap="flat">
              <a:noFill/>
              <a:miter lim="400000"/>
            </a:ln>
            <a:effectLst/>
          </p:spPr>
        </p:pic>
        <p:pic>
          <p:nvPicPr>
            <p:cNvPr id="778" name="Google Shape;2747;p288" descr="Google Shape;2747;p288"/>
            <p:cNvPicPr>
              <a:picLocks noChangeAspect="1"/>
            </p:cNvPicPr>
            <p:nvPr/>
          </p:nvPicPr>
          <p:blipFill>
            <a:blip r:embed="rId6">
              <a:extLst/>
            </a:blip>
            <a:srcRect l="0" t="37295" r="0" b="38116"/>
            <a:stretch>
              <a:fillRect/>
            </a:stretch>
          </p:blipFill>
          <p:spPr>
            <a:xfrm>
              <a:off x="1023083" y="529214"/>
              <a:ext cx="852466" cy="209600"/>
            </a:xfrm>
            <a:prstGeom prst="rect">
              <a:avLst/>
            </a:prstGeom>
            <a:ln w="12700" cap="flat">
              <a:noFill/>
              <a:miter lim="400000"/>
            </a:ln>
            <a:effectLst/>
          </p:spPr>
        </p:pic>
        <p:pic>
          <p:nvPicPr>
            <p:cNvPr id="779" name="Google Shape;2748;p288" descr="Google Shape;2748;p288"/>
            <p:cNvPicPr>
              <a:picLocks noChangeAspect="1"/>
            </p:cNvPicPr>
            <p:nvPr/>
          </p:nvPicPr>
          <p:blipFill>
            <a:blip r:embed="rId7">
              <a:extLst/>
            </a:blip>
            <a:stretch>
              <a:fillRect/>
            </a:stretch>
          </p:blipFill>
          <p:spPr>
            <a:xfrm>
              <a:off x="1047297" y="950830"/>
              <a:ext cx="804032" cy="250468"/>
            </a:xfrm>
            <a:prstGeom prst="rect">
              <a:avLst/>
            </a:prstGeom>
            <a:ln w="12700" cap="flat">
              <a:noFill/>
              <a:miter lim="400000"/>
            </a:ln>
            <a:effectLst/>
          </p:spPr>
        </p:pic>
        <p:pic>
          <p:nvPicPr>
            <p:cNvPr id="780" name="Google Shape;2749;p288" descr="Google Shape;2749;p288"/>
            <p:cNvPicPr>
              <a:picLocks noChangeAspect="1"/>
            </p:cNvPicPr>
            <p:nvPr/>
          </p:nvPicPr>
          <p:blipFill>
            <a:blip r:embed="rId8">
              <a:extLst/>
            </a:blip>
            <a:stretch>
              <a:fillRect/>
            </a:stretch>
          </p:blipFill>
          <p:spPr>
            <a:xfrm>
              <a:off x="2198175" y="900473"/>
              <a:ext cx="351217" cy="351184"/>
            </a:xfrm>
            <a:prstGeom prst="rect">
              <a:avLst/>
            </a:prstGeom>
            <a:ln w="12700" cap="flat">
              <a:noFill/>
              <a:miter lim="400000"/>
            </a:ln>
            <a:effectLst/>
          </p:spPr>
        </p:pic>
        <p:grpSp>
          <p:nvGrpSpPr>
            <p:cNvPr id="783" name="Google Shape;2750;p288"/>
            <p:cNvGrpSpPr/>
            <p:nvPr/>
          </p:nvGrpSpPr>
          <p:grpSpPr>
            <a:xfrm>
              <a:off x="-1" y="-1"/>
              <a:ext cx="2840802" cy="355201"/>
              <a:chOff x="0" y="0"/>
              <a:chExt cx="2840800" cy="355200"/>
            </a:xfrm>
          </p:grpSpPr>
          <p:sp>
            <p:nvSpPr>
              <p:cNvPr id="781" name="Rectangle"/>
              <p:cNvSpPr/>
              <p:nvPr/>
            </p:nvSpPr>
            <p:spPr>
              <a:xfrm>
                <a:off x="0" y="0"/>
                <a:ext cx="2840801" cy="355201"/>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782" name="Data Science"/>
              <p:cNvSpPr txBox="1"/>
              <p:nvPr/>
            </p:nvSpPr>
            <p:spPr>
              <a:xfrm>
                <a:off x="60966" y="0"/>
                <a:ext cx="27188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Data Science</a:t>
                </a:r>
              </a:p>
            </p:txBody>
          </p:sp>
        </p:grpSp>
      </p:grpSp>
      <p:grpSp>
        <p:nvGrpSpPr>
          <p:cNvPr id="798" name="Google Shape;2751;p288"/>
          <p:cNvGrpSpPr/>
          <p:nvPr/>
        </p:nvGrpSpPr>
        <p:grpSpPr>
          <a:xfrm>
            <a:off x="8951766" y="223433"/>
            <a:ext cx="3048001" cy="1446001"/>
            <a:chOff x="0" y="0"/>
            <a:chExt cx="3048000" cy="1446000"/>
          </a:xfrm>
        </p:grpSpPr>
        <p:sp>
          <p:nvSpPr>
            <p:cNvPr id="785" name="Google Shape;2752;p288"/>
            <p:cNvSpPr/>
            <p:nvPr/>
          </p:nvSpPr>
          <p:spPr>
            <a:xfrm>
              <a:off x="0" y="0"/>
              <a:ext cx="3048000" cy="14460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786" name="Google Shape;2753;p288" descr="Google Shape;2753;p288"/>
            <p:cNvPicPr>
              <a:picLocks noChangeAspect="1"/>
            </p:cNvPicPr>
            <p:nvPr/>
          </p:nvPicPr>
          <p:blipFill>
            <a:blip r:embed="rId20">
              <a:extLst/>
            </a:blip>
            <a:stretch>
              <a:fillRect/>
            </a:stretch>
          </p:blipFill>
          <p:spPr>
            <a:xfrm>
              <a:off x="2147962" y="398665"/>
              <a:ext cx="741100" cy="303172"/>
            </a:xfrm>
            <a:prstGeom prst="rect">
              <a:avLst/>
            </a:prstGeom>
            <a:ln w="12700" cap="flat">
              <a:noFill/>
              <a:miter lim="400000"/>
            </a:ln>
            <a:effectLst/>
          </p:spPr>
        </p:pic>
        <p:pic>
          <p:nvPicPr>
            <p:cNvPr id="787" name="Google Shape;2754;p288" descr="Google Shape;2754;p288"/>
            <p:cNvPicPr>
              <a:picLocks noChangeAspect="1"/>
            </p:cNvPicPr>
            <p:nvPr/>
          </p:nvPicPr>
          <p:blipFill>
            <a:blip r:embed="rId21">
              <a:extLst/>
            </a:blip>
            <a:stretch>
              <a:fillRect/>
            </a:stretch>
          </p:blipFill>
          <p:spPr>
            <a:xfrm>
              <a:off x="118498" y="364966"/>
              <a:ext cx="741100" cy="370569"/>
            </a:xfrm>
            <a:prstGeom prst="rect">
              <a:avLst/>
            </a:prstGeom>
            <a:ln w="12700" cap="flat">
              <a:noFill/>
              <a:miter lim="400000"/>
            </a:ln>
            <a:effectLst/>
          </p:spPr>
        </p:pic>
        <p:pic>
          <p:nvPicPr>
            <p:cNvPr id="788" name="Google Shape;2755;p288" descr="Google Shape;2755;p288"/>
            <p:cNvPicPr>
              <a:picLocks noChangeAspect="1"/>
            </p:cNvPicPr>
            <p:nvPr/>
          </p:nvPicPr>
          <p:blipFill>
            <a:blip r:embed="rId22">
              <a:extLst/>
            </a:blip>
            <a:stretch>
              <a:fillRect/>
            </a:stretch>
          </p:blipFill>
          <p:spPr>
            <a:xfrm>
              <a:off x="1064582" y="449618"/>
              <a:ext cx="878425" cy="171837"/>
            </a:xfrm>
            <a:prstGeom prst="rect">
              <a:avLst/>
            </a:prstGeom>
            <a:ln w="12700" cap="flat">
              <a:noFill/>
              <a:miter lim="400000"/>
            </a:ln>
            <a:effectLst/>
          </p:spPr>
        </p:pic>
        <p:pic>
          <p:nvPicPr>
            <p:cNvPr id="789" name="Google Shape;2756;p288" descr="Google Shape;2756;p288"/>
            <p:cNvPicPr>
              <a:picLocks noChangeAspect="1"/>
            </p:cNvPicPr>
            <p:nvPr/>
          </p:nvPicPr>
          <p:blipFill>
            <a:blip r:embed="rId23">
              <a:extLst/>
            </a:blip>
            <a:stretch>
              <a:fillRect/>
            </a:stretch>
          </p:blipFill>
          <p:spPr>
            <a:xfrm>
              <a:off x="269031" y="1095684"/>
              <a:ext cx="580788" cy="258099"/>
            </a:xfrm>
            <a:prstGeom prst="rect">
              <a:avLst/>
            </a:prstGeom>
            <a:ln w="12700" cap="flat">
              <a:noFill/>
              <a:miter lim="400000"/>
            </a:ln>
            <a:effectLst/>
          </p:spPr>
        </p:pic>
        <p:pic>
          <p:nvPicPr>
            <p:cNvPr id="790" name="Google Shape;2757;p288" descr="Google Shape;2757;p288"/>
            <p:cNvPicPr>
              <a:picLocks noChangeAspect="1"/>
            </p:cNvPicPr>
            <p:nvPr/>
          </p:nvPicPr>
          <p:blipFill>
            <a:blip r:embed="rId24">
              <a:extLst/>
            </a:blip>
            <a:stretch>
              <a:fillRect/>
            </a:stretch>
          </p:blipFill>
          <p:spPr>
            <a:xfrm>
              <a:off x="1091213" y="774104"/>
              <a:ext cx="741100" cy="242283"/>
            </a:xfrm>
            <a:prstGeom prst="rect">
              <a:avLst/>
            </a:prstGeom>
            <a:ln w="12700" cap="flat">
              <a:noFill/>
              <a:miter lim="400000"/>
            </a:ln>
            <a:effectLst/>
          </p:spPr>
        </p:pic>
        <p:pic>
          <p:nvPicPr>
            <p:cNvPr id="791" name="Google Shape;2758;p288" descr="Google Shape;2758;p288"/>
            <p:cNvPicPr>
              <a:picLocks noChangeAspect="1"/>
            </p:cNvPicPr>
            <p:nvPr/>
          </p:nvPicPr>
          <p:blipFill>
            <a:blip r:embed="rId25">
              <a:extLst/>
            </a:blip>
            <a:stretch>
              <a:fillRect/>
            </a:stretch>
          </p:blipFill>
          <p:spPr>
            <a:xfrm>
              <a:off x="2073692" y="1132236"/>
              <a:ext cx="889641" cy="184998"/>
            </a:xfrm>
            <a:prstGeom prst="rect">
              <a:avLst/>
            </a:prstGeom>
            <a:ln w="12700" cap="flat">
              <a:noFill/>
              <a:miter lim="400000"/>
            </a:ln>
            <a:effectLst/>
          </p:spPr>
        </p:pic>
        <p:pic>
          <p:nvPicPr>
            <p:cNvPr id="792" name="Google Shape;2759;p288" descr="Google Shape;2759;p288"/>
            <p:cNvPicPr>
              <a:picLocks noChangeAspect="1"/>
            </p:cNvPicPr>
            <p:nvPr/>
          </p:nvPicPr>
          <p:blipFill>
            <a:blip r:embed="rId26">
              <a:extLst/>
            </a:blip>
            <a:stretch>
              <a:fillRect/>
            </a:stretch>
          </p:blipFill>
          <p:spPr>
            <a:xfrm>
              <a:off x="1191744" y="1113805"/>
              <a:ext cx="540038" cy="221858"/>
            </a:xfrm>
            <a:prstGeom prst="rect">
              <a:avLst/>
            </a:prstGeom>
            <a:ln w="12700" cap="flat">
              <a:noFill/>
              <a:miter lim="400000"/>
            </a:ln>
            <a:effectLst/>
          </p:spPr>
        </p:pic>
        <p:pic>
          <p:nvPicPr>
            <p:cNvPr id="793" name="Google Shape;2760;p288" descr="Google Shape;2760;p288"/>
            <p:cNvPicPr>
              <a:picLocks noChangeAspect="1"/>
            </p:cNvPicPr>
            <p:nvPr/>
          </p:nvPicPr>
          <p:blipFill>
            <a:blip r:embed="rId27">
              <a:extLst/>
            </a:blip>
            <a:stretch>
              <a:fillRect/>
            </a:stretch>
          </p:blipFill>
          <p:spPr>
            <a:xfrm>
              <a:off x="204694" y="781280"/>
              <a:ext cx="645141" cy="239805"/>
            </a:xfrm>
            <a:prstGeom prst="rect">
              <a:avLst/>
            </a:prstGeom>
            <a:ln w="12700" cap="flat">
              <a:noFill/>
              <a:miter lim="400000"/>
            </a:ln>
            <a:effectLst/>
          </p:spPr>
        </p:pic>
        <p:pic>
          <p:nvPicPr>
            <p:cNvPr id="794" name="Google Shape;2761;p288" descr="Google Shape;2761;p288"/>
            <p:cNvPicPr>
              <a:picLocks noChangeAspect="1"/>
            </p:cNvPicPr>
            <p:nvPr/>
          </p:nvPicPr>
          <p:blipFill>
            <a:blip r:embed="rId28">
              <a:extLst/>
            </a:blip>
            <a:stretch>
              <a:fillRect/>
            </a:stretch>
          </p:blipFill>
          <p:spPr>
            <a:xfrm>
              <a:off x="2100941" y="795057"/>
              <a:ext cx="835144" cy="219198"/>
            </a:xfrm>
            <a:prstGeom prst="rect">
              <a:avLst/>
            </a:prstGeom>
            <a:ln w="12700" cap="flat">
              <a:noFill/>
              <a:miter lim="400000"/>
            </a:ln>
            <a:effectLst/>
          </p:spPr>
        </p:pic>
        <p:grpSp>
          <p:nvGrpSpPr>
            <p:cNvPr id="797" name="Google Shape;2762;p288"/>
            <p:cNvGrpSpPr/>
            <p:nvPr/>
          </p:nvGrpSpPr>
          <p:grpSpPr>
            <a:xfrm>
              <a:off x="0" y="-1"/>
              <a:ext cx="3048000" cy="326401"/>
              <a:chOff x="0" y="0"/>
              <a:chExt cx="3048000" cy="326400"/>
            </a:xfrm>
          </p:grpSpPr>
          <p:sp>
            <p:nvSpPr>
              <p:cNvPr id="795" name="Rectangle"/>
              <p:cNvSpPr/>
              <p:nvPr/>
            </p:nvSpPr>
            <p:spPr>
              <a:xfrm>
                <a:off x="0" y="-1"/>
                <a:ext cx="3048000" cy="326402"/>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796" name="Marketing Analytics/Reporting/BI"/>
              <p:cNvSpPr txBox="1"/>
              <p:nvPr/>
            </p:nvSpPr>
            <p:spPr>
              <a:xfrm>
                <a:off x="60966" y="-1"/>
                <a:ext cx="2926068" cy="294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p>
                <a:pPr defTabSz="1219200">
                  <a:defRPr b="1" sz="1200">
                    <a:solidFill>
                      <a:srgbClr val="FFFFFF"/>
                    </a:solidFill>
                  </a:defRPr>
                </a:pPr>
                <a:r>
                  <a:t>Marketing</a:t>
                </a:r>
                <a:r>
                  <a:rPr b="0"/>
                  <a:t> </a:t>
                </a:r>
                <a:r>
                  <a:t>Analytics/Reporting/BI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696"/>
                                        </p:tgtEl>
                                        <p:attrNameLst>
                                          <p:attrName>style.visibility</p:attrName>
                                        </p:attrNameLst>
                                      </p:cBhvr>
                                      <p:to>
                                        <p:strVal val="visible"/>
                                      </p:to>
                                    </p:set>
                                    <p:animEffect filter="fade" transition="in">
                                      <p:cBhvr>
                                        <p:cTn id="7" dur="1000"/>
                                        <p:tgtEl>
                                          <p:spTgt spid="696"/>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704"/>
                                        </p:tgtEl>
                                        <p:attrNameLst>
                                          <p:attrName>style.visibility</p:attrName>
                                        </p:attrNameLst>
                                      </p:cBhvr>
                                      <p:to>
                                        <p:strVal val="visible"/>
                                      </p:to>
                                    </p:set>
                                    <p:animEffect filter="fade" transition="in">
                                      <p:cBhvr>
                                        <p:cTn id="11" dur="1000"/>
                                        <p:tgtEl>
                                          <p:spTgt spid="704"/>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728"/>
                                        </p:tgtEl>
                                        <p:attrNameLst>
                                          <p:attrName>style.visibility</p:attrName>
                                        </p:attrNameLst>
                                      </p:cBhvr>
                                      <p:to>
                                        <p:strVal val="visible"/>
                                      </p:to>
                                    </p:set>
                                    <p:animEffect filter="fade" transition="in">
                                      <p:cBhvr>
                                        <p:cTn id="15" dur="1000"/>
                                        <p:tgtEl>
                                          <p:spTgt spid="728"/>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755"/>
                                        </p:tgtEl>
                                        <p:attrNameLst>
                                          <p:attrName>style.visibility</p:attrName>
                                        </p:attrNameLst>
                                      </p:cBhvr>
                                      <p:to>
                                        <p:strVal val="visible"/>
                                      </p:to>
                                    </p:set>
                                    <p:animEffect filter="fade" transition="in">
                                      <p:cBhvr>
                                        <p:cTn id="19" dur="1000"/>
                                        <p:tgtEl>
                                          <p:spTgt spid="755"/>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756"/>
                                        </p:tgtEl>
                                        <p:attrNameLst>
                                          <p:attrName>style.visibility</p:attrName>
                                        </p:attrNameLst>
                                      </p:cBhvr>
                                      <p:to>
                                        <p:strVal val="visible"/>
                                      </p:to>
                                    </p:set>
                                    <p:animEffect filter="fade" transition="in">
                                      <p:cBhvr>
                                        <p:cTn id="23" dur="1000"/>
                                        <p:tgtEl>
                                          <p:spTgt spid="756"/>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ID="10" grpId="6" fill="hold">
                                  <p:stCondLst>
                                    <p:cond delay="0"/>
                                  </p:stCondLst>
                                  <p:iterate type="el" backwards="0">
                                    <p:tmAbs val="0"/>
                                  </p:iterate>
                                  <p:childTnLst>
                                    <p:set>
                                      <p:cBhvr>
                                        <p:cTn id="27" fill="hold"/>
                                        <p:tgtEl>
                                          <p:spTgt spid="716"/>
                                        </p:tgtEl>
                                        <p:attrNameLst>
                                          <p:attrName>style.visibility</p:attrName>
                                        </p:attrNameLst>
                                      </p:cBhvr>
                                      <p:to>
                                        <p:strVal val="visible"/>
                                      </p:to>
                                    </p:set>
                                    <p:animEffect filter="fade" transition="in">
                                      <p:cBhvr>
                                        <p:cTn id="28" dur="1000"/>
                                        <p:tgtEl>
                                          <p:spTgt spid="716"/>
                                        </p:tgtEl>
                                      </p:cBhvr>
                                    </p:animEffect>
                                  </p:childTnLst>
                                </p:cTn>
                              </p:par>
                            </p:childTnLst>
                          </p:cTn>
                        </p:par>
                        <p:par>
                          <p:cTn id="29" fill="hold">
                            <p:stCondLst>
                              <p:cond delay="1000"/>
                            </p:stCondLst>
                            <p:childTnLst>
                              <p:par>
                                <p:cTn id="30" presetClass="entr" nodeType="afterEffect" presetID="10" grpId="7" fill="hold">
                                  <p:stCondLst>
                                    <p:cond delay="0"/>
                                  </p:stCondLst>
                                  <p:iterate type="el" backwards="0">
                                    <p:tmAbs val="0"/>
                                  </p:iterate>
                                  <p:childTnLst>
                                    <p:set>
                                      <p:cBhvr>
                                        <p:cTn id="31" fill="hold"/>
                                        <p:tgtEl>
                                          <p:spTgt spid="710"/>
                                        </p:tgtEl>
                                        <p:attrNameLst>
                                          <p:attrName>style.visibility</p:attrName>
                                        </p:attrNameLst>
                                      </p:cBhvr>
                                      <p:to>
                                        <p:strVal val="visible"/>
                                      </p:to>
                                    </p:set>
                                    <p:animEffect filter="fade" transition="in">
                                      <p:cBhvr>
                                        <p:cTn id="32" dur="1000"/>
                                        <p:tgtEl>
                                          <p:spTgt spid="710"/>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8" fill="hold">
                                  <p:stCondLst>
                                    <p:cond delay="0"/>
                                  </p:stCondLst>
                                  <p:iterate type="el" backwards="0">
                                    <p:tmAbs val="0"/>
                                  </p:iterate>
                                  <p:childTnLst>
                                    <p:set>
                                      <p:cBhvr>
                                        <p:cTn id="36" fill="hold"/>
                                        <p:tgtEl>
                                          <p:spTgt spid="750"/>
                                        </p:tgtEl>
                                        <p:attrNameLst>
                                          <p:attrName>style.visibility</p:attrName>
                                        </p:attrNameLst>
                                      </p:cBhvr>
                                      <p:to>
                                        <p:strVal val="visible"/>
                                      </p:to>
                                    </p:set>
                                    <p:animEffect filter="fade" transition="in">
                                      <p:cBhvr>
                                        <p:cTn id="37" dur="500"/>
                                        <p:tgtEl>
                                          <p:spTgt spid="750"/>
                                        </p:tgtEl>
                                      </p:cBhvr>
                                    </p:animEffect>
                                  </p:childTnLst>
                                </p:cTn>
                              </p:par>
                            </p:childTnLst>
                          </p:cTn>
                        </p:par>
                        <p:par>
                          <p:cTn id="38" fill="hold">
                            <p:stCondLst>
                              <p:cond delay="500"/>
                            </p:stCondLst>
                            <p:childTnLst>
                              <p:par>
                                <p:cTn id="39" presetClass="entr" nodeType="afterEffect" presetID="10" grpId="9" fill="hold">
                                  <p:stCondLst>
                                    <p:cond delay="0"/>
                                  </p:stCondLst>
                                  <p:iterate type="el" backwards="0">
                                    <p:tmAbs val="0"/>
                                  </p:iterate>
                                  <p:childTnLst>
                                    <p:set>
                                      <p:cBhvr>
                                        <p:cTn id="40" fill="hold"/>
                                        <p:tgtEl>
                                          <p:spTgt spid="757"/>
                                        </p:tgtEl>
                                        <p:attrNameLst>
                                          <p:attrName>style.visibility</p:attrName>
                                        </p:attrNameLst>
                                      </p:cBhvr>
                                      <p:to>
                                        <p:strVal val="visible"/>
                                      </p:to>
                                    </p:set>
                                    <p:animEffect filter="fade" transition="in">
                                      <p:cBhvr>
                                        <p:cTn id="41" dur="500"/>
                                        <p:tgtEl>
                                          <p:spTgt spid="757"/>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ID="10" grpId="10" fill="hold">
                                  <p:stCondLst>
                                    <p:cond delay="0"/>
                                  </p:stCondLst>
                                  <p:iterate type="el" backwards="0">
                                    <p:tmAbs val="0"/>
                                  </p:iterate>
                                  <p:childTnLst>
                                    <p:set>
                                      <p:cBhvr>
                                        <p:cTn id="45" fill="hold"/>
                                        <p:tgtEl>
                                          <p:spTgt spid="741"/>
                                        </p:tgtEl>
                                        <p:attrNameLst>
                                          <p:attrName>style.visibility</p:attrName>
                                        </p:attrNameLst>
                                      </p:cBhvr>
                                      <p:to>
                                        <p:strVal val="visible"/>
                                      </p:to>
                                    </p:set>
                                    <p:animEffect filter="fade" transition="in">
                                      <p:cBhvr>
                                        <p:cTn id="46" dur="500"/>
                                        <p:tgtEl>
                                          <p:spTgt spid="741"/>
                                        </p:tgtEl>
                                      </p:cBhvr>
                                    </p:animEffect>
                                  </p:childTnLst>
                                </p:cTn>
                              </p:par>
                            </p:childTnLst>
                          </p:cTn>
                        </p:par>
                        <p:par>
                          <p:cTn id="47" fill="hold">
                            <p:stCondLst>
                              <p:cond delay="500"/>
                            </p:stCondLst>
                            <p:childTnLst>
                              <p:par>
                                <p:cTn id="48" presetClass="entr" nodeType="afterEffect" presetID="10" grpId="11" fill="hold">
                                  <p:stCondLst>
                                    <p:cond delay="0"/>
                                  </p:stCondLst>
                                  <p:iterate type="el" backwards="0">
                                    <p:tmAbs val="0"/>
                                  </p:iterate>
                                  <p:childTnLst>
                                    <p:set>
                                      <p:cBhvr>
                                        <p:cTn id="49" fill="hold"/>
                                        <p:tgtEl>
                                          <p:spTgt spid="754"/>
                                        </p:tgtEl>
                                        <p:attrNameLst>
                                          <p:attrName>style.visibility</p:attrName>
                                        </p:attrNameLst>
                                      </p:cBhvr>
                                      <p:to>
                                        <p:strVal val="visible"/>
                                      </p:to>
                                    </p:set>
                                    <p:animEffect filter="fade" transition="in">
                                      <p:cBhvr>
                                        <p:cTn id="50" dur="500"/>
                                        <p:tgtEl>
                                          <p:spTgt spid="754"/>
                                        </p:tgtEl>
                                      </p:cBhvr>
                                    </p:animEffect>
                                  </p:childTnLst>
                                </p:cTn>
                              </p:par>
                            </p:childTnLst>
                          </p:cTn>
                        </p:par>
                        <p:par>
                          <p:cTn id="51" fill="hold">
                            <p:stCondLst>
                              <p:cond delay="1000"/>
                            </p:stCondLst>
                            <p:childTnLst>
                              <p:par>
                                <p:cTn id="52" presetClass="entr" nodeType="afterEffect" presetID="10" grpId="12" fill="hold">
                                  <p:stCondLst>
                                    <p:cond delay="0"/>
                                  </p:stCondLst>
                                  <p:iterate type="el" backwards="0">
                                    <p:tmAbs val="0"/>
                                  </p:iterate>
                                  <p:childTnLst>
                                    <p:set>
                                      <p:cBhvr>
                                        <p:cTn id="53" fill="hold"/>
                                        <p:tgtEl>
                                          <p:spTgt spid="746"/>
                                        </p:tgtEl>
                                        <p:attrNameLst>
                                          <p:attrName>style.visibility</p:attrName>
                                        </p:attrNameLst>
                                      </p:cBhvr>
                                      <p:to>
                                        <p:strVal val="visible"/>
                                      </p:to>
                                    </p:set>
                                    <p:animEffect filter="fade" transition="in">
                                      <p:cBhvr>
                                        <p:cTn id="54" dur="500"/>
                                        <p:tgtEl>
                                          <p:spTgt spid="746"/>
                                        </p:tgtEl>
                                      </p:cBhvr>
                                    </p:animEffect>
                                  </p:childTnLst>
                                </p:cTn>
                              </p:par>
                            </p:childTnLst>
                          </p:cTn>
                        </p:par>
                        <p:par>
                          <p:cTn id="55" fill="hold">
                            <p:stCondLst>
                              <p:cond delay="1500"/>
                            </p:stCondLst>
                            <p:childTnLst>
                              <p:par>
                                <p:cTn id="56" presetClass="entr" nodeType="afterEffect" presetID="10" grpId="13" fill="hold">
                                  <p:stCondLst>
                                    <p:cond delay="0"/>
                                  </p:stCondLst>
                                  <p:iterate type="el" backwards="0">
                                    <p:tmAbs val="0"/>
                                  </p:iterate>
                                  <p:childTnLst>
                                    <p:set>
                                      <p:cBhvr>
                                        <p:cTn id="57" fill="hold"/>
                                        <p:tgtEl>
                                          <p:spTgt spid="753"/>
                                        </p:tgtEl>
                                        <p:attrNameLst>
                                          <p:attrName>style.visibility</p:attrName>
                                        </p:attrNameLst>
                                      </p:cBhvr>
                                      <p:to>
                                        <p:strVal val="visible"/>
                                      </p:to>
                                    </p:set>
                                    <p:animEffect filter="fade" transition="in">
                                      <p:cBhvr>
                                        <p:cTn id="58" dur="500"/>
                                        <p:tgtEl>
                                          <p:spTgt spid="753"/>
                                        </p:tgtEl>
                                      </p:cBhvr>
                                    </p:animEffect>
                                  </p:childTnLst>
                                </p:cTn>
                              </p:par>
                            </p:childTnLst>
                          </p:cTn>
                        </p:par>
                        <p:par>
                          <p:cTn id="59" fill="hold">
                            <p:stCondLst>
                              <p:cond delay="2000"/>
                            </p:stCondLst>
                            <p:childTnLst>
                              <p:par>
                                <p:cTn id="60" presetClass="entr" nodeType="afterEffect" presetID="10" grpId="14" fill="hold">
                                  <p:stCondLst>
                                    <p:cond delay="0"/>
                                  </p:stCondLst>
                                  <p:iterate type="el" backwards="0">
                                    <p:tmAbs val="0"/>
                                  </p:iterate>
                                  <p:childTnLst>
                                    <p:set>
                                      <p:cBhvr>
                                        <p:cTn id="61" fill="hold"/>
                                        <p:tgtEl>
                                          <p:spTgt spid="752"/>
                                        </p:tgtEl>
                                        <p:attrNameLst>
                                          <p:attrName>style.visibility</p:attrName>
                                        </p:attrNameLst>
                                      </p:cBhvr>
                                      <p:to>
                                        <p:strVal val="visible"/>
                                      </p:to>
                                    </p:set>
                                    <p:animEffect filter="fade" transition="in">
                                      <p:cBhvr>
                                        <p:cTn id="62" dur="500"/>
                                        <p:tgtEl>
                                          <p:spTgt spid="752"/>
                                        </p:tgtEl>
                                      </p:cBhvr>
                                    </p:animEffect>
                                  </p:childTnLst>
                                </p:cTn>
                              </p:par>
                            </p:childTnLst>
                          </p:cTn>
                        </p:par>
                        <p:par>
                          <p:cTn id="63" fill="hold">
                            <p:stCondLst>
                              <p:cond delay="2500"/>
                            </p:stCondLst>
                            <p:childTnLst>
                              <p:par>
                                <p:cTn id="64" presetClass="entr" nodeType="afterEffect" presetID="10" grpId="15" fill="hold">
                                  <p:stCondLst>
                                    <p:cond delay="0"/>
                                  </p:stCondLst>
                                  <p:iterate type="el" backwards="0">
                                    <p:tmAbs val="0"/>
                                  </p:iterate>
                                  <p:childTnLst>
                                    <p:set>
                                      <p:cBhvr>
                                        <p:cTn id="65" fill="hold"/>
                                        <p:tgtEl>
                                          <p:spTgt spid="731"/>
                                        </p:tgtEl>
                                        <p:attrNameLst>
                                          <p:attrName>style.visibility</p:attrName>
                                        </p:attrNameLst>
                                      </p:cBhvr>
                                      <p:to>
                                        <p:strVal val="visible"/>
                                      </p:to>
                                    </p:set>
                                    <p:animEffect filter="fade" transition="in">
                                      <p:cBhvr>
                                        <p:cTn id="66" dur="500"/>
                                        <p:tgtEl>
                                          <p:spTgt spid="731"/>
                                        </p:tgtEl>
                                      </p:cBhvr>
                                    </p:animEffect>
                                  </p:childTnLst>
                                </p:cTn>
                              </p:par>
                            </p:childTnLst>
                          </p:cTn>
                        </p:par>
                        <p:par>
                          <p:cTn id="67" fill="hold">
                            <p:stCondLst>
                              <p:cond delay="3000"/>
                            </p:stCondLst>
                            <p:childTnLst>
                              <p:par>
                                <p:cTn id="68" presetClass="entr" nodeType="afterEffect" presetID="10" grpId="16" fill="hold">
                                  <p:stCondLst>
                                    <p:cond delay="0"/>
                                  </p:stCondLst>
                                  <p:iterate type="el" backwards="0">
                                    <p:tmAbs val="0"/>
                                  </p:iterate>
                                  <p:childTnLst>
                                    <p:set>
                                      <p:cBhvr>
                                        <p:cTn id="69" fill="hold"/>
                                        <p:tgtEl>
                                          <p:spTgt spid="749"/>
                                        </p:tgtEl>
                                        <p:attrNameLst>
                                          <p:attrName>style.visibility</p:attrName>
                                        </p:attrNameLst>
                                      </p:cBhvr>
                                      <p:to>
                                        <p:strVal val="visible"/>
                                      </p:to>
                                    </p:set>
                                    <p:animEffect filter="fade" transition="in">
                                      <p:cBhvr>
                                        <p:cTn id="70" dur="500"/>
                                        <p:tgtEl>
                                          <p:spTgt spid="749"/>
                                        </p:tgtEl>
                                      </p:cBhvr>
                                    </p:animEffect>
                                  </p:childTnLst>
                                </p:cTn>
                              </p:par>
                            </p:childTnLst>
                          </p:cTn>
                        </p:par>
                        <p:par>
                          <p:cTn id="71" fill="hold">
                            <p:stCondLst>
                              <p:cond delay="3500"/>
                            </p:stCondLst>
                            <p:childTnLst>
                              <p:par>
                                <p:cTn id="72" presetClass="entr" nodeType="afterEffect" presetID="10" grpId="17" fill="hold">
                                  <p:stCondLst>
                                    <p:cond delay="0"/>
                                  </p:stCondLst>
                                  <p:iterate type="el" backwards="0">
                                    <p:tmAbs val="0"/>
                                  </p:iterate>
                                  <p:childTnLst>
                                    <p:set>
                                      <p:cBhvr>
                                        <p:cTn id="73" fill="hold"/>
                                        <p:tgtEl>
                                          <p:spTgt spid="695"/>
                                        </p:tgtEl>
                                        <p:attrNameLst>
                                          <p:attrName>style.visibility</p:attrName>
                                        </p:attrNameLst>
                                      </p:cBhvr>
                                      <p:to>
                                        <p:strVal val="visible"/>
                                      </p:to>
                                    </p:set>
                                    <p:animEffect filter="fade" transition="in">
                                      <p:cBhvr>
                                        <p:cTn id="74" dur="500"/>
                                        <p:tgtEl>
                                          <p:spTgt spid="695"/>
                                        </p:tgtEl>
                                      </p:cBhvr>
                                    </p:animEffect>
                                  </p:childTnLst>
                                </p:cTn>
                              </p:par>
                            </p:childTnLst>
                          </p:cTn>
                        </p:par>
                        <p:par>
                          <p:cTn id="75" fill="hold">
                            <p:stCondLst>
                              <p:cond delay="4000"/>
                            </p:stCondLst>
                            <p:childTnLst>
                              <p:par>
                                <p:cTn id="76" presetClass="entr" nodeType="afterEffect" presetID="10" grpId="18" fill="hold">
                                  <p:stCondLst>
                                    <p:cond delay="0"/>
                                  </p:stCondLst>
                                  <p:iterate type="el" backwards="0">
                                    <p:tmAbs val="0"/>
                                  </p:iterate>
                                  <p:childTnLst>
                                    <p:set>
                                      <p:cBhvr>
                                        <p:cTn id="77" fill="hold"/>
                                        <p:tgtEl>
                                          <p:spTgt spid="735"/>
                                        </p:tgtEl>
                                        <p:attrNameLst>
                                          <p:attrName>style.visibility</p:attrName>
                                        </p:attrNameLst>
                                      </p:cBhvr>
                                      <p:to>
                                        <p:strVal val="visible"/>
                                      </p:to>
                                    </p:set>
                                    <p:animEffect filter="fade" transition="in">
                                      <p:cBhvr>
                                        <p:cTn id="78" dur="500"/>
                                        <p:tgtEl>
                                          <p:spTgt spid="735"/>
                                        </p:tgtEl>
                                      </p:cBhvr>
                                    </p:animEffect>
                                  </p:childTnLst>
                                </p:cTn>
                              </p:par>
                            </p:childTnLst>
                          </p:cTn>
                        </p:par>
                        <p:par>
                          <p:cTn id="79" fill="hold">
                            <p:stCondLst>
                              <p:cond delay="4500"/>
                            </p:stCondLst>
                            <p:childTnLst>
                              <p:par>
                                <p:cTn id="80" presetClass="entr" nodeType="afterEffect" presetID="10" grpId="19" fill="hold">
                                  <p:stCondLst>
                                    <p:cond delay="0"/>
                                  </p:stCondLst>
                                  <p:iterate type="el" backwards="0">
                                    <p:tmAbs val="0"/>
                                  </p:iterate>
                                  <p:childTnLst>
                                    <p:set>
                                      <p:cBhvr>
                                        <p:cTn id="81" fill="hold"/>
                                        <p:tgtEl>
                                          <p:spTgt spid="751"/>
                                        </p:tgtEl>
                                        <p:attrNameLst>
                                          <p:attrName>style.visibility</p:attrName>
                                        </p:attrNameLst>
                                      </p:cBhvr>
                                      <p:to>
                                        <p:strVal val="visible"/>
                                      </p:to>
                                    </p:set>
                                    <p:animEffect filter="fade" transition="in">
                                      <p:cBhvr>
                                        <p:cTn id="82" dur="500"/>
                                        <p:tgtEl>
                                          <p:spTgt spid="751"/>
                                        </p:tgtEl>
                                      </p:cBhvr>
                                    </p:animEffect>
                                  </p:childTnLst>
                                </p:cTn>
                              </p:par>
                            </p:childTnLst>
                          </p:cTn>
                        </p:par>
                      </p:childTnLst>
                    </p:cTn>
                  </p:par>
                  <p:par>
                    <p:cTn id="83" fill="hold">
                      <p:stCondLst>
                        <p:cond delay="indefinite"/>
                      </p:stCondLst>
                      <p:childTnLst>
                        <p:par>
                          <p:cTn id="84" fill="hold">
                            <p:stCondLst>
                              <p:cond delay="0"/>
                            </p:stCondLst>
                            <p:childTnLst>
                              <p:par>
                                <p:cTn id="85" presetClass="entr" nodeType="clickEffect" presetID="10" grpId="20" fill="hold">
                                  <p:stCondLst>
                                    <p:cond delay="0"/>
                                  </p:stCondLst>
                                  <p:iterate type="el" backwards="0">
                                    <p:tmAbs val="0"/>
                                  </p:iterate>
                                  <p:childTnLst>
                                    <p:set>
                                      <p:cBhvr>
                                        <p:cTn id="86" fill="hold"/>
                                        <p:tgtEl>
                                          <p:spTgt spid="684"/>
                                        </p:tgtEl>
                                        <p:attrNameLst>
                                          <p:attrName>style.visibility</p:attrName>
                                        </p:attrNameLst>
                                      </p:cBhvr>
                                      <p:to>
                                        <p:strVal val="visible"/>
                                      </p:to>
                                    </p:set>
                                    <p:animEffect filter="fade" transition="in">
                                      <p:cBhvr>
                                        <p:cTn id="87" dur="500"/>
                                        <p:tgtEl>
                                          <p:spTgt spid="684"/>
                                        </p:tgtEl>
                                      </p:cBhvr>
                                    </p:animEffect>
                                  </p:childTnLst>
                                </p:cTn>
                              </p:par>
                            </p:childTnLst>
                          </p:cTn>
                        </p:par>
                        <p:par>
                          <p:cTn id="88" fill="hold">
                            <p:stCondLst>
                              <p:cond delay="500"/>
                            </p:stCondLst>
                            <p:childTnLst>
                              <p:par>
                                <p:cTn id="89" presetClass="entr" nodeType="afterEffect" presetID="10" grpId="21" fill="hold">
                                  <p:stCondLst>
                                    <p:cond delay="0"/>
                                  </p:stCondLst>
                                  <p:iterate type="el" backwards="0">
                                    <p:tmAbs val="0"/>
                                  </p:iterate>
                                  <p:childTnLst>
                                    <p:set>
                                      <p:cBhvr>
                                        <p:cTn id="90" fill="hold"/>
                                        <p:tgtEl>
                                          <p:spTgt spid="773"/>
                                        </p:tgtEl>
                                        <p:attrNameLst>
                                          <p:attrName>style.visibility</p:attrName>
                                        </p:attrNameLst>
                                      </p:cBhvr>
                                      <p:to>
                                        <p:strVal val="visible"/>
                                      </p:to>
                                    </p:set>
                                    <p:animEffect filter="fade" transition="in">
                                      <p:cBhvr>
                                        <p:cTn id="91" dur="300"/>
                                        <p:tgtEl>
                                          <p:spTgt spid="773"/>
                                        </p:tgtEl>
                                      </p:cBhvr>
                                    </p:animEffect>
                                  </p:childTnLst>
                                </p:cTn>
                              </p:par>
                            </p:childTnLst>
                          </p:cTn>
                        </p:par>
                        <p:par>
                          <p:cTn id="92" fill="hold">
                            <p:stCondLst>
                              <p:cond delay="800"/>
                            </p:stCondLst>
                            <p:childTnLst>
                              <p:par>
                                <p:cTn id="93" presetClass="entr" nodeType="afterEffect" presetID="10" grpId="22" fill="hold">
                                  <p:stCondLst>
                                    <p:cond delay="0"/>
                                  </p:stCondLst>
                                  <p:iterate type="el" backwards="0">
                                    <p:tmAbs val="0"/>
                                  </p:iterate>
                                  <p:childTnLst>
                                    <p:set>
                                      <p:cBhvr>
                                        <p:cTn id="94" fill="hold"/>
                                        <p:tgtEl>
                                          <p:spTgt spid="685"/>
                                        </p:tgtEl>
                                        <p:attrNameLst>
                                          <p:attrName>style.visibility</p:attrName>
                                        </p:attrNameLst>
                                      </p:cBhvr>
                                      <p:to>
                                        <p:strVal val="visible"/>
                                      </p:to>
                                    </p:set>
                                    <p:animEffect filter="fade" transition="in">
                                      <p:cBhvr>
                                        <p:cTn id="95" dur="500"/>
                                        <p:tgtEl>
                                          <p:spTgt spid="685"/>
                                        </p:tgtEl>
                                      </p:cBhvr>
                                    </p:animEffect>
                                  </p:childTnLst>
                                </p:cTn>
                              </p:par>
                            </p:childTnLst>
                          </p:cTn>
                        </p:par>
                        <p:par>
                          <p:cTn id="96" fill="hold">
                            <p:stCondLst>
                              <p:cond delay="1300"/>
                            </p:stCondLst>
                            <p:childTnLst>
                              <p:par>
                                <p:cTn id="97" presetClass="entr" nodeType="afterEffect" presetID="10" grpId="23" fill="hold">
                                  <p:stCondLst>
                                    <p:cond delay="0"/>
                                  </p:stCondLst>
                                  <p:iterate type="el" backwards="0">
                                    <p:tmAbs val="0"/>
                                  </p:iterate>
                                  <p:childTnLst>
                                    <p:set>
                                      <p:cBhvr>
                                        <p:cTn id="98" fill="hold"/>
                                        <p:tgtEl>
                                          <p:spTgt spid="686"/>
                                        </p:tgtEl>
                                        <p:attrNameLst>
                                          <p:attrName>style.visibility</p:attrName>
                                        </p:attrNameLst>
                                      </p:cBhvr>
                                      <p:to>
                                        <p:strVal val="visible"/>
                                      </p:to>
                                    </p:set>
                                    <p:animEffect filter="fade" transition="in">
                                      <p:cBhvr>
                                        <p:cTn id="99" dur="500"/>
                                        <p:tgtEl>
                                          <p:spTgt spid="686"/>
                                        </p:tgtEl>
                                      </p:cBhvr>
                                    </p:animEffect>
                                  </p:childTnLst>
                                </p:cTn>
                              </p:par>
                            </p:childTnLst>
                          </p:cTn>
                        </p:par>
                        <p:par>
                          <p:cTn id="100" fill="hold">
                            <p:stCondLst>
                              <p:cond delay="1800"/>
                            </p:stCondLst>
                            <p:childTnLst>
                              <p:par>
                                <p:cTn id="101" presetClass="entr" nodeType="afterEffect" presetID="10" grpId="24" fill="hold">
                                  <p:stCondLst>
                                    <p:cond delay="0"/>
                                  </p:stCondLst>
                                  <p:iterate type="el" backwards="0">
                                    <p:tmAbs val="0"/>
                                  </p:iterate>
                                  <p:childTnLst>
                                    <p:set>
                                      <p:cBhvr>
                                        <p:cTn id="102" fill="hold"/>
                                        <p:tgtEl>
                                          <p:spTgt spid="687"/>
                                        </p:tgtEl>
                                        <p:attrNameLst>
                                          <p:attrName>style.visibility</p:attrName>
                                        </p:attrNameLst>
                                      </p:cBhvr>
                                      <p:to>
                                        <p:strVal val="visible"/>
                                      </p:to>
                                    </p:set>
                                    <p:animEffect filter="fade" transition="in">
                                      <p:cBhvr>
                                        <p:cTn id="103" dur="500"/>
                                        <p:tgtEl>
                                          <p:spTgt spid="687"/>
                                        </p:tgtEl>
                                      </p:cBhvr>
                                    </p:animEffect>
                                  </p:childTnLst>
                                </p:cTn>
                              </p:par>
                            </p:childTnLst>
                          </p:cTn>
                        </p:par>
                        <p:par>
                          <p:cTn id="104" fill="hold">
                            <p:stCondLst>
                              <p:cond delay="2300"/>
                            </p:stCondLst>
                            <p:childTnLst>
                              <p:par>
                                <p:cTn id="105" presetClass="entr" nodeType="afterEffect" presetID="10" grpId="25" fill="hold">
                                  <p:stCondLst>
                                    <p:cond delay="0"/>
                                  </p:stCondLst>
                                  <p:iterate type="el" backwards="0">
                                    <p:tmAbs val="0"/>
                                  </p:iterate>
                                  <p:childTnLst>
                                    <p:set>
                                      <p:cBhvr>
                                        <p:cTn id="106" fill="hold"/>
                                        <p:tgtEl>
                                          <p:spTgt spid="736"/>
                                        </p:tgtEl>
                                        <p:attrNameLst>
                                          <p:attrName>style.visibility</p:attrName>
                                        </p:attrNameLst>
                                      </p:cBhvr>
                                      <p:to>
                                        <p:strVal val="visible"/>
                                      </p:to>
                                    </p:set>
                                    <p:animEffect filter="fade" transition="in">
                                      <p:cBhvr>
                                        <p:cTn id="107" dur="500"/>
                                        <p:tgtEl>
                                          <p:spTgt spid="736"/>
                                        </p:tgtEl>
                                      </p:cBhvr>
                                    </p:animEffect>
                                  </p:childTnLst>
                                </p:cTn>
                              </p:par>
                            </p:childTnLst>
                          </p:cTn>
                        </p:par>
                        <p:par>
                          <p:cTn id="108" fill="hold">
                            <p:stCondLst>
                              <p:cond delay="2800"/>
                            </p:stCondLst>
                            <p:childTnLst>
                              <p:par>
                                <p:cTn id="109" presetClass="entr" nodeType="afterEffect" presetID="10" grpId="26" fill="hold">
                                  <p:stCondLst>
                                    <p:cond delay="0"/>
                                  </p:stCondLst>
                                  <p:iterate type="el" backwards="0">
                                    <p:tmAbs val="0"/>
                                  </p:iterate>
                                  <p:childTnLst>
                                    <p:set>
                                      <p:cBhvr>
                                        <p:cTn id="110" fill="hold"/>
                                        <p:tgtEl>
                                          <p:spTgt spid="737"/>
                                        </p:tgtEl>
                                        <p:attrNameLst>
                                          <p:attrName>style.visibility</p:attrName>
                                        </p:attrNameLst>
                                      </p:cBhvr>
                                      <p:to>
                                        <p:strVal val="visible"/>
                                      </p:to>
                                    </p:set>
                                    <p:animEffect filter="fade" transition="in">
                                      <p:cBhvr>
                                        <p:cTn id="111" dur="500"/>
                                        <p:tgtEl>
                                          <p:spTgt spid="737"/>
                                        </p:tgtEl>
                                      </p:cBhvr>
                                    </p:animEffect>
                                  </p:childTnLst>
                                </p:cTn>
                              </p:par>
                            </p:childTnLst>
                          </p:cTn>
                        </p:par>
                        <p:par>
                          <p:cTn id="112" fill="hold">
                            <p:stCondLst>
                              <p:cond delay="3300"/>
                            </p:stCondLst>
                            <p:childTnLst>
                              <p:par>
                                <p:cTn id="113" presetClass="entr" nodeType="afterEffect" presetID="10" grpId="27" fill="hold">
                                  <p:stCondLst>
                                    <p:cond delay="0"/>
                                  </p:stCondLst>
                                  <p:iterate type="el" backwards="0">
                                    <p:tmAbs val="0"/>
                                  </p:iterate>
                                  <p:childTnLst>
                                    <p:set>
                                      <p:cBhvr>
                                        <p:cTn id="114" fill="hold"/>
                                        <p:tgtEl>
                                          <p:spTgt spid="738"/>
                                        </p:tgtEl>
                                        <p:attrNameLst>
                                          <p:attrName>style.visibility</p:attrName>
                                        </p:attrNameLst>
                                      </p:cBhvr>
                                      <p:to>
                                        <p:strVal val="visible"/>
                                      </p:to>
                                    </p:set>
                                    <p:animEffect filter="fade" transition="in">
                                      <p:cBhvr>
                                        <p:cTn id="115" dur="500"/>
                                        <p:tgtEl>
                                          <p:spTgt spid="738"/>
                                        </p:tgtEl>
                                      </p:cBhvr>
                                    </p:animEffect>
                                  </p:childTnLst>
                                </p:cTn>
                              </p:par>
                            </p:childTnLst>
                          </p:cTn>
                        </p:par>
                      </p:childTnLst>
                    </p:cTn>
                  </p:par>
                  <p:par>
                    <p:cTn id="116" fill="hold">
                      <p:stCondLst>
                        <p:cond delay="indefinite"/>
                      </p:stCondLst>
                      <p:childTnLst>
                        <p:par>
                          <p:cTn id="117" fill="hold">
                            <p:stCondLst>
                              <p:cond delay="0"/>
                            </p:stCondLst>
                            <p:childTnLst>
                              <p:par>
                                <p:cTn id="118" presetClass="entr" nodeType="clickEffect" presetID="10" grpId="28" fill="hold">
                                  <p:stCondLst>
                                    <p:cond delay="0"/>
                                  </p:stCondLst>
                                  <p:iterate type="el" backwards="0">
                                    <p:tmAbs val="0"/>
                                  </p:iterate>
                                  <p:childTnLst>
                                    <p:set>
                                      <p:cBhvr>
                                        <p:cTn id="119" fill="hold"/>
                                        <p:tgtEl>
                                          <p:spTgt spid="732"/>
                                        </p:tgtEl>
                                        <p:attrNameLst>
                                          <p:attrName>style.visibility</p:attrName>
                                        </p:attrNameLst>
                                      </p:cBhvr>
                                      <p:to>
                                        <p:strVal val="visible"/>
                                      </p:to>
                                    </p:set>
                                    <p:animEffect filter="fade" transition="in">
                                      <p:cBhvr>
                                        <p:cTn id="120" dur="500"/>
                                        <p:tgtEl>
                                          <p:spTgt spid="732"/>
                                        </p:tgtEl>
                                      </p:cBhvr>
                                    </p:animEffect>
                                  </p:childTnLst>
                                </p:cTn>
                              </p:par>
                            </p:childTnLst>
                          </p:cTn>
                        </p:par>
                        <p:par>
                          <p:cTn id="121" fill="hold">
                            <p:stCondLst>
                              <p:cond delay="500"/>
                            </p:stCondLst>
                            <p:childTnLst>
                              <p:par>
                                <p:cTn id="122" presetClass="entr" nodeType="afterEffect" presetID="10" grpId="29" fill="hold">
                                  <p:stCondLst>
                                    <p:cond delay="0"/>
                                  </p:stCondLst>
                                  <p:iterate type="el" backwards="0">
                                    <p:tmAbs val="0"/>
                                  </p:iterate>
                                  <p:childTnLst>
                                    <p:set>
                                      <p:cBhvr>
                                        <p:cTn id="123" fill="hold"/>
                                        <p:tgtEl>
                                          <p:spTgt spid="742"/>
                                        </p:tgtEl>
                                        <p:attrNameLst>
                                          <p:attrName>style.visibility</p:attrName>
                                        </p:attrNameLst>
                                      </p:cBhvr>
                                      <p:to>
                                        <p:strVal val="visible"/>
                                      </p:to>
                                    </p:set>
                                    <p:animEffect filter="fade" transition="in">
                                      <p:cBhvr>
                                        <p:cTn id="124" dur="500"/>
                                        <p:tgtEl>
                                          <p:spTgt spid="742"/>
                                        </p:tgtEl>
                                      </p:cBhvr>
                                    </p:animEffect>
                                  </p:childTnLst>
                                </p:cTn>
                              </p:par>
                            </p:childTnLst>
                          </p:cTn>
                        </p:par>
                        <p:par>
                          <p:cTn id="125" fill="hold">
                            <p:stCondLst>
                              <p:cond delay="1000"/>
                            </p:stCondLst>
                            <p:childTnLst>
                              <p:par>
                                <p:cTn id="126" presetClass="entr" nodeType="afterEffect" presetID="10" grpId="30" fill="hold">
                                  <p:stCondLst>
                                    <p:cond delay="0"/>
                                  </p:stCondLst>
                                  <p:iterate type="el" backwards="0">
                                    <p:tmAbs val="0"/>
                                  </p:iterate>
                                  <p:childTnLst>
                                    <p:set>
                                      <p:cBhvr>
                                        <p:cTn id="127" fill="hold"/>
                                        <p:tgtEl>
                                          <p:spTgt spid="743"/>
                                        </p:tgtEl>
                                        <p:attrNameLst>
                                          <p:attrName>style.visibility</p:attrName>
                                        </p:attrNameLst>
                                      </p:cBhvr>
                                      <p:to>
                                        <p:strVal val="visible"/>
                                      </p:to>
                                    </p:set>
                                    <p:animEffect filter="fade" transition="in">
                                      <p:cBhvr>
                                        <p:cTn id="128" dur="500"/>
                                        <p:tgtEl>
                                          <p:spTgt spid="743"/>
                                        </p:tgtEl>
                                      </p:cBhvr>
                                    </p:animEffect>
                                  </p:childTnLst>
                                </p:cTn>
                              </p:par>
                            </p:childTnLst>
                          </p:cTn>
                        </p:par>
                        <p:par>
                          <p:cTn id="129" fill="hold">
                            <p:stCondLst>
                              <p:cond delay="1500"/>
                            </p:stCondLst>
                            <p:childTnLst>
                              <p:par>
                                <p:cTn id="130" presetClass="entr" nodeType="afterEffect" presetID="10" grpId="31" fill="hold">
                                  <p:stCondLst>
                                    <p:cond delay="0"/>
                                  </p:stCondLst>
                                  <p:iterate type="el" backwards="0">
                                    <p:tmAbs val="0"/>
                                  </p:iterate>
                                  <p:childTnLst>
                                    <p:set>
                                      <p:cBhvr>
                                        <p:cTn id="131" fill="hold"/>
                                        <p:tgtEl>
                                          <p:spTgt spid="784"/>
                                        </p:tgtEl>
                                        <p:attrNameLst>
                                          <p:attrName>style.visibility</p:attrName>
                                        </p:attrNameLst>
                                      </p:cBhvr>
                                      <p:to>
                                        <p:strVal val="visible"/>
                                      </p:to>
                                    </p:set>
                                    <p:animEffect filter="fade" transition="in">
                                      <p:cBhvr>
                                        <p:cTn id="132" dur="300"/>
                                        <p:tgtEl>
                                          <p:spTgt spid="784"/>
                                        </p:tgtEl>
                                      </p:cBhvr>
                                    </p:animEffect>
                                  </p:childTnLst>
                                </p:cTn>
                              </p:par>
                            </p:childTnLst>
                          </p:cTn>
                        </p:par>
                        <p:par>
                          <p:cTn id="133" fill="hold">
                            <p:stCondLst>
                              <p:cond delay="1800"/>
                            </p:stCondLst>
                            <p:childTnLst>
                              <p:par>
                                <p:cTn id="134" presetClass="entr" nodeType="afterEffect" presetID="10" grpId="32" fill="hold">
                                  <p:stCondLst>
                                    <p:cond delay="0"/>
                                  </p:stCondLst>
                                  <p:iterate type="el" backwards="0">
                                    <p:tmAbs val="0"/>
                                  </p:iterate>
                                  <p:childTnLst>
                                    <p:set>
                                      <p:cBhvr>
                                        <p:cTn id="135" fill="hold"/>
                                        <p:tgtEl>
                                          <p:spTgt spid="798"/>
                                        </p:tgtEl>
                                        <p:attrNameLst>
                                          <p:attrName>style.visibility</p:attrName>
                                        </p:attrNameLst>
                                      </p:cBhvr>
                                      <p:to>
                                        <p:strVal val="visible"/>
                                      </p:to>
                                    </p:set>
                                    <p:animEffect filter="fade" transition="in">
                                      <p:cBhvr>
                                        <p:cTn id="136" dur="300"/>
                                        <p:tgtEl>
                                          <p:spTgt spid="798"/>
                                        </p:tgtEl>
                                      </p:cBhvr>
                                    </p:animEffect>
                                  </p:childTnLst>
                                </p:cTn>
                              </p:par>
                            </p:childTnLst>
                          </p:cTn>
                        </p:par>
                        <p:par>
                          <p:cTn id="137" fill="hold">
                            <p:stCondLst>
                              <p:cond delay="2100"/>
                            </p:stCondLst>
                            <p:childTnLst>
                              <p:par>
                                <p:cTn id="138" presetClass="entr" nodeType="afterEffect" presetID="10" grpId="33" fill="hold">
                                  <p:stCondLst>
                                    <p:cond delay="0"/>
                                  </p:stCondLst>
                                  <p:iterate type="el" backwards="0">
                                    <p:tmAbs val="0"/>
                                  </p:iterate>
                                  <p:childTnLst>
                                    <p:set>
                                      <p:cBhvr>
                                        <p:cTn id="139" fill="hold"/>
                                        <p:tgtEl>
                                          <p:spTgt spid="688"/>
                                        </p:tgtEl>
                                        <p:attrNameLst>
                                          <p:attrName>style.visibility</p:attrName>
                                        </p:attrNameLst>
                                      </p:cBhvr>
                                      <p:to>
                                        <p:strVal val="visible"/>
                                      </p:to>
                                    </p:set>
                                    <p:animEffect filter="fade" transition="in">
                                      <p:cBhvr>
                                        <p:cTn id="140" dur="500"/>
                                        <p:tgtEl>
                                          <p:spTgt spid="688"/>
                                        </p:tgtEl>
                                      </p:cBhvr>
                                    </p:animEffect>
                                  </p:childTnLst>
                                </p:cTn>
                              </p:par>
                            </p:childTnLst>
                          </p:cTn>
                        </p:par>
                        <p:par>
                          <p:cTn id="141" fill="hold">
                            <p:stCondLst>
                              <p:cond delay="2600"/>
                            </p:stCondLst>
                            <p:childTnLst>
                              <p:par>
                                <p:cTn id="142" presetClass="entr" nodeType="afterEffect" presetID="10" grpId="34" fill="hold">
                                  <p:stCondLst>
                                    <p:cond delay="0"/>
                                  </p:stCondLst>
                                  <p:iterate type="el" backwards="0">
                                    <p:tmAbs val="0"/>
                                  </p:iterate>
                                  <p:childTnLst>
                                    <p:set>
                                      <p:cBhvr>
                                        <p:cTn id="143" fill="hold"/>
                                        <p:tgtEl>
                                          <p:spTgt spid="689"/>
                                        </p:tgtEl>
                                        <p:attrNameLst>
                                          <p:attrName>style.visibility</p:attrName>
                                        </p:attrNameLst>
                                      </p:cBhvr>
                                      <p:to>
                                        <p:strVal val="visible"/>
                                      </p:to>
                                    </p:set>
                                    <p:animEffect filter="fade" transition="in">
                                      <p:cBhvr>
                                        <p:cTn id="144" dur="500"/>
                                        <p:tgtEl>
                                          <p:spTgt spid="689"/>
                                        </p:tgtEl>
                                      </p:cBhvr>
                                    </p:animEffect>
                                  </p:childTnLst>
                                </p:cTn>
                              </p:par>
                            </p:childTnLst>
                          </p:cTn>
                        </p:par>
                        <p:par>
                          <p:cTn id="145" fill="hold">
                            <p:stCondLst>
                              <p:cond delay="3100"/>
                            </p:stCondLst>
                            <p:childTnLst>
                              <p:par>
                                <p:cTn id="146" presetClass="entr" nodeType="afterEffect" presetID="10" grpId="35" fill="hold">
                                  <p:stCondLst>
                                    <p:cond delay="0"/>
                                  </p:stCondLst>
                                  <p:iterate type="el" backwards="0">
                                    <p:tmAbs val="0"/>
                                  </p:iterate>
                                  <p:childTnLst>
                                    <p:set>
                                      <p:cBhvr>
                                        <p:cTn id="147" fill="hold"/>
                                        <p:tgtEl>
                                          <p:spTgt spid="690"/>
                                        </p:tgtEl>
                                        <p:attrNameLst>
                                          <p:attrName>style.visibility</p:attrName>
                                        </p:attrNameLst>
                                      </p:cBhvr>
                                      <p:to>
                                        <p:strVal val="visible"/>
                                      </p:to>
                                    </p:set>
                                    <p:animEffect filter="fade" transition="in">
                                      <p:cBhvr>
                                        <p:cTn id="148" dur="500"/>
                                        <p:tgtEl>
                                          <p:spTgt spid="690"/>
                                        </p:tgtEl>
                                      </p:cBhvr>
                                    </p:animEffect>
                                  </p:childTnLst>
                                </p:cTn>
                              </p:par>
                            </p:childTnLst>
                          </p:cTn>
                        </p:par>
                        <p:par>
                          <p:cTn id="149" fill="hold">
                            <p:stCondLst>
                              <p:cond delay="3600"/>
                            </p:stCondLst>
                            <p:childTnLst>
                              <p:par>
                                <p:cTn id="150" presetClass="entr" nodeType="afterEffect" presetID="10" grpId="36" fill="hold">
                                  <p:stCondLst>
                                    <p:cond delay="0"/>
                                  </p:stCondLst>
                                  <p:iterate type="el" backwards="0">
                                    <p:tmAbs val="0"/>
                                  </p:iterate>
                                  <p:childTnLst>
                                    <p:set>
                                      <p:cBhvr>
                                        <p:cTn id="151" fill="hold"/>
                                        <p:tgtEl>
                                          <p:spTgt spid="691"/>
                                        </p:tgtEl>
                                        <p:attrNameLst>
                                          <p:attrName>style.visibility</p:attrName>
                                        </p:attrNameLst>
                                      </p:cBhvr>
                                      <p:to>
                                        <p:strVal val="visible"/>
                                      </p:to>
                                    </p:set>
                                    <p:animEffect filter="fade" transition="in">
                                      <p:cBhvr>
                                        <p:cTn id="152" dur="500"/>
                                        <p:tgtEl>
                                          <p:spTgt spid="691"/>
                                        </p:tgtEl>
                                      </p:cBhvr>
                                    </p:animEffect>
                                  </p:childTnLst>
                                </p:cTn>
                              </p:par>
                            </p:childTnLst>
                          </p:cTn>
                        </p:par>
                        <p:par>
                          <p:cTn id="153" fill="hold">
                            <p:stCondLst>
                              <p:cond delay="4100"/>
                            </p:stCondLst>
                            <p:childTnLst>
                              <p:par>
                                <p:cTn id="154" presetClass="entr" nodeType="afterEffect" presetID="10" grpId="37" fill="hold">
                                  <p:stCondLst>
                                    <p:cond delay="0"/>
                                  </p:stCondLst>
                                  <p:iterate type="el" backwards="0">
                                    <p:tmAbs val="0"/>
                                  </p:iterate>
                                  <p:childTnLst>
                                    <p:set>
                                      <p:cBhvr>
                                        <p:cTn id="155" fill="hold"/>
                                        <p:tgtEl>
                                          <p:spTgt spid="692"/>
                                        </p:tgtEl>
                                        <p:attrNameLst>
                                          <p:attrName>style.visibility</p:attrName>
                                        </p:attrNameLst>
                                      </p:cBhvr>
                                      <p:to>
                                        <p:strVal val="visible"/>
                                      </p:to>
                                    </p:set>
                                    <p:animEffect filter="fade" transition="in">
                                      <p:cBhvr>
                                        <p:cTn id="156" dur="500"/>
                                        <p:tgtEl>
                                          <p:spTgt spid="692"/>
                                        </p:tgtEl>
                                      </p:cBhvr>
                                    </p:animEffect>
                                  </p:childTnLst>
                                </p:cTn>
                              </p:par>
                            </p:childTnLst>
                          </p:cTn>
                        </p:par>
                        <p:par>
                          <p:cTn id="157" fill="hold">
                            <p:stCondLst>
                              <p:cond delay="4600"/>
                            </p:stCondLst>
                            <p:childTnLst>
                              <p:par>
                                <p:cTn id="158" presetClass="entr" nodeType="afterEffect" presetID="10" grpId="38" fill="hold">
                                  <p:stCondLst>
                                    <p:cond delay="0"/>
                                  </p:stCondLst>
                                  <p:iterate type="el" backwards="0">
                                    <p:tmAbs val="0"/>
                                  </p:iterate>
                                  <p:childTnLst>
                                    <p:set>
                                      <p:cBhvr>
                                        <p:cTn id="159" fill="hold"/>
                                        <p:tgtEl>
                                          <p:spTgt spid="693"/>
                                        </p:tgtEl>
                                        <p:attrNameLst>
                                          <p:attrName>style.visibility</p:attrName>
                                        </p:attrNameLst>
                                      </p:cBhvr>
                                      <p:to>
                                        <p:strVal val="visible"/>
                                      </p:to>
                                    </p:set>
                                    <p:animEffect filter="fade" transition="in">
                                      <p:cBhvr>
                                        <p:cTn id="160" dur="500"/>
                                        <p:tgtEl>
                                          <p:spTgt spid="693"/>
                                        </p:tgtEl>
                                      </p:cBhvr>
                                    </p:animEffect>
                                  </p:childTnLst>
                                </p:cTn>
                              </p:par>
                            </p:childTnLst>
                          </p:cTn>
                        </p:par>
                        <p:par>
                          <p:cTn id="161" fill="hold">
                            <p:stCondLst>
                              <p:cond delay="5100"/>
                            </p:stCondLst>
                            <p:childTnLst>
                              <p:par>
                                <p:cTn id="162" presetClass="entr" nodeType="afterEffect" presetID="10" grpId="39" fill="hold">
                                  <p:stCondLst>
                                    <p:cond delay="0"/>
                                  </p:stCondLst>
                                  <p:iterate type="el" backwards="0">
                                    <p:tmAbs val="0"/>
                                  </p:iterate>
                                  <p:childTnLst>
                                    <p:set>
                                      <p:cBhvr>
                                        <p:cTn id="163" fill="hold"/>
                                        <p:tgtEl>
                                          <p:spTgt spid="694"/>
                                        </p:tgtEl>
                                        <p:attrNameLst>
                                          <p:attrName>style.visibility</p:attrName>
                                        </p:attrNameLst>
                                      </p:cBhvr>
                                      <p:to>
                                        <p:strVal val="visible"/>
                                      </p:to>
                                    </p:set>
                                    <p:animEffect filter="fade" transition="in">
                                      <p:cBhvr>
                                        <p:cTn id="164" dur="500"/>
                                        <p:tgtEl>
                                          <p:spTgt spid="6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7" grpId="26"/>
      <p:bldP build="whole" bldLvl="1" animBg="1" rev="0" advAuto="0" spid="750" grpId="8"/>
      <p:bldP build="whole" bldLvl="1" animBg="1" rev="0" advAuto="0" spid="751" grpId="19"/>
      <p:bldP build="whole" bldLvl="1" animBg="1" rev="0" advAuto="0" spid="731" grpId="15"/>
      <p:bldP build="whole" bldLvl="1" animBg="1" rev="0" advAuto="0" spid="736" grpId="25"/>
      <p:bldP build="whole" bldLvl="1" animBg="1" rev="0" advAuto="0" spid="728" grpId="3"/>
      <p:bldP build="whole" bldLvl="1" animBg="1" rev="0" advAuto="0" spid="688" grpId="33"/>
      <p:bldP build="whole" bldLvl="1" animBg="1" rev="0" advAuto="0" spid="689" grpId="34"/>
      <p:bldP build="whole" bldLvl="1" animBg="1" rev="0" advAuto="0" spid="756" grpId="5"/>
      <p:bldP build="whole" bldLvl="1" animBg="1" rev="0" advAuto="0" spid="746" grpId="12"/>
      <p:bldP build="whole" bldLvl="1" animBg="1" rev="0" advAuto="0" spid="757" grpId="9"/>
      <p:bldP build="whole" bldLvl="1" animBg="1" rev="0" advAuto="0" spid="743" grpId="30"/>
      <p:bldP build="whole" bldLvl="1" animBg="1" rev="0" advAuto="0" spid="696" grpId="1"/>
      <p:bldP build="whole" bldLvl="1" animBg="1" rev="0" advAuto="0" spid="716" grpId="6"/>
      <p:bldP build="whole" bldLvl="1" animBg="1" rev="0" advAuto="0" spid="735" grpId="18"/>
      <p:bldP build="whole" bldLvl="1" animBg="1" rev="0" advAuto="0" spid="686" grpId="23"/>
      <p:bldP build="whole" bldLvl="1" animBg="1" rev="0" advAuto="0" spid="738" grpId="27"/>
      <p:bldP build="whole" bldLvl="1" animBg="1" rev="0" advAuto="0" spid="704" grpId="2"/>
      <p:bldP build="whole" bldLvl="1" animBg="1" rev="0" advAuto="0" spid="685" grpId="22"/>
      <p:bldP build="whole" bldLvl="1" animBg="1" rev="0" advAuto="0" spid="749" grpId="16"/>
      <p:bldP build="whole" bldLvl="1" animBg="1" rev="0" advAuto="0" spid="695" grpId="17"/>
      <p:bldP build="whole" bldLvl="1" animBg="1" rev="0" advAuto="0" spid="710" grpId="7"/>
      <p:bldP build="whole" bldLvl="1" animBg="1" rev="0" advAuto="0" spid="690" grpId="35"/>
      <p:bldP build="whole" bldLvl="1" animBg="1" rev="0" advAuto="0" spid="753" grpId="13"/>
      <p:bldP build="whole" bldLvl="1" animBg="1" rev="0" advAuto="0" spid="692" grpId="37"/>
      <p:bldP build="whole" bldLvl="1" animBg="1" rev="0" advAuto="0" spid="798" grpId="32"/>
      <p:bldP build="whole" bldLvl="1" animBg="1" rev="0" advAuto="0" spid="755" grpId="4"/>
      <p:bldP build="whole" bldLvl="1" animBg="1" rev="0" advAuto="0" spid="752" grpId="14"/>
      <p:bldP build="whole" bldLvl="1" animBg="1" rev="0" advAuto="0" spid="691" grpId="36"/>
      <p:bldP build="whole" bldLvl="1" animBg="1" rev="0" advAuto="0" spid="773" grpId="21"/>
      <p:bldP build="whole" bldLvl="1" animBg="1" rev="0" advAuto="0" spid="684" grpId="20"/>
      <p:bldP build="whole" bldLvl="1" animBg="1" rev="0" advAuto="0" spid="732" grpId="28"/>
      <p:bldP build="whole" bldLvl="1" animBg="1" rev="0" advAuto="0" spid="742" grpId="29"/>
      <p:bldP build="whole" bldLvl="1" animBg="1" rev="0" advAuto="0" spid="693" grpId="38"/>
      <p:bldP build="whole" bldLvl="1" animBg="1" rev="0" advAuto="0" spid="694" grpId="39"/>
      <p:bldP build="whole" bldLvl="1" animBg="1" rev="0" advAuto="0" spid="754" grpId="11"/>
      <p:bldP build="whole" bldLvl="1" animBg="1" rev="0" advAuto="0" spid="784" grpId="31"/>
      <p:bldP build="whole" bldLvl="1" animBg="1" rev="0" advAuto="0" spid="741" grpId="10"/>
      <p:bldP build="whole" bldLvl="1" animBg="1" rev="0" advAuto="0" spid="687" grpId="24"/>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Google Shape;2768;p289"/>
          <p:cNvSpPr txBox="1"/>
          <p:nvPr>
            <p:ph type="title"/>
          </p:nvPr>
        </p:nvSpPr>
        <p:spPr>
          <a:xfrm>
            <a:off x="490529" y="365759"/>
            <a:ext cx="11126401" cy="731601"/>
          </a:xfrm>
          <a:prstGeom prst="rect">
            <a:avLst/>
          </a:prstGeom>
        </p:spPr>
        <p:txBody>
          <a:bodyPr/>
          <a:lstStyle>
            <a:lvl1pPr>
              <a:spcBef>
                <a:spcPts val="1300"/>
              </a:spcBef>
            </a:lvl1pPr>
          </a:lstStyle>
          <a:p>
            <a:pPr/>
            <a:r>
              <a:t>3 Dimensions of Scaling</a:t>
            </a:r>
          </a:p>
        </p:txBody>
      </p:sp>
      <p:sp>
        <p:nvSpPr>
          <p:cNvPr id="801" name="Google Shape;2769;p289"/>
          <p:cNvSpPr txBox="1"/>
          <p:nvPr/>
        </p:nvSpPr>
        <p:spPr>
          <a:xfrm>
            <a:off x="487699" y="3712300"/>
            <a:ext cx="3637201" cy="141825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a:solidFill>
                  <a:srgbClr val="11567F"/>
                </a:solidFill>
              </a:defRPr>
            </a:pPr>
            <a:r>
              <a:t>ACROSS</a:t>
            </a:r>
          </a:p>
          <a:p>
            <a:pPr marL="330200" indent="-223519" defTabSz="1219200">
              <a:spcBef>
                <a:spcPts val="500"/>
              </a:spcBef>
              <a:buClr>
                <a:srgbClr val="434343"/>
              </a:buClr>
              <a:buSzPts val="1600"/>
              <a:buFont typeface="Arial"/>
              <a:buChar char="●"/>
              <a:defRPr sz="1600">
                <a:solidFill>
                  <a:srgbClr val="434343"/>
                </a:solidFill>
              </a:defRPr>
            </a:pPr>
            <a:r>
              <a:t>Many competing workloads</a:t>
            </a:r>
          </a:p>
          <a:p>
            <a:pPr marL="330200" indent="-223519" defTabSz="1219200">
              <a:spcBef>
                <a:spcPts val="500"/>
              </a:spcBef>
              <a:buClr>
                <a:srgbClr val="434343"/>
              </a:buClr>
              <a:buSzPts val="1600"/>
              <a:buFont typeface="Arial"/>
              <a:buChar char="●"/>
              <a:defRPr sz="1600">
                <a:solidFill>
                  <a:srgbClr val="434343"/>
                </a:solidFill>
              </a:defRPr>
            </a:pPr>
            <a:r>
              <a:t>Resource contention</a:t>
            </a:r>
          </a:p>
          <a:p>
            <a:pPr marL="330200" indent="-223519" defTabSz="1219200">
              <a:spcBef>
                <a:spcPts val="500"/>
              </a:spcBef>
              <a:buClr>
                <a:srgbClr val="434343"/>
              </a:buClr>
              <a:buSzPts val="1600"/>
              <a:buFont typeface="Arial"/>
              <a:buChar char="●"/>
              <a:defRPr sz="1600">
                <a:solidFill>
                  <a:srgbClr val="434343"/>
                </a:solidFill>
              </a:defRPr>
            </a:pPr>
            <a:r>
              <a:t>Isolate on separate warehouses</a:t>
            </a:r>
          </a:p>
        </p:txBody>
      </p:sp>
      <p:sp>
        <p:nvSpPr>
          <p:cNvPr id="802" name="Google Shape;2770;p289"/>
          <p:cNvSpPr/>
          <p:nvPr/>
        </p:nvSpPr>
        <p:spPr>
          <a:xfrm>
            <a:off x="5065766" y="2863604"/>
            <a:ext cx="1970024" cy="2124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10729" y="0"/>
                  <a:pt x="10657" y="17"/>
                  <a:pt x="10590" y="48"/>
                </a:cubicBezTo>
                <a:lnTo>
                  <a:pt x="10379" y="143"/>
                </a:lnTo>
                <a:cubicBezTo>
                  <a:pt x="10150" y="251"/>
                  <a:pt x="10060" y="513"/>
                  <a:pt x="10173" y="726"/>
                </a:cubicBezTo>
                <a:cubicBezTo>
                  <a:pt x="10258" y="874"/>
                  <a:pt x="10418" y="962"/>
                  <a:pt x="10590" y="962"/>
                </a:cubicBezTo>
                <a:cubicBezTo>
                  <a:pt x="10662" y="962"/>
                  <a:pt x="10732" y="953"/>
                  <a:pt x="10801" y="920"/>
                </a:cubicBezTo>
                <a:cubicBezTo>
                  <a:pt x="10866" y="951"/>
                  <a:pt x="10935" y="965"/>
                  <a:pt x="11005" y="965"/>
                </a:cubicBezTo>
                <a:cubicBezTo>
                  <a:pt x="11175" y="965"/>
                  <a:pt x="11340" y="877"/>
                  <a:pt x="11419" y="726"/>
                </a:cubicBezTo>
                <a:cubicBezTo>
                  <a:pt x="11543" y="513"/>
                  <a:pt x="11448" y="251"/>
                  <a:pt x="11219" y="143"/>
                </a:cubicBezTo>
                <a:lnTo>
                  <a:pt x="11010" y="48"/>
                </a:lnTo>
                <a:cubicBezTo>
                  <a:pt x="10946" y="17"/>
                  <a:pt x="10873" y="0"/>
                  <a:pt x="10801" y="0"/>
                </a:cubicBezTo>
                <a:close/>
                <a:moveTo>
                  <a:pt x="12313" y="709"/>
                </a:moveTo>
                <a:cubicBezTo>
                  <a:pt x="12141" y="709"/>
                  <a:pt x="11973" y="793"/>
                  <a:pt x="11891" y="946"/>
                </a:cubicBezTo>
                <a:cubicBezTo>
                  <a:pt x="11775" y="1158"/>
                  <a:pt x="11868" y="1421"/>
                  <a:pt x="12097" y="1524"/>
                </a:cubicBezTo>
                <a:lnTo>
                  <a:pt x="12509" y="1717"/>
                </a:lnTo>
                <a:cubicBezTo>
                  <a:pt x="12578" y="1751"/>
                  <a:pt x="12650" y="1760"/>
                  <a:pt x="12717" y="1760"/>
                </a:cubicBezTo>
                <a:cubicBezTo>
                  <a:pt x="12885" y="1760"/>
                  <a:pt x="13044" y="1672"/>
                  <a:pt x="13129" y="1524"/>
                </a:cubicBezTo>
                <a:cubicBezTo>
                  <a:pt x="13248" y="1311"/>
                  <a:pt x="13142" y="1044"/>
                  <a:pt x="12911" y="939"/>
                </a:cubicBezTo>
                <a:lnTo>
                  <a:pt x="12517" y="750"/>
                </a:lnTo>
                <a:cubicBezTo>
                  <a:pt x="12452" y="721"/>
                  <a:pt x="12383" y="709"/>
                  <a:pt x="12313" y="709"/>
                </a:cubicBezTo>
                <a:close/>
                <a:moveTo>
                  <a:pt x="9287" y="712"/>
                </a:moveTo>
                <a:cubicBezTo>
                  <a:pt x="9217" y="712"/>
                  <a:pt x="9143" y="726"/>
                  <a:pt x="9076" y="757"/>
                </a:cubicBezTo>
                <a:lnTo>
                  <a:pt x="8659" y="953"/>
                </a:lnTo>
                <a:cubicBezTo>
                  <a:pt x="8429" y="1058"/>
                  <a:pt x="8337" y="1318"/>
                  <a:pt x="8453" y="1531"/>
                </a:cubicBezTo>
                <a:cubicBezTo>
                  <a:pt x="8535" y="1679"/>
                  <a:pt x="8692" y="1767"/>
                  <a:pt x="8859" y="1767"/>
                </a:cubicBezTo>
                <a:cubicBezTo>
                  <a:pt x="8862" y="1767"/>
                  <a:pt x="8867" y="1767"/>
                  <a:pt x="8870" y="1767"/>
                </a:cubicBezTo>
                <a:cubicBezTo>
                  <a:pt x="8942" y="1767"/>
                  <a:pt x="9014" y="1753"/>
                  <a:pt x="9081" y="1722"/>
                </a:cubicBezTo>
                <a:lnTo>
                  <a:pt x="9496" y="1526"/>
                </a:lnTo>
                <a:cubicBezTo>
                  <a:pt x="9725" y="1421"/>
                  <a:pt x="9817" y="1158"/>
                  <a:pt x="9704" y="946"/>
                </a:cubicBezTo>
                <a:cubicBezTo>
                  <a:pt x="9622" y="795"/>
                  <a:pt x="9457" y="712"/>
                  <a:pt x="9287" y="712"/>
                </a:cubicBezTo>
                <a:close/>
                <a:moveTo>
                  <a:pt x="7564" y="1517"/>
                </a:moveTo>
                <a:cubicBezTo>
                  <a:pt x="7494" y="1517"/>
                  <a:pt x="7422" y="1531"/>
                  <a:pt x="7355" y="1562"/>
                </a:cubicBezTo>
                <a:lnTo>
                  <a:pt x="6938" y="1758"/>
                </a:lnTo>
                <a:cubicBezTo>
                  <a:pt x="6709" y="1863"/>
                  <a:pt x="6616" y="2126"/>
                  <a:pt x="6732" y="2338"/>
                </a:cubicBezTo>
                <a:cubicBezTo>
                  <a:pt x="6815" y="2486"/>
                  <a:pt x="6969" y="2572"/>
                  <a:pt x="7139" y="2572"/>
                </a:cubicBezTo>
                <a:cubicBezTo>
                  <a:pt x="7142" y="2572"/>
                  <a:pt x="7144" y="2572"/>
                  <a:pt x="7149" y="2572"/>
                </a:cubicBezTo>
                <a:cubicBezTo>
                  <a:pt x="7221" y="2572"/>
                  <a:pt x="7294" y="2558"/>
                  <a:pt x="7358" y="2532"/>
                </a:cubicBezTo>
                <a:lnTo>
                  <a:pt x="7775" y="2336"/>
                </a:lnTo>
                <a:cubicBezTo>
                  <a:pt x="8004" y="2228"/>
                  <a:pt x="8097" y="1966"/>
                  <a:pt x="7981" y="1753"/>
                </a:cubicBezTo>
                <a:cubicBezTo>
                  <a:pt x="7901" y="1603"/>
                  <a:pt x="7734" y="1517"/>
                  <a:pt x="7564" y="1517"/>
                </a:cubicBezTo>
                <a:close/>
                <a:moveTo>
                  <a:pt x="14028" y="1517"/>
                </a:moveTo>
                <a:cubicBezTo>
                  <a:pt x="13858" y="1517"/>
                  <a:pt x="13693" y="1603"/>
                  <a:pt x="13611" y="1753"/>
                </a:cubicBezTo>
                <a:cubicBezTo>
                  <a:pt x="13498" y="1966"/>
                  <a:pt x="13588" y="2221"/>
                  <a:pt x="13817" y="2338"/>
                </a:cubicBezTo>
                <a:lnTo>
                  <a:pt x="14232" y="2534"/>
                </a:lnTo>
                <a:cubicBezTo>
                  <a:pt x="14299" y="2563"/>
                  <a:pt x="14373" y="2577"/>
                  <a:pt x="14440" y="2577"/>
                </a:cubicBezTo>
                <a:cubicBezTo>
                  <a:pt x="14610" y="2577"/>
                  <a:pt x="14778" y="2489"/>
                  <a:pt x="14858" y="2338"/>
                </a:cubicBezTo>
                <a:cubicBezTo>
                  <a:pt x="14973" y="2126"/>
                  <a:pt x="14886" y="1863"/>
                  <a:pt x="14657" y="1758"/>
                </a:cubicBezTo>
                <a:lnTo>
                  <a:pt x="14239" y="1562"/>
                </a:lnTo>
                <a:cubicBezTo>
                  <a:pt x="14173" y="1531"/>
                  <a:pt x="14100" y="1517"/>
                  <a:pt x="14028" y="1517"/>
                </a:cubicBezTo>
                <a:close/>
                <a:moveTo>
                  <a:pt x="5846" y="2324"/>
                </a:moveTo>
                <a:cubicBezTo>
                  <a:pt x="5774" y="2324"/>
                  <a:pt x="5702" y="2341"/>
                  <a:pt x="5635" y="2372"/>
                </a:cubicBezTo>
                <a:lnTo>
                  <a:pt x="5218" y="2565"/>
                </a:lnTo>
                <a:cubicBezTo>
                  <a:pt x="4989" y="2673"/>
                  <a:pt x="4896" y="2930"/>
                  <a:pt x="5012" y="3143"/>
                </a:cubicBezTo>
                <a:cubicBezTo>
                  <a:pt x="5094" y="3293"/>
                  <a:pt x="5249" y="3382"/>
                  <a:pt x="5419" y="3382"/>
                </a:cubicBezTo>
                <a:cubicBezTo>
                  <a:pt x="5421" y="3382"/>
                  <a:pt x="5424" y="3382"/>
                  <a:pt x="5426" y="3382"/>
                </a:cubicBezTo>
                <a:cubicBezTo>
                  <a:pt x="5501" y="3382"/>
                  <a:pt x="5573" y="3368"/>
                  <a:pt x="5638" y="3336"/>
                </a:cubicBezTo>
                <a:lnTo>
                  <a:pt x="6055" y="3141"/>
                </a:lnTo>
                <a:cubicBezTo>
                  <a:pt x="6284" y="3033"/>
                  <a:pt x="6377" y="2773"/>
                  <a:pt x="6261" y="2558"/>
                </a:cubicBezTo>
                <a:cubicBezTo>
                  <a:pt x="6181" y="2410"/>
                  <a:pt x="6016" y="2324"/>
                  <a:pt x="5846" y="2324"/>
                </a:cubicBezTo>
                <a:close/>
                <a:moveTo>
                  <a:pt x="15751" y="2324"/>
                </a:moveTo>
                <a:cubicBezTo>
                  <a:pt x="15581" y="2324"/>
                  <a:pt x="15416" y="2410"/>
                  <a:pt x="15337" y="2558"/>
                </a:cubicBezTo>
                <a:cubicBezTo>
                  <a:pt x="15218" y="2773"/>
                  <a:pt x="15313" y="3031"/>
                  <a:pt x="15540" y="3143"/>
                </a:cubicBezTo>
                <a:lnTo>
                  <a:pt x="15960" y="3339"/>
                </a:lnTo>
                <a:cubicBezTo>
                  <a:pt x="16024" y="3370"/>
                  <a:pt x="16096" y="3384"/>
                  <a:pt x="16171" y="3384"/>
                </a:cubicBezTo>
                <a:cubicBezTo>
                  <a:pt x="16333" y="3384"/>
                  <a:pt x="16503" y="3296"/>
                  <a:pt x="16586" y="3143"/>
                </a:cubicBezTo>
                <a:cubicBezTo>
                  <a:pt x="16704" y="2930"/>
                  <a:pt x="16609" y="2668"/>
                  <a:pt x="16380" y="2563"/>
                </a:cubicBezTo>
                <a:lnTo>
                  <a:pt x="15962" y="2372"/>
                </a:lnTo>
                <a:cubicBezTo>
                  <a:pt x="15895" y="2341"/>
                  <a:pt x="15823" y="2324"/>
                  <a:pt x="15751" y="2324"/>
                </a:cubicBezTo>
                <a:close/>
                <a:moveTo>
                  <a:pt x="4123" y="3131"/>
                </a:moveTo>
                <a:cubicBezTo>
                  <a:pt x="4051" y="3131"/>
                  <a:pt x="3979" y="3145"/>
                  <a:pt x="3912" y="3176"/>
                </a:cubicBezTo>
                <a:lnTo>
                  <a:pt x="3495" y="3370"/>
                </a:lnTo>
                <a:cubicBezTo>
                  <a:pt x="3266" y="3477"/>
                  <a:pt x="3175" y="3740"/>
                  <a:pt x="3289" y="3953"/>
                </a:cubicBezTo>
                <a:cubicBezTo>
                  <a:pt x="3371" y="4098"/>
                  <a:pt x="3528" y="4187"/>
                  <a:pt x="3696" y="4187"/>
                </a:cubicBezTo>
                <a:cubicBezTo>
                  <a:pt x="3701" y="4187"/>
                  <a:pt x="3703" y="4187"/>
                  <a:pt x="3706" y="4187"/>
                </a:cubicBezTo>
                <a:cubicBezTo>
                  <a:pt x="3778" y="4187"/>
                  <a:pt x="3853" y="4172"/>
                  <a:pt x="3917" y="4144"/>
                </a:cubicBezTo>
                <a:lnTo>
                  <a:pt x="4334" y="3950"/>
                </a:lnTo>
                <a:cubicBezTo>
                  <a:pt x="4564" y="3843"/>
                  <a:pt x="4654" y="3580"/>
                  <a:pt x="4540" y="3368"/>
                </a:cubicBezTo>
                <a:cubicBezTo>
                  <a:pt x="4458" y="3217"/>
                  <a:pt x="4293" y="3131"/>
                  <a:pt x="4123" y="3131"/>
                </a:cubicBezTo>
                <a:close/>
                <a:moveTo>
                  <a:pt x="17474" y="3131"/>
                </a:moveTo>
                <a:cubicBezTo>
                  <a:pt x="17304" y="3131"/>
                  <a:pt x="17139" y="3217"/>
                  <a:pt x="17057" y="3368"/>
                </a:cubicBezTo>
                <a:cubicBezTo>
                  <a:pt x="16944" y="3580"/>
                  <a:pt x="17034" y="3843"/>
                  <a:pt x="17263" y="3953"/>
                </a:cubicBezTo>
                <a:lnTo>
                  <a:pt x="17680" y="4149"/>
                </a:lnTo>
                <a:cubicBezTo>
                  <a:pt x="17745" y="4180"/>
                  <a:pt x="17819" y="4189"/>
                  <a:pt x="17891" y="4189"/>
                </a:cubicBezTo>
                <a:cubicBezTo>
                  <a:pt x="18059" y="4189"/>
                  <a:pt x="18224" y="4101"/>
                  <a:pt x="18309" y="3953"/>
                </a:cubicBezTo>
                <a:cubicBezTo>
                  <a:pt x="18422" y="3740"/>
                  <a:pt x="18332" y="3477"/>
                  <a:pt x="18100" y="3370"/>
                </a:cubicBezTo>
                <a:lnTo>
                  <a:pt x="17685" y="3176"/>
                </a:lnTo>
                <a:cubicBezTo>
                  <a:pt x="17618" y="3145"/>
                  <a:pt x="17546" y="3131"/>
                  <a:pt x="17474" y="3131"/>
                </a:cubicBezTo>
                <a:close/>
                <a:moveTo>
                  <a:pt x="2400" y="3938"/>
                </a:moveTo>
                <a:cubicBezTo>
                  <a:pt x="2328" y="3938"/>
                  <a:pt x="2256" y="3953"/>
                  <a:pt x="2189" y="3984"/>
                </a:cubicBezTo>
                <a:lnTo>
                  <a:pt x="1772" y="4180"/>
                </a:lnTo>
                <a:cubicBezTo>
                  <a:pt x="1543" y="4287"/>
                  <a:pt x="1450" y="4545"/>
                  <a:pt x="1566" y="4758"/>
                </a:cubicBezTo>
                <a:cubicBezTo>
                  <a:pt x="1653" y="4910"/>
                  <a:pt x="1813" y="4996"/>
                  <a:pt x="1980" y="4996"/>
                </a:cubicBezTo>
                <a:cubicBezTo>
                  <a:pt x="2055" y="4996"/>
                  <a:pt x="2122" y="4982"/>
                  <a:pt x="2192" y="4949"/>
                </a:cubicBezTo>
                <a:lnTo>
                  <a:pt x="2609" y="4755"/>
                </a:lnTo>
                <a:cubicBezTo>
                  <a:pt x="2838" y="4648"/>
                  <a:pt x="2926" y="4385"/>
                  <a:pt x="2812" y="4172"/>
                </a:cubicBezTo>
                <a:cubicBezTo>
                  <a:pt x="2730" y="4022"/>
                  <a:pt x="2568" y="3938"/>
                  <a:pt x="2400" y="3938"/>
                </a:cubicBezTo>
                <a:close/>
                <a:moveTo>
                  <a:pt x="19197" y="3938"/>
                </a:moveTo>
                <a:cubicBezTo>
                  <a:pt x="19030" y="3938"/>
                  <a:pt x="18867" y="4022"/>
                  <a:pt x="18785" y="4172"/>
                </a:cubicBezTo>
                <a:cubicBezTo>
                  <a:pt x="18664" y="4385"/>
                  <a:pt x="18754" y="4648"/>
                  <a:pt x="18989" y="4758"/>
                </a:cubicBezTo>
                <a:lnTo>
                  <a:pt x="19406" y="4953"/>
                </a:lnTo>
                <a:cubicBezTo>
                  <a:pt x="19475" y="4984"/>
                  <a:pt x="19542" y="4999"/>
                  <a:pt x="19617" y="4999"/>
                </a:cubicBezTo>
                <a:cubicBezTo>
                  <a:pt x="19784" y="4999"/>
                  <a:pt x="19952" y="4910"/>
                  <a:pt x="20032" y="4758"/>
                </a:cubicBezTo>
                <a:cubicBezTo>
                  <a:pt x="20147" y="4545"/>
                  <a:pt x="20055" y="4282"/>
                  <a:pt x="19826" y="4180"/>
                </a:cubicBezTo>
                <a:lnTo>
                  <a:pt x="19408" y="3984"/>
                </a:lnTo>
                <a:cubicBezTo>
                  <a:pt x="19341" y="3953"/>
                  <a:pt x="19269" y="3938"/>
                  <a:pt x="19197" y="3938"/>
                </a:cubicBezTo>
                <a:close/>
                <a:moveTo>
                  <a:pt x="20918" y="4743"/>
                </a:moveTo>
                <a:cubicBezTo>
                  <a:pt x="20745" y="4743"/>
                  <a:pt x="20580" y="4832"/>
                  <a:pt x="20500" y="4982"/>
                </a:cubicBezTo>
                <a:cubicBezTo>
                  <a:pt x="20454" y="5073"/>
                  <a:pt x="20438" y="5175"/>
                  <a:pt x="20462" y="5269"/>
                </a:cubicBezTo>
                <a:cubicBezTo>
                  <a:pt x="20438" y="5367"/>
                  <a:pt x="20449" y="5467"/>
                  <a:pt x="20495" y="5570"/>
                </a:cubicBezTo>
                <a:cubicBezTo>
                  <a:pt x="20565" y="5694"/>
                  <a:pt x="20683" y="5768"/>
                  <a:pt x="20817" y="5796"/>
                </a:cubicBezTo>
                <a:cubicBezTo>
                  <a:pt x="20897" y="5868"/>
                  <a:pt x="21008" y="5911"/>
                  <a:pt x="21126" y="5911"/>
                </a:cubicBezTo>
                <a:cubicBezTo>
                  <a:pt x="21386" y="5911"/>
                  <a:pt x="21597" y="5715"/>
                  <a:pt x="21597" y="5479"/>
                </a:cubicBezTo>
                <a:lnTo>
                  <a:pt x="21597" y="5261"/>
                </a:lnTo>
                <a:cubicBezTo>
                  <a:pt x="21597" y="5058"/>
                  <a:pt x="21448" y="4896"/>
                  <a:pt x="21245" y="4846"/>
                </a:cubicBezTo>
                <a:lnTo>
                  <a:pt x="21126" y="4789"/>
                </a:lnTo>
                <a:cubicBezTo>
                  <a:pt x="21059" y="4758"/>
                  <a:pt x="20987" y="4743"/>
                  <a:pt x="20918" y="4743"/>
                </a:cubicBezTo>
                <a:close/>
                <a:moveTo>
                  <a:pt x="688" y="4736"/>
                </a:moveTo>
                <a:cubicBezTo>
                  <a:pt x="616" y="4736"/>
                  <a:pt x="543" y="4750"/>
                  <a:pt x="474" y="4781"/>
                </a:cubicBezTo>
                <a:lnTo>
                  <a:pt x="265" y="4879"/>
                </a:lnTo>
                <a:cubicBezTo>
                  <a:pt x="252" y="4882"/>
                  <a:pt x="250" y="4889"/>
                  <a:pt x="245" y="4891"/>
                </a:cubicBezTo>
                <a:cubicBezTo>
                  <a:pt x="245" y="4894"/>
                  <a:pt x="242" y="4894"/>
                  <a:pt x="240" y="4894"/>
                </a:cubicBezTo>
                <a:cubicBezTo>
                  <a:pt x="237" y="4894"/>
                  <a:pt x="234" y="4894"/>
                  <a:pt x="229" y="4896"/>
                </a:cubicBezTo>
                <a:cubicBezTo>
                  <a:pt x="221" y="4906"/>
                  <a:pt x="211" y="4918"/>
                  <a:pt x="203" y="4927"/>
                </a:cubicBezTo>
                <a:cubicBezTo>
                  <a:pt x="157" y="4961"/>
                  <a:pt x="118" y="4996"/>
                  <a:pt x="93" y="5035"/>
                </a:cubicBezTo>
                <a:cubicBezTo>
                  <a:pt x="77" y="5051"/>
                  <a:pt x="70" y="5070"/>
                  <a:pt x="59" y="5087"/>
                </a:cubicBezTo>
                <a:cubicBezTo>
                  <a:pt x="36" y="5130"/>
                  <a:pt x="21" y="5180"/>
                  <a:pt x="15" y="5233"/>
                </a:cubicBezTo>
                <a:cubicBezTo>
                  <a:pt x="15" y="5247"/>
                  <a:pt x="8" y="5254"/>
                  <a:pt x="8" y="5269"/>
                </a:cubicBezTo>
                <a:lnTo>
                  <a:pt x="8" y="5484"/>
                </a:lnTo>
                <a:cubicBezTo>
                  <a:pt x="8" y="5725"/>
                  <a:pt x="209" y="5918"/>
                  <a:pt x="469" y="5918"/>
                </a:cubicBezTo>
                <a:cubicBezTo>
                  <a:pt x="471" y="5918"/>
                  <a:pt x="471" y="5918"/>
                  <a:pt x="474" y="5918"/>
                </a:cubicBezTo>
                <a:cubicBezTo>
                  <a:pt x="608" y="5918"/>
                  <a:pt x="726" y="5863"/>
                  <a:pt x="816" y="5780"/>
                </a:cubicBezTo>
                <a:cubicBezTo>
                  <a:pt x="935" y="5744"/>
                  <a:pt x="1038" y="5670"/>
                  <a:pt x="1102" y="5555"/>
                </a:cubicBezTo>
                <a:cubicBezTo>
                  <a:pt x="1151" y="5464"/>
                  <a:pt x="1159" y="5362"/>
                  <a:pt x="1133" y="5264"/>
                </a:cubicBezTo>
                <a:cubicBezTo>
                  <a:pt x="1159" y="5173"/>
                  <a:pt x="1156" y="5066"/>
                  <a:pt x="1102" y="4970"/>
                </a:cubicBezTo>
                <a:cubicBezTo>
                  <a:pt x="1022" y="4820"/>
                  <a:pt x="858" y="4736"/>
                  <a:pt x="688" y="4736"/>
                </a:cubicBezTo>
                <a:close/>
                <a:moveTo>
                  <a:pt x="1983" y="5546"/>
                </a:moveTo>
                <a:cubicBezTo>
                  <a:pt x="1811" y="5546"/>
                  <a:pt x="1646" y="5632"/>
                  <a:pt x="1566" y="5782"/>
                </a:cubicBezTo>
                <a:cubicBezTo>
                  <a:pt x="1450" y="5999"/>
                  <a:pt x="1543" y="6257"/>
                  <a:pt x="1772" y="6367"/>
                </a:cubicBezTo>
                <a:lnTo>
                  <a:pt x="2189" y="6563"/>
                </a:lnTo>
                <a:cubicBezTo>
                  <a:pt x="2253" y="6594"/>
                  <a:pt x="2326" y="6608"/>
                  <a:pt x="2398" y="6608"/>
                </a:cubicBezTo>
                <a:cubicBezTo>
                  <a:pt x="2563" y="6608"/>
                  <a:pt x="2733" y="6520"/>
                  <a:pt x="2812" y="6367"/>
                </a:cubicBezTo>
                <a:cubicBezTo>
                  <a:pt x="2926" y="6155"/>
                  <a:pt x="2838" y="5892"/>
                  <a:pt x="2609" y="5787"/>
                </a:cubicBezTo>
                <a:lnTo>
                  <a:pt x="2192" y="5591"/>
                </a:lnTo>
                <a:cubicBezTo>
                  <a:pt x="2125" y="5560"/>
                  <a:pt x="2053" y="5546"/>
                  <a:pt x="1983" y="5546"/>
                </a:cubicBezTo>
                <a:close/>
                <a:moveTo>
                  <a:pt x="19614" y="5553"/>
                </a:moveTo>
                <a:cubicBezTo>
                  <a:pt x="19542" y="5553"/>
                  <a:pt x="19470" y="5567"/>
                  <a:pt x="19401" y="5598"/>
                </a:cubicBezTo>
                <a:lnTo>
                  <a:pt x="18983" y="5789"/>
                </a:lnTo>
                <a:cubicBezTo>
                  <a:pt x="18754" y="5899"/>
                  <a:pt x="18664" y="6159"/>
                  <a:pt x="18777" y="6372"/>
                </a:cubicBezTo>
                <a:cubicBezTo>
                  <a:pt x="18862" y="6525"/>
                  <a:pt x="19027" y="6608"/>
                  <a:pt x="19195" y="6608"/>
                </a:cubicBezTo>
                <a:cubicBezTo>
                  <a:pt x="19267" y="6608"/>
                  <a:pt x="19341" y="6594"/>
                  <a:pt x="19406" y="6563"/>
                </a:cubicBezTo>
                <a:lnTo>
                  <a:pt x="19823" y="6367"/>
                </a:lnTo>
                <a:cubicBezTo>
                  <a:pt x="20052" y="6262"/>
                  <a:pt x="20142" y="5999"/>
                  <a:pt x="20029" y="5787"/>
                </a:cubicBezTo>
                <a:cubicBezTo>
                  <a:pt x="19949" y="5636"/>
                  <a:pt x="19784" y="5553"/>
                  <a:pt x="19614" y="5553"/>
                </a:cubicBezTo>
                <a:close/>
                <a:moveTo>
                  <a:pt x="10804" y="6250"/>
                </a:moveTo>
                <a:cubicBezTo>
                  <a:pt x="10758" y="6250"/>
                  <a:pt x="10714" y="6260"/>
                  <a:pt x="10670" y="6279"/>
                </a:cubicBezTo>
                <a:lnTo>
                  <a:pt x="10490" y="6365"/>
                </a:lnTo>
                <a:cubicBezTo>
                  <a:pt x="10345" y="6432"/>
                  <a:pt x="10289" y="6594"/>
                  <a:pt x="10361" y="6726"/>
                </a:cubicBezTo>
                <a:cubicBezTo>
                  <a:pt x="10410" y="6821"/>
                  <a:pt x="10513" y="6876"/>
                  <a:pt x="10621" y="6876"/>
                </a:cubicBezTo>
                <a:cubicBezTo>
                  <a:pt x="10667" y="6876"/>
                  <a:pt x="10709" y="6862"/>
                  <a:pt x="10755" y="6843"/>
                </a:cubicBezTo>
                <a:lnTo>
                  <a:pt x="10801" y="6821"/>
                </a:lnTo>
                <a:lnTo>
                  <a:pt x="10850" y="6843"/>
                </a:lnTo>
                <a:cubicBezTo>
                  <a:pt x="10891" y="6862"/>
                  <a:pt x="10935" y="6871"/>
                  <a:pt x="10979" y="6871"/>
                </a:cubicBezTo>
                <a:cubicBezTo>
                  <a:pt x="11087" y="6871"/>
                  <a:pt x="11190" y="6819"/>
                  <a:pt x="11239" y="6723"/>
                </a:cubicBezTo>
                <a:cubicBezTo>
                  <a:pt x="11314" y="6592"/>
                  <a:pt x="11255" y="6425"/>
                  <a:pt x="11113" y="6365"/>
                </a:cubicBezTo>
                <a:lnTo>
                  <a:pt x="10935" y="6279"/>
                </a:lnTo>
                <a:cubicBezTo>
                  <a:pt x="10894" y="6260"/>
                  <a:pt x="10850" y="6250"/>
                  <a:pt x="10804" y="6250"/>
                </a:cubicBezTo>
                <a:close/>
                <a:moveTo>
                  <a:pt x="9637" y="6795"/>
                </a:moveTo>
                <a:cubicBezTo>
                  <a:pt x="9591" y="6795"/>
                  <a:pt x="9544" y="6804"/>
                  <a:pt x="9501" y="6826"/>
                </a:cubicBezTo>
                <a:lnTo>
                  <a:pt x="9117" y="7007"/>
                </a:lnTo>
                <a:cubicBezTo>
                  <a:pt x="8975" y="7074"/>
                  <a:pt x="8919" y="7237"/>
                  <a:pt x="8988" y="7370"/>
                </a:cubicBezTo>
                <a:cubicBezTo>
                  <a:pt x="9042" y="7464"/>
                  <a:pt x="9148" y="7516"/>
                  <a:pt x="9251" y="7516"/>
                </a:cubicBezTo>
                <a:cubicBezTo>
                  <a:pt x="9295" y="7516"/>
                  <a:pt x="9338" y="7502"/>
                  <a:pt x="9382" y="7485"/>
                </a:cubicBezTo>
                <a:lnTo>
                  <a:pt x="9763" y="7303"/>
                </a:lnTo>
                <a:cubicBezTo>
                  <a:pt x="9905" y="7237"/>
                  <a:pt x="9964" y="7074"/>
                  <a:pt x="9895" y="6938"/>
                </a:cubicBezTo>
                <a:cubicBezTo>
                  <a:pt x="9843" y="6847"/>
                  <a:pt x="9743" y="6795"/>
                  <a:pt x="9637" y="6795"/>
                </a:cubicBezTo>
                <a:close/>
                <a:moveTo>
                  <a:pt x="11971" y="6795"/>
                </a:moveTo>
                <a:cubicBezTo>
                  <a:pt x="11862" y="6795"/>
                  <a:pt x="11759" y="6850"/>
                  <a:pt x="11710" y="6945"/>
                </a:cubicBezTo>
                <a:cubicBezTo>
                  <a:pt x="11638" y="7077"/>
                  <a:pt x="11695" y="7237"/>
                  <a:pt x="11837" y="7308"/>
                </a:cubicBezTo>
                <a:lnTo>
                  <a:pt x="12220" y="7485"/>
                </a:lnTo>
                <a:cubicBezTo>
                  <a:pt x="12264" y="7507"/>
                  <a:pt x="12310" y="7516"/>
                  <a:pt x="12354" y="7516"/>
                </a:cubicBezTo>
                <a:cubicBezTo>
                  <a:pt x="12460" y="7516"/>
                  <a:pt x="12560" y="7464"/>
                  <a:pt x="12614" y="7370"/>
                </a:cubicBezTo>
                <a:cubicBezTo>
                  <a:pt x="12686" y="7237"/>
                  <a:pt x="12630" y="7074"/>
                  <a:pt x="12483" y="7007"/>
                </a:cubicBezTo>
                <a:lnTo>
                  <a:pt x="12102" y="6826"/>
                </a:lnTo>
                <a:cubicBezTo>
                  <a:pt x="12058" y="6804"/>
                  <a:pt x="12014" y="6795"/>
                  <a:pt x="11971" y="6795"/>
                </a:cubicBezTo>
                <a:close/>
                <a:moveTo>
                  <a:pt x="21131" y="6434"/>
                </a:moveTo>
                <a:cubicBezTo>
                  <a:pt x="20874" y="6434"/>
                  <a:pt x="20663" y="6630"/>
                  <a:pt x="20663" y="6869"/>
                </a:cubicBezTo>
                <a:lnTo>
                  <a:pt x="20663" y="7318"/>
                </a:lnTo>
                <a:cubicBezTo>
                  <a:pt x="20663" y="7557"/>
                  <a:pt x="20874" y="7750"/>
                  <a:pt x="21131" y="7750"/>
                </a:cubicBezTo>
                <a:cubicBezTo>
                  <a:pt x="21391" y="7750"/>
                  <a:pt x="21600" y="7557"/>
                  <a:pt x="21600" y="7318"/>
                </a:cubicBezTo>
                <a:lnTo>
                  <a:pt x="21600" y="6869"/>
                </a:lnTo>
                <a:cubicBezTo>
                  <a:pt x="21600" y="6630"/>
                  <a:pt x="21391" y="6434"/>
                  <a:pt x="21131" y="6434"/>
                </a:cubicBezTo>
                <a:close/>
                <a:moveTo>
                  <a:pt x="474" y="6453"/>
                </a:moveTo>
                <a:cubicBezTo>
                  <a:pt x="214" y="6453"/>
                  <a:pt x="8" y="6649"/>
                  <a:pt x="8" y="6886"/>
                </a:cubicBezTo>
                <a:lnTo>
                  <a:pt x="8" y="7337"/>
                </a:lnTo>
                <a:cubicBezTo>
                  <a:pt x="8" y="7573"/>
                  <a:pt x="214" y="7769"/>
                  <a:pt x="474" y="7769"/>
                </a:cubicBezTo>
                <a:cubicBezTo>
                  <a:pt x="734" y="7769"/>
                  <a:pt x="945" y="7573"/>
                  <a:pt x="945" y="7337"/>
                </a:cubicBezTo>
                <a:lnTo>
                  <a:pt x="945" y="6886"/>
                </a:lnTo>
                <a:cubicBezTo>
                  <a:pt x="945" y="6649"/>
                  <a:pt x="734" y="6453"/>
                  <a:pt x="474" y="6453"/>
                </a:cubicBezTo>
                <a:close/>
                <a:moveTo>
                  <a:pt x="10127" y="4457"/>
                </a:moveTo>
                <a:lnTo>
                  <a:pt x="10127" y="5094"/>
                </a:lnTo>
                <a:cubicBezTo>
                  <a:pt x="10127" y="5467"/>
                  <a:pt x="10454" y="5775"/>
                  <a:pt x="10858" y="5775"/>
                </a:cubicBezTo>
                <a:cubicBezTo>
                  <a:pt x="11262" y="5775"/>
                  <a:pt x="11589" y="5474"/>
                  <a:pt x="11589" y="5094"/>
                </a:cubicBezTo>
                <a:lnTo>
                  <a:pt x="11589" y="4516"/>
                </a:lnTo>
                <a:lnTo>
                  <a:pt x="16362" y="6752"/>
                </a:lnTo>
                <a:lnTo>
                  <a:pt x="14005" y="7850"/>
                </a:lnTo>
                <a:cubicBezTo>
                  <a:pt x="13990" y="7764"/>
                  <a:pt x="13941" y="7683"/>
                  <a:pt x="13848" y="7640"/>
                </a:cubicBezTo>
                <a:lnTo>
                  <a:pt x="13467" y="7461"/>
                </a:lnTo>
                <a:cubicBezTo>
                  <a:pt x="13426" y="7440"/>
                  <a:pt x="13379" y="7430"/>
                  <a:pt x="13335" y="7430"/>
                </a:cubicBezTo>
                <a:cubicBezTo>
                  <a:pt x="13230" y="7430"/>
                  <a:pt x="13127" y="7485"/>
                  <a:pt x="13075" y="7578"/>
                </a:cubicBezTo>
                <a:cubicBezTo>
                  <a:pt x="13003" y="7712"/>
                  <a:pt x="13060" y="7874"/>
                  <a:pt x="13207" y="7944"/>
                </a:cubicBezTo>
                <a:lnTo>
                  <a:pt x="13500" y="8080"/>
                </a:lnTo>
                <a:lnTo>
                  <a:pt x="10801" y="9348"/>
                </a:lnTo>
                <a:lnTo>
                  <a:pt x="8100" y="8080"/>
                </a:lnTo>
                <a:lnTo>
                  <a:pt x="8404" y="7939"/>
                </a:lnTo>
                <a:cubicBezTo>
                  <a:pt x="8545" y="7872"/>
                  <a:pt x="8602" y="7710"/>
                  <a:pt x="8530" y="7573"/>
                </a:cubicBezTo>
                <a:cubicBezTo>
                  <a:pt x="8481" y="7480"/>
                  <a:pt x="8375" y="7425"/>
                  <a:pt x="8267" y="7425"/>
                </a:cubicBezTo>
                <a:cubicBezTo>
                  <a:pt x="8223" y="7425"/>
                  <a:pt x="8180" y="7435"/>
                  <a:pt x="8138" y="7454"/>
                </a:cubicBezTo>
                <a:lnTo>
                  <a:pt x="7757" y="7631"/>
                </a:lnTo>
                <a:cubicBezTo>
                  <a:pt x="7664" y="7676"/>
                  <a:pt x="7610" y="7755"/>
                  <a:pt x="7603" y="7838"/>
                </a:cubicBezTo>
                <a:lnTo>
                  <a:pt x="5256" y="6740"/>
                </a:lnTo>
                <a:lnTo>
                  <a:pt x="10127" y="4457"/>
                </a:lnTo>
                <a:close/>
                <a:moveTo>
                  <a:pt x="21131" y="8283"/>
                </a:moveTo>
                <a:cubicBezTo>
                  <a:pt x="20874" y="8283"/>
                  <a:pt x="20663" y="8479"/>
                  <a:pt x="20663" y="8715"/>
                </a:cubicBezTo>
                <a:lnTo>
                  <a:pt x="20663" y="9166"/>
                </a:lnTo>
                <a:cubicBezTo>
                  <a:pt x="20663" y="9403"/>
                  <a:pt x="20874" y="9599"/>
                  <a:pt x="21131" y="9599"/>
                </a:cubicBezTo>
                <a:cubicBezTo>
                  <a:pt x="21391" y="9599"/>
                  <a:pt x="21600" y="9403"/>
                  <a:pt x="21600" y="9166"/>
                </a:cubicBezTo>
                <a:lnTo>
                  <a:pt x="21600" y="8715"/>
                </a:lnTo>
                <a:cubicBezTo>
                  <a:pt x="21600" y="8479"/>
                  <a:pt x="21391" y="8283"/>
                  <a:pt x="21131" y="8283"/>
                </a:cubicBezTo>
                <a:close/>
                <a:moveTo>
                  <a:pt x="474" y="8297"/>
                </a:moveTo>
                <a:cubicBezTo>
                  <a:pt x="214" y="8297"/>
                  <a:pt x="8" y="8493"/>
                  <a:pt x="8" y="8729"/>
                </a:cubicBezTo>
                <a:lnTo>
                  <a:pt x="8" y="9181"/>
                </a:lnTo>
                <a:cubicBezTo>
                  <a:pt x="8" y="9417"/>
                  <a:pt x="214" y="9613"/>
                  <a:pt x="474" y="9613"/>
                </a:cubicBezTo>
                <a:cubicBezTo>
                  <a:pt x="734" y="9613"/>
                  <a:pt x="945" y="9417"/>
                  <a:pt x="945" y="9181"/>
                </a:cubicBezTo>
                <a:lnTo>
                  <a:pt x="945" y="8729"/>
                </a:lnTo>
                <a:cubicBezTo>
                  <a:pt x="945" y="8493"/>
                  <a:pt x="734" y="8297"/>
                  <a:pt x="474" y="8297"/>
                </a:cubicBezTo>
                <a:close/>
                <a:moveTo>
                  <a:pt x="6724" y="9403"/>
                </a:moveTo>
                <a:cubicBezTo>
                  <a:pt x="6560" y="9403"/>
                  <a:pt x="6433" y="9525"/>
                  <a:pt x="6433" y="9677"/>
                </a:cubicBezTo>
                <a:lnTo>
                  <a:pt x="6433" y="10088"/>
                </a:lnTo>
                <a:cubicBezTo>
                  <a:pt x="6433" y="10236"/>
                  <a:pt x="6560" y="10358"/>
                  <a:pt x="6724" y="10358"/>
                </a:cubicBezTo>
                <a:cubicBezTo>
                  <a:pt x="6884" y="10358"/>
                  <a:pt x="7015" y="10236"/>
                  <a:pt x="7015" y="10088"/>
                </a:cubicBezTo>
                <a:lnTo>
                  <a:pt x="7015" y="9677"/>
                </a:lnTo>
                <a:cubicBezTo>
                  <a:pt x="7015" y="9525"/>
                  <a:pt x="6884" y="9403"/>
                  <a:pt x="6724" y="9403"/>
                </a:cubicBezTo>
                <a:close/>
                <a:moveTo>
                  <a:pt x="14894" y="9403"/>
                </a:moveTo>
                <a:cubicBezTo>
                  <a:pt x="14731" y="9403"/>
                  <a:pt x="14603" y="9525"/>
                  <a:pt x="14603" y="9677"/>
                </a:cubicBezTo>
                <a:lnTo>
                  <a:pt x="14603" y="10088"/>
                </a:lnTo>
                <a:cubicBezTo>
                  <a:pt x="14603" y="10236"/>
                  <a:pt x="14731" y="10358"/>
                  <a:pt x="14894" y="10358"/>
                </a:cubicBezTo>
                <a:cubicBezTo>
                  <a:pt x="15056" y="10358"/>
                  <a:pt x="15182" y="10236"/>
                  <a:pt x="15182" y="10088"/>
                </a:cubicBezTo>
                <a:lnTo>
                  <a:pt x="15182" y="9677"/>
                </a:lnTo>
                <a:cubicBezTo>
                  <a:pt x="15182" y="9527"/>
                  <a:pt x="15056" y="9403"/>
                  <a:pt x="14894" y="9403"/>
                </a:cubicBezTo>
                <a:close/>
                <a:moveTo>
                  <a:pt x="21131" y="10126"/>
                </a:moveTo>
                <a:cubicBezTo>
                  <a:pt x="20874" y="10126"/>
                  <a:pt x="20663" y="10322"/>
                  <a:pt x="20663" y="10564"/>
                </a:cubicBezTo>
                <a:lnTo>
                  <a:pt x="20663" y="11010"/>
                </a:lnTo>
                <a:cubicBezTo>
                  <a:pt x="20663" y="11249"/>
                  <a:pt x="20874" y="11442"/>
                  <a:pt x="21131" y="11442"/>
                </a:cubicBezTo>
                <a:cubicBezTo>
                  <a:pt x="21391" y="11442"/>
                  <a:pt x="21600" y="11249"/>
                  <a:pt x="21600" y="11010"/>
                </a:cubicBezTo>
                <a:lnTo>
                  <a:pt x="21600" y="10564"/>
                </a:lnTo>
                <a:cubicBezTo>
                  <a:pt x="21600" y="10322"/>
                  <a:pt x="21391" y="10126"/>
                  <a:pt x="21131" y="10126"/>
                </a:cubicBezTo>
                <a:close/>
                <a:moveTo>
                  <a:pt x="474" y="10141"/>
                </a:moveTo>
                <a:cubicBezTo>
                  <a:pt x="214" y="10141"/>
                  <a:pt x="8" y="10337"/>
                  <a:pt x="8" y="10573"/>
                </a:cubicBezTo>
                <a:lnTo>
                  <a:pt x="8" y="11025"/>
                </a:lnTo>
                <a:cubicBezTo>
                  <a:pt x="8" y="11261"/>
                  <a:pt x="214" y="11457"/>
                  <a:pt x="474" y="11457"/>
                </a:cubicBezTo>
                <a:cubicBezTo>
                  <a:pt x="734" y="11457"/>
                  <a:pt x="945" y="11261"/>
                  <a:pt x="945" y="11025"/>
                </a:cubicBezTo>
                <a:lnTo>
                  <a:pt x="945" y="10573"/>
                </a:lnTo>
                <a:cubicBezTo>
                  <a:pt x="945" y="10337"/>
                  <a:pt x="734" y="10141"/>
                  <a:pt x="474" y="10141"/>
                </a:cubicBezTo>
                <a:close/>
                <a:moveTo>
                  <a:pt x="6724" y="10876"/>
                </a:moveTo>
                <a:cubicBezTo>
                  <a:pt x="6560" y="10876"/>
                  <a:pt x="6433" y="10996"/>
                  <a:pt x="6433" y="11149"/>
                </a:cubicBezTo>
                <a:lnTo>
                  <a:pt x="6433" y="11559"/>
                </a:lnTo>
                <a:cubicBezTo>
                  <a:pt x="6433" y="11705"/>
                  <a:pt x="6560" y="11829"/>
                  <a:pt x="6724" y="11829"/>
                </a:cubicBezTo>
                <a:cubicBezTo>
                  <a:pt x="6884" y="11829"/>
                  <a:pt x="7015" y="11710"/>
                  <a:pt x="7015" y="11559"/>
                </a:cubicBezTo>
                <a:lnTo>
                  <a:pt x="7015" y="11149"/>
                </a:lnTo>
                <a:cubicBezTo>
                  <a:pt x="7015" y="10996"/>
                  <a:pt x="6884" y="10876"/>
                  <a:pt x="6724" y="10876"/>
                </a:cubicBezTo>
                <a:close/>
                <a:moveTo>
                  <a:pt x="14894" y="10876"/>
                </a:moveTo>
                <a:cubicBezTo>
                  <a:pt x="14731" y="10876"/>
                  <a:pt x="14603" y="10996"/>
                  <a:pt x="14603" y="11149"/>
                </a:cubicBezTo>
                <a:lnTo>
                  <a:pt x="14603" y="11559"/>
                </a:lnTo>
                <a:cubicBezTo>
                  <a:pt x="14603" y="11710"/>
                  <a:pt x="14731" y="11829"/>
                  <a:pt x="14894" y="11829"/>
                </a:cubicBezTo>
                <a:cubicBezTo>
                  <a:pt x="15056" y="11829"/>
                  <a:pt x="15182" y="11710"/>
                  <a:pt x="15182" y="11559"/>
                </a:cubicBezTo>
                <a:lnTo>
                  <a:pt x="15182" y="11149"/>
                </a:lnTo>
                <a:cubicBezTo>
                  <a:pt x="15182" y="10996"/>
                  <a:pt x="15056" y="10876"/>
                  <a:pt x="14894" y="10876"/>
                </a:cubicBezTo>
                <a:close/>
                <a:moveTo>
                  <a:pt x="6727" y="12343"/>
                </a:moveTo>
                <a:cubicBezTo>
                  <a:pt x="6567" y="12343"/>
                  <a:pt x="6436" y="12465"/>
                  <a:pt x="6436" y="12613"/>
                </a:cubicBezTo>
                <a:lnTo>
                  <a:pt x="6436" y="12804"/>
                </a:lnTo>
                <a:cubicBezTo>
                  <a:pt x="6436" y="12907"/>
                  <a:pt x="6495" y="13000"/>
                  <a:pt x="6593" y="13045"/>
                </a:cubicBezTo>
                <a:lnTo>
                  <a:pt x="6778" y="13129"/>
                </a:lnTo>
                <a:cubicBezTo>
                  <a:pt x="6815" y="13152"/>
                  <a:pt x="6861" y="13160"/>
                  <a:pt x="6905" y="13160"/>
                </a:cubicBezTo>
                <a:cubicBezTo>
                  <a:pt x="7015" y="13160"/>
                  <a:pt x="7113" y="13107"/>
                  <a:pt x="7167" y="13014"/>
                </a:cubicBezTo>
                <a:cubicBezTo>
                  <a:pt x="7239" y="12880"/>
                  <a:pt x="7183" y="12715"/>
                  <a:pt x="7046" y="12649"/>
                </a:cubicBezTo>
                <a:lnTo>
                  <a:pt x="7018" y="12613"/>
                </a:lnTo>
                <a:cubicBezTo>
                  <a:pt x="7018" y="12465"/>
                  <a:pt x="6892" y="12343"/>
                  <a:pt x="6727" y="12343"/>
                </a:cubicBezTo>
                <a:close/>
                <a:moveTo>
                  <a:pt x="14896" y="12343"/>
                </a:moveTo>
                <a:cubicBezTo>
                  <a:pt x="14737" y="12343"/>
                  <a:pt x="14605" y="12465"/>
                  <a:pt x="14605" y="12613"/>
                </a:cubicBezTo>
                <a:lnTo>
                  <a:pt x="14582" y="12649"/>
                </a:lnTo>
                <a:cubicBezTo>
                  <a:pt x="14438" y="12715"/>
                  <a:pt x="14381" y="12880"/>
                  <a:pt x="14453" y="13014"/>
                </a:cubicBezTo>
                <a:cubicBezTo>
                  <a:pt x="14507" y="13107"/>
                  <a:pt x="14610" y="13160"/>
                  <a:pt x="14716" y="13160"/>
                </a:cubicBezTo>
                <a:cubicBezTo>
                  <a:pt x="14760" y="13160"/>
                  <a:pt x="14801" y="13145"/>
                  <a:pt x="14847" y="13129"/>
                </a:cubicBezTo>
                <a:lnTo>
                  <a:pt x="15028" y="13045"/>
                </a:lnTo>
                <a:cubicBezTo>
                  <a:pt x="15123" y="13000"/>
                  <a:pt x="15182" y="12907"/>
                  <a:pt x="15182" y="12804"/>
                </a:cubicBezTo>
                <a:lnTo>
                  <a:pt x="15182" y="12613"/>
                </a:lnTo>
                <a:cubicBezTo>
                  <a:pt x="15182" y="12465"/>
                  <a:pt x="15056" y="12343"/>
                  <a:pt x="14896" y="12343"/>
                </a:cubicBezTo>
                <a:close/>
                <a:moveTo>
                  <a:pt x="21131" y="11970"/>
                </a:moveTo>
                <a:cubicBezTo>
                  <a:pt x="20874" y="11970"/>
                  <a:pt x="20663" y="12166"/>
                  <a:pt x="20663" y="12407"/>
                </a:cubicBezTo>
                <a:lnTo>
                  <a:pt x="20663" y="12854"/>
                </a:lnTo>
                <a:cubicBezTo>
                  <a:pt x="20663" y="13093"/>
                  <a:pt x="20874" y="13286"/>
                  <a:pt x="21131" y="13286"/>
                </a:cubicBezTo>
                <a:cubicBezTo>
                  <a:pt x="21391" y="13286"/>
                  <a:pt x="21600" y="13093"/>
                  <a:pt x="21600" y="12854"/>
                </a:cubicBezTo>
                <a:lnTo>
                  <a:pt x="21600" y="12407"/>
                </a:lnTo>
                <a:cubicBezTo>
                  <a:pt x="21600" y="12166"/>
                  <a:pt x="21391" y="11970"/>
                  <a:pt x="21131" y="11970"/>
                </a:cubicBezTo>
                <a:close/>
                <a:moveTo>
                  <a:pt x="474" y="11989"/>
                </a:moveTo>
                <a:cubicBezTo>
                  <a:pt x="214" y="11989"/>
                  <a:pt x="8" y="12185"/>
                  <a:pt x="8" y="12426"/>
                </a:cubicBezTo>
                <a:lnTo>
                  <a:pt x="8" y="12873"/>
                </a:lnTo>
                <a:cubicBezTo>
                  <a:pt x="8" y="13107"/>
                  <a:pt x="214" y="13305"/>
                  <a:pt x="474" y="13305"/>
                </a:cubicBezTo>
                <a:cubicBezTo>
                  <a:pt x="734" y="13305"/>
                  <a:pt x="945" y="13110"/>
                  <a:pt x="945" y="12873"/>
                </a:cubicBezTo>
                <a:lnTo>
                  <a:pt x="945" y="12426"/>
                </a:lnTo>
                <a:cubicBezTo>
                  <a:pt x="945" y="12185"/>
                  <a:pt x="734" y="11989"/>
                  <a:pt x="474" y="11989"/>
                </a:cubicBezTo>
                <a:close/>
                <a:moveTo>
                  <a:pt x="7891" y="13074"/>
                </a:moveTo>
                <a:cubicBezTo>
                  <a:pt x="7785" y="13074"/>
                  <a:pt x="7682" y="13129"/>
                  <a:pt x="7631" y="13224"/>
                </a:cubicBezTo>
                <a:cubicBezTo>
                  <a:pt x="7561" y="13356"/>
                  <a:pt x="7618" y="13518"/>
                  <a:pt x="7760" y="13585"/>
                </a:cubicBezTo>
                <a:lnTo>
                  <a:pt x="8143" y="13766"/>
                </a:lnTo>
                <a:cubicBezTo>
                  <a:pt x="8182" y="13790"/>
                  <a:pt x="8231" y="13797"/>
                  <a:pt x="8272" y="13797"/>
                </a:cubicBezTo>
                <a:cubicBezTo>
                  <a:pt x="8383" y="13797"/>
                  <a:pt x="8483" y="13745"/>
                  <a:pt x="8537" y="13652"/>
                </a:cubicBezTo>
                <a:cubicBezTo>
                  <a:pt x="8604" y="13518"/>
                  <a:pt x="8548" y="13356"/>
                  <a:pt x="8406" y="13284"/>
                </a:cubicBezTo>
                <a:lnTo>
                  <a:pt x="8025" y="13102"/>
                </a:lnTo>
                <a:cubicBezTo>
                  <a:pt x="7981" y="13083"/>
                  <a:pt x="7937" y="13074"/>
                  <a:pt x="7891" y="13074"/>
                </a:cubicBezTo>
                <a:close/>
                <a:moveTo>
                  <a:pt x="13730" y="13083"/>
                </a:moveTo>
                <a:cubicBezTo>
                  <a:pt x="13683" y="13083"/>
                  <a:pt x="13637" y="13093"/>
                  <a:pt x="13593" y="13117"/>
                </a:cubicBezTo>
                <a:lnTo>
                  <a:pt x="13209" y="13298"/>
                </a:lnTo>
                <a:cubicBezTo>
                  <a:pt x="13068" y="13365"/>
                  <a:pt x="13008" y="13527"/>
                  <a:pt x="13081" y="13659"/>
                </a:cubicBezTo>
                <a:cubicBezTo>
                  <a:pt x="13135" y="13754"/>
                  <a:pt x="13238" y="13809"/>
                  <a:pt x="13343" y="13809"/>
                </a:cubicBezTo>
                <a:cubicBezTo>
                  <a:pt x="13387" y="13809"/>
                  <a:pt x="13431" y="13795"/>
                  <a:pt x="13475" y="13776"/>
                </a:cubicBezTo>
                <a:lnTo>
                  <a:pt x="13856" y="13597"/>
                </a:lnTo>
                <a:cubicBezTo>
                  <a:pt x="13997" y="13527"/>
                  <a:pt x="14054" y="13365"/>
                  <a:pt x="13987" y="13231"/>
                </a:cubicBezTo>
                <a:cubicBezTo>
                  <a:pt x="13936" y="13138"/>
                  <a:pt x="13835" y="13083"/>
                  <a:pt x="13730" y="13083"/>
                </a:cubicBezTo>
                <a:close/>
                <a:moveTo>
                  <a:pt x="12352" y="13721"/>
                </a:moveTo>
                <a:cubicBezTo>
                  <a:pt x="12308" y="13721"/>
                  <a:pt x="12264" y="13730"/>
                  <a:pt x="12223" y="13747"/>
                </a:cubicBezTo>
                <a:lnTo>
                  <a:pt x="11842" y="13926"/>
                </a:lnTo>
                <a:cubicBezTo>
                  <a:pt x="11700" y="13993"/>
                  <a:pt x="11641" y="14156"/>
                  <a:pt x="11716" y="14292"/>
                </a:cubicBezTo>
                <a:cubicBezTo>
                  <a:pt x="11764" y="14387"/>
                  <a:pt x="11873" y="14440"/>
                  <a:pt x="11976" y="14440"/>
                </a:cubicBezTo>
                <a:cubicBezTo>
                  <a:pt x="12019" y="14440"/>
                  <a:pt x="12063" y="14430"/>
                  <a:pt x="12104" y="14411"/>
                </a:cubicBezTo>
                <a:lnTo>
                  <a:pt x="12488" y="14234"/>
                </a:lnTo>
                <a:cubicBezTo>
                  <a:pt x="12632" y="14168"/>
                  <a:pt x="12689" y="14003"/>
                  <a:pt x="12617" y="13869"/>
                </a:cubicBezTo>
                <a:cubicBezTo>
                  <a:pt x="12565" y="13776"/>
                  <a:pt x="12460" y="13721"/>
                  <a:pt x="12352" y="13721"/>
                </a:cubicBezTo>
                <a:close/>
                <a:moveTo>
                  <a:pt x="9259" y="13726"/>
                </a:moveTo>
                <a:cubicBezTo>
                  <a:pt x="9153" y="13726"/>
                  <a:pt x="9050" y="13781"/>
                  <a:pt x="8998" y="13871"/>
                </a:cubicBezTo>
                <a:cubicBezTo>
                  <a:pt x="8926" y="14008"/>
                  <a:pt x="8983" y="14170"/>
                  <a:pt x="9130" y="14237"/>
                </a:cubicBezTo>
                <a:lnTo>
                  <a:pt x="9511" y="14416"/>
                </a:lnTo>
                <a:cubicBezTo>
                  <a:pt x="9550" y="14435"/>
                  <a:pt x="9596" y="14447"/>
                  <a:pt x="9637" y="14447"/>
                </a:cubicBezTo>
                <a:cubicBezTo>
                  <a:pt x="9748" y="14447"/>
                  <a:pt x="9848" y="14387"/>
                  <a:pt x="9902" y="14294"/>
                </a:cubicBezTo>
                <a:cubicBezTo>
                  <a:pt x="9975" y="14156"/>
                  <a:pt x="9918" y="13996"/>
                  <a:pt x="9771" y="13933"/>
                </a:cubicBezTo>
                <a:lnTo>
                  <a:pt x="9390" y="13754"/>
                </a:lnTo>
                <a:cubicBezTo>
                  <a:pt x="9349" y="13735"/>
                  <a:pt x="9302" y="13726"/>
                  <a:pt x="9259" y="13726"/>
                </a:cubicBezTo>
                <a:close/>
                <a:moveTo>
                  <a:pt x="21131" y="13816"/>
                </a:moveTo>
                <a:cubicBezTo>
                  <a:pt x="20874" y="13816"/>
                  <a:pt x="20663" y="14010"/>
                  <a:pt x="20663" y="14251"/>
                </a:cubicBezTo>
                <a:lnTo>
                  <a:pt x="20663" y="14698"/>
                </a:lnTo>
                <a:cubicBezTo>
                  <a:pt x="20663" y="14937"/>
                  <a:pt x="20874" y="15132"/>
                  <a:pt x="21131" y="15132"/>
                </a:cubicBezTo>
                <a:cubicBezTo>
                  <a:pt x="21391" y="15132"/>
                  <a:pt x="21600" y="14937"/>
                  <a:pt x="21600" y="14698"/>
                </a:cubicBezTo>
                <a:lnTo>
                  <a:pt x="21600" y="14251"/>
                </a:lnTo>
                <a:cubicBezTo>
                  <a:pt x="21600" y="14010"/>
                  <a:pt x="21391" y="13816"/>
                  <a:pt x="21131" y="13816"/>
                </a:cubicBezTo>
                <a:close/>
                <a:moveTo>
                  <a:pt x="474" y="13833"/>
                </a:moveTo>
                <a:cubicBezTo>
                  <a:pt x="214" y="13833"/>
                  <a:pt x="8" y="14029"/>
                  <a:pt x="8" y="14270"/>
                </a:cubicBezTo>
                <a:lnTo>
                  <a:pt x="8" y="14717"/>
                </a:lnTo>
                <a:cubicBezTo>
                  <a:pt x="8" y="14953"/>
                  <a:pt x="214" y="15149"/>
                  <a:pt x="474" y="15149"/>
                </a:cubicBezTo>
                <a:cubicBezTo>
                  <a:pt x="734" y="15149"/>
                  <a:pt x="945" y="14953"/>
                  <a:pt x="945" y="14717"/>
                </a:cubicBezTo>
                <a:lnTo>
                  <a:pt x="945" y="14270"/>
                </a:lnTo>
                <a:cubicBezTo>
                  <a:pt x="945" y="14029"/>
                  <a:pt x="734" y="13833"/>
                  <a:pt x="474" y="13833"/>
                </a:cubicBezTo>
                <a:close/>
                <a:moveTo>
                  <a:pt x="4368" y="7846"/>
                </a:moveTo>
                <a:lnTo>
                  <a:pt x="4463" y="7893"/>
                </a:lnTo>
                <a:lnTo>
                  <a:pt x="10075" y="10521"/>
                </a:lnTo>
                <a:lnTo>
                  <a:pt x="10075" y="16680"/>
                </a:lnTo>
                <a:lnTo>
                  <a:pt x="5151" y="14380"/>
                </a:lnTo>
                <a:lnTo>
                  <a:pt x="5730" y="14067"/>
                </a:lnTo>
                <a:cubicBezTo>
                  <a:pt x="6078" y="13883"/>
                  <a:pt x="6196" y="13473"/>
                  <a:pt x="5998" y="13145"/>
                </a:cubicBezTo>
                <a:cubicBezTo>
                  <a:pt x="5862" y="12928"/>
                  <a:pt x="5617" y="12809"/>
                  <a:pt x="5365" y="12809"/>
                </a:cubicBezTo>
                <a:cubicBezTo>
                  <a:pt x="5241" y="12809"/>
                  <a:pt x="5117" y="12837"/>
                  <a:pt x="5004" y="12897"/>
                </a:cubicBezTo>
                <a:lnTo>
                  <a:pt x="4368" y="13238"/>
                </a:lnTo>
                <a:lnTo>
                  <a:pt x="4368" y="7846"/>
                </a:lnTo>
                <a:close/>
                <a:moveTo>
                  <a:pt x="17245" y="7853"/>
                </a:moveTo>
                <a:lnTo>
                  <a:pt x="17245" y="13351"/>
                </a:lnTo>
                <a:lnTo>
                  <a:pt x="16552" y="12978"/>
                </a:lnTo>
                <a:cubicBezTo>
                  <a:pt x="16439" y="12916"/>
                  <a:pt x="16313" y="12887"/>
                  <a:pt x="16189" y="12887"/>
                </a:cubicBezTo>
                <a:cubicBezTo>
                  <a:pt x="15937" y="12887"/>
                  <a:pt x="15692" y="13009"/>
                  <a:pt x="15558" y="13227"/>
                </a:cubicBezTo>
                <a:cubicBezTo>
                  <a:pt x="15355" y="13549"/>
                  <a:pt x="15473" y="13962"/>
                  <a:pt x="15826" y="14148"/>
                </a:cubicBezTo>
                <a:lnTo>
                  <a:pt x="16349" y="14433"/>
                </a:lnTo>
                <a:lnTo>
                  <a:pt x="11543" y="16685"/>
                </a:lnTo>
                <a:lnTo>
                  <a:pt x="11543" y="10528"/>
                </a:lnTo>
                <a:lnTo>
                  <a:pt x="11538" y="10528"/>
                </a:lnTo>
                <a:lnTo>
                  <a:pt x="17245" y="7853"/>
                </a:lnTo>
                <a:close/>
                <a:moveTo>
                  <a:pt x="21131" y="15660"/>
                </a:moveTo>
                <a:cubicBezTo>
                  <a:pt x="20892" y="15660"/>
                  <a:pt x="20691" y="15830"/>
                  <a:pt x="20668" y="16047"/>
                </a:cubicBezTo>
                <a:cubicBezTo>
                  <a:pt x="20472" y="16167"/>
                  <a:pt x="20395" y="16405"/>
                  <a:pt x="20505" y="16604"/>
                </a:cubicBezTo>
                <a:cubicBezTo>
                  <a:pt x="20588" y="16756"/>
                  <a:pt x="20748" y="16845"/>
                  <a:pt x="20920" y="16845"/>
                </a:cubicBezTo>
                <a:cubicBezTo>
                  <a:pt x="20992" y="16845"/>
                  <a:pt x="21064" y="16831"/>
                  <a:pt x="21131" y="16797"/>
                </a:cubicBezTo>
                <a:lnTo>
                  <a:pt x="21340" y="16702"/>
                </a:lnTo>
                <a:cubicBezTo>
                  <a:pt x="21502" y="16632"/>
                  <a:pt x="21600" y="16479"/>
                  <a:pt x="21600" y="16317"/>
                </a:cubicBezTo>
                <a:lnTo>
                  <a:pt x="21600" y="16100"/>
                </a:lnTo>
                <a:cubicBezTo>
                  <a:pt x="21600" y="15858"/>
                  <a:pt x="21391" y="15663"/>
                  <a:pt x="21131" y="15660"/>
                </a:cubicBezTo>
                <a:close/>
                <a:moveTo>
                  <a:pt x="471" y="15677"/>
                </a:moveTo>
                <a:cubicBezTo>
                  <a:pt x="211" y="15677"/>
                  <a:pt x="0" y="15873"/>
                  <a:pt x="0" y="16114"/>
                </a:cubicBezTo>
                <a:lnTo>
                  <a:pt x="0" y="16329"/>
                </a:lnTo>
                <a:cubicBezTo>
                  <a:pt x="0" y="16494"/>
                  <a:pt x="103" y="16639"/>
                  <a:pt x="260" y="16716"/>
                </a:cubicBezTo>
                <a:lnTo>
                  <a:pt x="471" y="16816"/>
                </a:lnTo>
                <a:cubicBezTo>
                  <a:pt x="536" y="16847"/>
                  <a:pt x="608" y="16862"/>
                  <a:pt x="682" y="16862"/>
                </a:cubicBezTo>
                <a:cubicBezTo>
                  <a:pt x="850" y="16862"/>
                  <a:pt x="1015" y="16773"/>
                  <a:pt x="1097" y="16620"/>
                </a:cubicBezTo>
                <a:cubicBezTo>
                  <a:pt x="1203" y="16422"/>
                  <a:pt x="1128" y="16186"/>
                  <a:pt x="935" y="16064"/>
                </a:cubicBezTo>
                <a:cubicBezTo>
                  <a:pt x="912" y="15849"/>
                  <a:pt x="708" y="15677"/>
                  <a:pt x="471" y="15677"/>
                </a:cubicBezTo>
                <a:close/>
                <a:moveTo>
                  <a:pt x="19614" y="16587"/>
                </a:moveTo>
                <a:cubicBezTo>
                  <a:pt x="19545" y="16587"/>
                  <a:pt x="19475" y="16601"/>
                  <a:pt x="19408" y="16632"/>
                </a:cubicBezTo>
                <a:lnTo>
                  <a:pt x="18996" y="16826"/>
                </a:lnTo>
                <a:cubicBezTo>
                  <a:pt x="18767" y="16933"/>
                  <a:pt x="18674" y="17196"/>
                  <a:pt x="18790" y="17408"/>
                </a:cubicBezTo>
                <a:cubicBezTo>
                  <a:pt x="18870" y="17557"/>
                  <a:pt x="19035" y="17645"/>
                  <a:pt x="19207" y="17645"/>
                </a:cubicBezTo>
                <a:cubicBezTo>
                  <a:pt x="19274" y="17645"/>
                  <a:pt x="19349" y="17631"/>
                  <a:pt x="19416" y="17604"/>
                </a:cubicBezTo>
                <a:lnTo>
                  <a:pt x="19831" y="17408"/>
                </a:lnTo>
                <a:cubicBezTo>
                  <a:pt x="20060" y="17301"/>
                  <a:pt x="20150" y="17038"/>
                  <a:pt x="20037" y="16826"/>
                </a:cubicBezTo>
                <a:cubicBezTo>
                  <a:pt x="19954" y="16675"/>
                  <a:pt x="19787" y="16587"/>
                  <a:pt x="19614" y="16587"/>
                </a:cubicBezTo>
                <a:close/>
                <a:moveTo>
                  <a:pt x="1986" y="16606"/>
                </a:moveTo>
                <a:cubicBezTo>
                  <a:pt x="1816" y="16606"/>
                  <a:pt x="1651" y="16694"/>
                  <a:pt x="1568" y="16845"/>
                </a:cubicBezTo>
                <a:cubicBezTo>
                  <a:pt x="1455" y="17057"/>
                  <a:pt x="1545" y="17320"/>
                  <a:pt x="1774" y="17425"/>
                </a:cubicBezTo>
                <a:lnTo>
                  <a:pt x="2192" y="17621"/>
                </a:lnTo>
                <a:cubicBezTo>
                  <a:pt x="2256" y="17650"/>
                  <a:pt x="2331" y="17664"/>
                  <a:pt x="2403" y="17666"/>
                </a:cubicBezTo>
                <a:cubicBezTo>
                  <a:pt x="2570" y="17666"/>
                  <a:pt x="2735" y="17578"/>
                  <a:pt x="2820" y="17430"/>
                </a:cubicBezTo>
                <a:cubicBezTo>
                  <a:pt x="2933" y="17217"/>
                  <a:pt x="2843" y="16955"/>
                  <a:pt x="2611" y="16847"/>
                </a:cubicBezTo>
                <a:lnTo>
                  <a:pt x="2197" y="16654"/>
                </a:lnTo>
                <a:cubicBezTo>
                  <a:pt x="2130" y="16623"/>
                  <a:pt x="2058" y="16606"/>
                  <a:pt x="1986" y="16606"/>
                </a:cubicBezTo>
                <a:close/>
                <a:moveTo>
                  <a:pt x="17902" y="17397"/>
                </a:moveTo>
                <a:cubicBezTo>
                  <a:pt x="17830" y="17397"/>
                  <a:pt x="17755" y="17413"/>
                  <a:pt x="17688" y="17444"/>
                </a:cubicBezTo>
                <a:lnTo>
                  <a:pt x="17276" y="17638"/>
                </a:lnTo>
                <a:cubicBezTo>
                  <a:pt x="17047" y="17745"/>
                  <a:pt x="16954" y="18003"/>
                  <a:pt x="17070" y="18216"/>
                </a:cubicBezTo>
                <a:cubicBezTo>
                  <a:pt x="17150" y="18369"/>
                  <a:pt x="17315" y="18457"/>
                  <a:pt x="17484" y="18457"/>
                </a:cubicBezTo>
                <a:cubicBezTo>
                  <a:pt x="17554" y="18457"/>
                  <a:pt x="17626" y="18443"/>
                  <a:pt x="17696" y="18412"/>
                </a:cubicBezTo>
                <a:lnTo>
                  <a:pt x="18108" y="18213"/>
                </a:lnTo>
                <a:cubicBezTo>
                  <a:pt x="18340" y="18106"/>
                  <a:pt x="18430" y="17846"/>
                  <a:pt x="18316" y="17631"/>
                </a:cubicBezTo>
                <a:cubicBezTo>
                  <a:pt x="18234" y="17483"/>
                  <a:pt x="18072" y="17397"/>
                  <a:pt x="17902" y="17397"/>
                </a:cubicBezTo>
                <a:close/>
                <a:moveTo>
                  <a:pt x="10842" y="2718"/>
                </a:moveTo>
                <a:cubicBezTo>
                  <a:pt x="10840" y="2718"/>
                  <a:pt x="10835" y="2723"/>
                  <a:pt x="10824" y="2723"/>
                </a:cubicBezTo>
                <a:cubicBezTo>
                  <a:pt x="10814" y="2723"/>
                  <a:pt x="10806" y="2723"/>
                  <a:pt x="10799" y="2723"/>
                </a:cubicBezTo>
                <a:cubicBezTo>
                  <a:pt x="10683" y="2723"/>
                  <a:pt x="10567" y="2744"/>
                  <a:pt x="10469" y="2792"/>
                </a:cubicBezTo>
                <a:lnTo>
                  <a:pt x="3302" y="6152"/>
                </a:lnTo>
                <a:cubicBezTo>
                  <a:pt x="3289" y="6155"/>
                  <a:pt x="3286" y="6159"/>
                  <a:pt x="3279" y="6162"/>
                </a:cubicBezTo>
                <a:lnTo>
                  <a:pt x="3248" y="6176"/>
                </a:lnTo>
                <a:cubicBezTo>
                  <a:pt x="3224" y="6191"/>
                  <a:pt x="3206" y="6207"/>
                  <a:pt x="3186" y="6226"/>
                </a:cubicBezTo>
                <a:cubicBezTo>
                  <a:pt x="3163" y="6243"/>
                  <a:pt x="3145" y="6257"/>
                  <a:pt x="3124" y="6277"/>
                </a:cubicBezTo>
                <a:cubicBezTo>
                  <a:pt x="3096" y="6300"/>
                  <a:pt x="3072" y="6329"/>
                  <a:pt x="3052" y="6360"/>
                </a:cubicBezTo>
                <a:cubicBezTo>
                  <a:pt x="3036" y="6374"/>
                  <a:pt x="3018" y="6396"/>
                  <a:pt x="3011" y="6417"/>
                </a:cubicBezTo>
                <a:cubicBezTo>
                  <a:pt x="2985" y="6453"/>
                  <a:pt x="2972" y="6489"/>
                  <a:pt x="2957" y="6527"/>
                </a:cubicBezTo>
                <a:cubicBezTo>
                  <a:pt x="2946" y="6544"/>
                  <a:pt x="2939" y="6563"/>
                  <a:pt x="2933" y="6580"/>
                </a:cubicBezTo>
                <a:cubicBezTo>
                  <a:pt x="2915" y="6637"/>
                  <a:pt x="2902" y="6702"/>
                  <a:pt x="2902" y="6759"/>
                </a:cubicBezTo>
                <a:lnTo>
                  <a:pt x="2902" y="14433"/>
                </a:lnTo>
                <a:cubicBezTo>
                  <a:pt x="2902" y="14681"/>
                  <a:pt x="3057" y="14915"/>
                  <a:pt x="3304" y="15032"/>
                </a:cubicBezTo>
                <a:lnTo>
                  <a:pt x="10472" y="18388"/>
                </a:lnTo>
                <a:cubicBezTo>
                  <a:pt x="10513" y="18404"/>
                  <a:pt x="10557" y="18419"/>
                  <a:pt x="10603" y="18431"/>
                </a:cubicBezTo>
                <a:cubicBezTo>
                  <a:pt x="10606" y="18431"/>
                  <a:pt x="10606" y="18438"/>
                  <a:pt x="10608" y="18438"/>
                </a:cubicBezTo>
                <a:cubicBezTo>
                  <a:pt x="10670" y="18447"/>
                  <a:pt x="10734" y="18462"/>
                  <a:pt x="10796" y="18462"/>
                </a:cubicBezTo>
                <a:lnTo>
                  <a:pt x="10804" y="18462"/>
                </a:lnTo>
                <a:cubicBezTo>
                  <a:pt x="10868" y="18462"/>
                  <a:pt x="10930" y="18455"/>
                  <a:pt x="10992" y="18438"/>
                </a:cubicBezTo>
                <a:cubicBezTo>
                  <a:pt x="10994" y="18438"/>
                  <a:pt x="10994" y="18431"/>
                  <a:pt x="11002" y="18431"/>
                </a:cubicBezTo>
                <a:cubicBezTo>
                  <a:pt x="11046" y="18419"/>
                  <a:pt x="11092" y="18404"/>
                  <a:pt x="11128" y="18388"/>
                </a:cubicBezTo>
                <a:lnTo>
                  <a:pt x="18296" y="15032"/>
                </a:lnTo>
                <a:cubicBezTo>
                  <a:pt x="18540" y="14915"/>
                  <a:pt x="18698" y="14681"/>
                  <a:pt x="18698" y="14430"/>
                </a:cubicBezTo>
                <a:lnTo>
                  <a:pt x="18698" y="6754"/>
                </a:lnTo>
                <a:cubicBezTo>
                  <a:pt x="18698" y="6518"/>
                  <a:pt x="18569" y="6300"/>
                  <a:pt x="18350" y="6176"/>
                </a:cubicBezTo>
                <a:cubicBezTo>
                  <a:pt x="18334" y="6169"/>
                  <a:pt x="18316" y="6162"/>
                  <a:pt x="18296" y="6155"/>
                </a:cubicBezTo>
                <a:cubicBezTo>
                  <a:pt x="18293" y="6155"/>
                  <a:pt x="18293" y="6152"/>
                  <a:pt x="18288" y="6152"/>
                </a:cubicBezTo>
                <a:lnTo>
                  <a:pt x="11262" y="2861"/>
                </a:lnTo>
                <a:cubicBezTo>
                  <a:pt x="11182" y="2804"/>
                  <a:pt x="11087" y="2768"/>
                  <a:pt x="10987" y="2747"/>
                </a:cubicBezTo>
                <a:cubicBezTo>
                  <a:pt x="10966" y="2739"/>
                  <a:pt x="10935" y="2737"/>
                  <a:pt x="10912" y="2732"/>
                </a:cubicBezTo>
                <a:cubicBezTo>
                  <a:pt x="10889" y="2732"/>
                  <a:pt x="10868" y="2718"/>
                  <a:pt x="10842" y="2718"/>
                </a:cubicBezTo>
                <a:close/>
                <a:moveTo>
                  <a:pt x="3706" y="17418"/>
                </a:moveTo>
                <a:cubicBezTo>
                  <a:pt x="3536" y="17418"/>
                  <a:pt x="3371" y="17506"/>
                  <a:pt x="3289" y="17657"/>
                </a:cubicBezTo>
                <a:cubicBezTo>
                  <a:pt x="3175" y="17869"/>
                  <a:pt x="3266" y="18127"/>
                  <a:pt x="3495" y="18235"/>
                </a:cubicBezTo>
                <a:lnTo>
                  <a:pt x="3912" y="18431"/>
                </a:lnTo>
                <a:cubicBezTo>
                  <a:pt x="3979" y="18462"/>
                  <a:pt x="4051" y="18476"/>
                  <a:pt x="4123" y="18476"/>
                </a:cubicBezTo>
                <a:cubicBezTo>
                  <a:pt x="4291" y="18476"/>
                  <a:pt x="4455" y="18388"/>
                  <a:pt x="4540" y="18235"/>
                </a:cubicBezTo>
                <a:cubicBezTo>
                  <a:pt x="4654" y="18022"/>
                  <a:pt x="4564" y="17760"/>
                  <a:pt x="4334" y="17657"/>
                </a:cubicBezTo>
                <a:lnTo>
                  <a:pt x="3917" y="17466"/>
                </a:lnTo>
                <a:cubicBezTo>
                  <a:pt x="3850" y="17432"/>
                  <a:pt x="3778" y="17418"/>
                  <a:pt x="3706" y="17418"/>
                </a:cubicBezTo>
                <a:close/>
                <a:moveTo>
                  <a:pt x="16176" y="18199"/>
                </a:moveTo>
                <a:cubicBezTo>
                  <a:pt x="16107" y="18199"/>
                  <a:pt x="16035" y="18213"/>
                  <a:pt x="15968" y="18244"/>
                </a:cubicBezTo>
                <a:lnTo>
                  <a:pt x="15550" y="18440"/>
                </a:lnTo>
                <a:cubicBezTo>
                  <a:pt x="15321" y="18548"/>
                  <a:pt x="15234" y="18808"/>
                  <a:pt x="15347" y="19023"/>
                </a:cubicBezTo>
                <a:cubicBezTo>
                  <a:pt x="15429" y="19171"/>
                  <a:pt x="15589" y="19259"/>
                  <a:pt x="15762" y="19259"/>
                </a:cubicBezTo>
                <a:cubicBezTo>
                  <a:pt x="15834" y="19259"/>
                  <a:pt x="15906" y="19245"/>
                  <a:pt x="15970" y="19216"/>
                </a:cubicBezTo>
                <a:lnTo>
                  <a:pt x="16387" y="19023"/>
                </a:lnTo>
                <a:cubicBezTo>
                  <a:pt x="16617" y="18913"/>
                  <a:pt x="16709" y="18653"/>
                  <a:pt x="16593" y="18438"/>
                </a:cubicBezTo>
                <a:cubicBezTo>
                  <a:pt x="16514" y="18285"/>
                  <a:pt x="16349" y="18199"/>
                  <a:pt x="16176" y="18199"/>
                </a:cubicBezTo>
                <a:close/>
                <a:moveTo>
                  <a:pt x="5429" y="18221"/>
                </a:moveTo>
                <a:cubicBezTo>
                  <a:pt x="5256" y="18221"/>
                  <a:pt x="5092" y="18307"/>
                  <a:pt x="5012" y="18457"/>
                </a:cubicBezTo>
                <a:cubicBezTo>
                  <a:pt x="4896" y="18672"/>
                  <a:pt x="4989" y="18932"/>
                  <a:pt x="5218" y="19040"/>
                </a:cubicBezTo>
                <a:lnTo>
                  <a:pt x="5635" y="19236"/>
                </a:lnTo>
                <a:cubicBezTo>
                  <a:pt x="5699" y="19264"/>
                  <a:pt x="5772" y="19276"/>
                  <a:pt x="5844" y="19276"/>
                </a:cubicBezTo>
                <a:cubicBezTo>
                  <a:pt x="6016" y="19276"/>
                  <a:pt x="6176" y="19193"/>
                  <a:pt x="6261" y="19042"/>
                </a:cubicBezTo>
                <a:cubicBezTo>
                  <a:pt x="6377" y="18830"/>
                  <a:pt x="6284" y="18567"/>
                  <a:pt x="6055" y="18462"/>
                </a:cubicBezTo>
                <a:lnTo>
                  <a:pt x="5638" y="18266"/>
                </a:lnTo>
                <a:cubicBezTo>
                  <a:pt x="5571" y="18235"/>
                  <a:pt x="5499" y="18221"/>
                  <a:pt x="5429" y="18221"/>
                </a:cubicBezTo>
                <a:close/>
                <a:moveTo>
                  <a:pt x="10804" y="18658"/>
                </a:moveTo>
                <a:cubicBezTo>
                  <a:pt x="10608" y="18658"/>
                  <a:pt x="10441" y="18775"/>
                  <a:pt x="10376" y="18925"/>
                </a:cubicBezTo>
                <a:cubicBezTo>
                  <a:pt x="10345" y="18987"/>
                  <a:pt x="10335" y="19042"/>
                  <a:pt x="10335" y="19104"/>
                </a:cubicBezTo>
                <a:lnTo>
                  <a:pt x="10335" y="19553"/>
                </a:lnTo>
                <a:cubicBezTo>
                  <a:pt x="10335" y="19792"/>
                  <a:pt x="10544" y="19985"/>
                  <a:pt x="10801" y="19985"/>
                </a:cubicBezTo>
                <a:cubicBezTo>
                  <a:pt x="10994" y="19985"/>
                  <a:pt x="11164" y="19876"/>
                  <a:pt x="11234" y="19718"/>
                </a:cubicBezTo>
                <a:cubicBezTo>
                  <a:pt x="11260" y="19661"/>
                  <a:pt x="11275" y="19601"/>
                  <a:pt x="11275" y="19539"/>
                </a:cubicBezTo>
                <a:lnTo>
                  <a:pt x="11275" y="19090"/>
                </a:lnTo>
                <a:cubicBezTo>
                  <a:pt x="11275" y="18851"/>
                  <a:pt x="11064" y="18658"/>
                  <a:pt x="10804" y="18658"/>
                </a:cubicBezTo>
                <a:close/>
                <a:moveTo>
                  <a:pt x="14451" y="19006"/>
                </a:moveTo>
                <a:cubicBezTo>
                  <a:pt x="14384" y="19006"/>
                  <a:pt x="14312" y="19021"/>
                  <a:pt x="14247" y="19049"/>
                </a:cubicBezTo>
                <a:lnTo>
                  <a:pt x="13833" y="19245"/>
                </a:lnTo>
                <a:cubicBezTo>
                  <a:pt x="13603" y="19353"/>
                  <a:pt x="13513" y="19615"/>
                  <a:pt x="13627" y="19828"/>
                </a:cubicBezTo>
                <a:cubicBezTo>
                  <a:pt x="13706" y="19976"/>
                  <a:pt x="13871" y="20064"/>
                  <a:pt x="14044" y="20064"/>
                </a:cubicBezTo>
                <a:cubicBezTo>
                  <a:pt x="14113" y="20064"/>
                  <a:pt x="14185" y="20055"/>
                  <a:pt x="14255" y="20021"/>
                </a:cubicBezTo>
                <a:lnTo>
                  <a:pt x="14667" y="19828"/>
                </a:lnTo>
                <a:cubicBezTo>
                  <a:pt x="14896" y="19720"/>
                  <a:pt x="14989" y="19458"/>
                  <a:pt x="14873" y="19245"/>
                </a:cubicBezTo>
                <a:cubicBezTo>
                  <a:pt x="14788" y="19095"/>
                  <a:pt x="14623" y="19006"/>
                  <a:pt x="14451" y="19006"/>
                </a:cubicBezTo>
                <a:close/>
                <a:moveTo>
                  <a:pt x="7147" y="19028"/>
                </a:moveTo>
                <a:cubicBezTo>
                  <a:pt x="6977" y="19028"/>
                  <a:pt x="6812" y="19114"/>
                  <a:pt x="6732" y="19264"/>
                </a:cubicBezTo>
                <a:cubicBezTo>
                  <a:pt x="6616" y="19477"/>
                  <a:pt x="6709" y="19737"/>
                  <a:pt x="6938" y="19845"/>
                </a:cubicBezTo>
                <a:lnTo>
                  <a:pt x="7355" y="20040"/>
                </a:lnTo>
                <a:cubicBezTo>
                  <a:pt x="7420" y="20071"/>
                  <a:pt x="7492" y="20086"/>
                  <a:pt x="7564" y="20086"/>
                </a:cubicBezTo>
                <a:cubicBezTo>
                  <a:pt x="7737" y="20086"/>
                  <a:pt x="7899" y="20000"/>
                  <a:pt x="7981" y="19849"/>
                </a:cubicBezTo>
                <a:cubicBezTo>
                  <a:pt x="8097" y="19634"/>
                  <a:pt x="8004" y="19376"/>
                  <a:pt x="7775" y="19269"/>
                </a:cubicBezTo>
                <a:lnTo>
                  <a:pt x="7358" y="19076"/>
                </a:lnTo>
                <a:cubicBezTo>
                  <a:pt x="7291" y="19044"/>
                  <a:pt x="7219" y="19028"/>
                  <a:pt x="7147" y="19028"/>
                </a:cubicBezTo>
                <a:close/>
                <a:moveTo>
                  <a:pt x="12730" y="19814"/>
                </a:moveTo>
                <a:cubicBezTo>
                  <a:pt x="12661" y="19814"/>
                  <a:pt x="12589" y="19828"/>
                  <a:pt x="12522" y="19859"/>
                </a:cubicBezTo>
                <a:lnTo>
                  <a:pt x="12104" y="20055"/>
                </a:lnTo>
                <a:cubicBezTo>
                  <a:pt x="11875" y="20160"/>
                  <a:pt x="11788" y="20423"/>
                  <a:pt x="11901" y="20635"/>
                </a:cubicBezTo>
                <a:cubicBezTo>
                  <a:pt x="11983" y="20786"/>
                  <a:pt x="12143" y="20874"/>
                  <a:pt x="12316" y="20874"/>
                </a:cubicBezTo>
                <a:cubicBezTo>
                  <a:pt x="12388" y="20874"/>
                  <a:pt x="12460" y="20860"/>
                  <a:pt x="12524" y="20831"/>
                </a:cubicBezTo>
                <a:lnTo>
                  <a:pt x="12941" y="20628"/>
                </a:lnTo>
                <a:cubicBezTo>
                  <a:pt x="13171" y="20523"/>
                  <a:pt x="13263" y="20260"/>
                  <a:pt x="13147" y="20050"/>
                </a:cubicBezTo>
                <a:cubicBezTo>
                  <a:pt x="13068" y="19900"/>
                  <a:pt x="12903" y="19814"/>
                  <a:pt x="12730" y="19814"/>
                </a:cubicBezTo>
                <a:close/>
                <a:moveTo>
                  <a:pt x="8870" y="19833"/>
                </a:moveTo>
                <a:cubicBezTo>
                  <a:pt x="8700" y="19833"/>
                  <a:pt x="8532" y="19921"/>
                  <a:pt x="8453" y="20071"/>
                </a:cubicBezTo>
                <a:cubicBezTo>
                  <a:pt x="8337" y="20284"/>
                  <a:pt x="8429" y="20547"/>
                  <a:pt x="8659" y="20654"/>
                </a:cubicBezTo>
                <a:lnTo>
                  <a:pt x="9076" y="20848"/>
                </a:lnTo>
                <a:cubicBezTo>
                  <a:pt x="9140" y="20876"/>
                  <a:pt x="9212" y="20891"/>
                  <a:pt x="9287" y="20891"/>
                </a:cubicBezTo>
                <a:cubicBezTo>
                  <a:pt x="9454" y="20891"/>
                  <a:pt x="9619" y="20802"/>
                  <a:pt x="9704" y="20654"/>
                </a:cubicBezTo>
                <a:cubicBezTo>
                  <a:pt x="9823" y="20442"/>
                  <a:pt x="9725" y="20181"/>
                  <a:pt x="9496" y="20076"/>
                </a:cubicBezTo>
                <a:lnTo>
                  <a:pt x="9081" y="19880"/>
                </a:lnTo>
                <a:cubicBezTo>
                  <a:pt x="9011" y="19847"/>
                  <a:pt x="8942" y="19833"/>
                  <a:pt x="8870" y="19833"/>
                </a:cubicBezTo>
                <a:close/>
                <a:moveTo>
                  <a:pt x="10804" y="20504"/>
                </a:moveTo>
                <a:cubicBezTo>
                  <a:pt x="10662" y="20504"/>
                  <a:pt x="10544" y="20561"/>
                  <a:pt x="10456" y="20657"/>
                </a:cubicBezTo>
                <a:cubicBezTo>
                  <a:pt x="10338" y="20685"/>
                  <a:pt x="10237" y="20764"/>
                  <a:pt x="10173" y="20874"/>
                </a:cubicBezTo>
                <a:cubicBezTo>
                  <a:pt x="10060" y="21087"/>
                  <a:pt x="10150" y="21349"/>
                  <a:pt x="10379" y="21454"/>
                </a:cubicBezTo>
                <a:lnTo>
                  <a:pt x="10590" y="21550"/>
                </a:lnTo>
                <a:cubicBezTo>
                  <a:pt x="10652" y="21583"/>
                  <a:pt x="10724" y="21600"/>
                  <a:pt x="10804" y="21600"/>
                </a:cubicBezTo>
                <a:cubicBezTo>
                  <a:pt x="10891" y="21600"/>
                  <a:pt x="10974" y="21583"/>
                  <a:pt x="11049" y="21540"/>
                </a:cubicBezTo>
                <a:cubicBezTo>
                  <a:pt x="11061" y="21533"/>
                  <a:pt x="11061" y="21526"/>
                  <a:pt x="11069" y="21521"/>
                </a:cubicBezTo>
                <a:lnTo>
                  <a:pt x="11226" y="21445"/>
                </a:lnTo>
                <a:cubicBezTo>
                  <a:pt x="11455" y="21337"/>
                  <a:pt x="11546" y="21075"/>
                  <a:pt x="11432" y="20862"/>
                </a:cubicBezTo>
                <a:cubicBezTo>
                  <a:pt x="11370" y="20752"/>
                  <a:pt x="11262" y="20676"/>
                  <a:pt x="11144" y="20642"/>
                </a:cubicBezTo>
                <a:cubicBezTo>
                  <a:pt x="11061" y="20559"/>
                  <a:pt x="10938" y="20504"/>
                  <a:pt x="10804" y="20504"/>
                </a:cubicBezTo>
                <a:close/>
              </a:path>
            </a:pathLst>
          </a:custGeom>
          <a:solidFill>
            <a:srgbClr val="2AB5E8"/>
          </a:solidFill>
          <a:ln w="12700">
            <a:miter lim="400000"/>
          </a:ln>
        </p:spPr>
        <p:txBody>
          <a:bodyPr lIns="0" tIns="0" rIns="0" bIns="0" anchor="ctr"/>
          <a:lstStyle/>
          <a:p>
            <a:pPr defTabSz="1219200">
              <a:defRPr sz="1800">
                <a:solidFill>
                  <a:srgbClr val="000000"/>
                </a:solidFill>
              </a:defRPr>
            </a:pPr>
          </a:p>
        </p:txBody>
      </p:sp>
      <p:sp>
        <p:nvSpPr>
          <p:cNvPr id="803" name="Google Shape;2771;p289"/>
          <p:cNvSpPr/>
          <p:nvPr/>
        </p:nvSpPr>
        <p:spPr>
          <a:xfrm>
            <a:off x="5837299" y="1901799"/>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804" name="Google Shape;2772;p289"/>
          <p:cNvSpPr/>
          <p:nvPr/>
        </p:nvSpPr>
        <p:spPr>
          <a:xfrm rot="16200000">
            <a:off x="4260866"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805" name="Google Shape;2773;p289"/>
          <p:cNvSpPr/>
          <p:nvPr/>
        </p:nvSpPr>
        <p:spPr>
          <a:xfrm rot="5400000">
            <a:off x="7413733"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Google Shape;2779;p290"/>
          <p:cNvSpPr/>
          <p:nvPr/>
        </p:nvSpPr>
        <p:spPr>
          <a:xfrm>
            <a:off x="8951766" y="223433"/>
            <a:ext cx="3048001" cy="1446001"/>
          </a:xfrm>
          <a:prstGeom prst="rect">
            <a:avLst/>
          </a:prstGeom>
          <a:solidFill>
            <a:srgbClr val="FFFFFF"/>
          </a:solidFill>
          <a:ln w="12700">
            <a:solidFill>
              <a:srgbClr val="7D44CF"/>
            </a:solidFill>
          </a:ln>
        </p:spPr>
        <p:txBody>
          <a:bodyPr lIns="0" tIns="0" rIns="0" bIns="0" anchor="ctr"/>
          <a:lstStyle/>
          <a:p>
            <a:pPr defTabSz="1219200">
              <a:defRPr sz="1800">
                <a:solidFill>
                  <a:srgbClr val="000000"/>
                </a:solidFill>
              </a:defRPr>
            </a:pPr>
          </a:p>
        </p:txBody>
      </p:sp>
      <p:sp>
        <p:nvSpPr>
          <p:cNvPr id="810" name="Google Shape;2780;p290"/>
          <p:cNvSpPr/>
          <p:nvPr/>
        </p:nvSpPr>
        <p:spPr>
          <a:xfrm>
            <a:off x="834699" y="223433"/>
            <a:ext cx="3043201" cy="1427201"/>
          </a:xfrm>
          <a:prstGeom prst="rect">
            <a:avLst/>
          </a:prstGeom>
          <a:solidFill>
            <a:srgbClr val="FFFFFF"/>
          </a:solidFill>
          <a:ln w="12700">
            <a:solidFill>
              <a:srgbClr val="FF9F36"/>
            </a:solidFill>
          </a:ln>
        </p:spPr>
        <p:txBody>
          <a:bodyPr lIns="0" tIns="0" rIns="0" bIns="0" anchor="ctr"/>
          <a:lstStyle/>
          <a:p>
            <a:pPr defTabSz="1219200">
              <a:defRPr sz="1800">
                <a:solidFill>
                  <a:srgbClr val="000000"/>
                </a:solidFill>
              </a:defRPr>
            </a:pPr>
          </a:p>
        </p:txBody>
      </p:sp>
      <p:sp>
        <p:nvSpPr>
          <p:cNvPr id="811" name="Google Shape;2781;p290"/>
          <p:cNvSpPr txBox="1"/>
          <p:nvPr/>
        </p:nvSpPr>
        <p:spPr>
          <a:xfrm>
            <a:off x="654917" y="1749033"/>
            <a:ext cx="949734" cy="4686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defTabSz="1219200">
              <a:defRPr sz="900">
                <a:solidFill>
                  <a:srgbClr val="11567F"/>
                </a:solidFill>
              </a:defRPr>
            </a:pPr>
            <a:r>
              <a:t>Structured</a:t>
            </a:r>
          </a:p>
          <a:p>
            <a:pPr defTabSz="1219200">
              <a:defRPr sz="900">
                <a:solidFill>
                  <a:srgbClr val="11567F"/>
                </a:solidFill>
              </a:defRPr>
            </a:pPr>
            <a:r>
              <a:t>Semi-Structured</a:t>
            </a:r>
          </a:p>
          <a:p>
            <a:pPr defTabSz="1219200">
              <a:defRPr sz="900">
                <a:solidFill>
                  <a:srgbClr val="11567F"/>
                </a:solidFill>
              </a:defRPr>
            </a:pPr>
            <a:r>
              <a:t>Unstructured</a:t>
            </a:r>
          </a:p>
        </p:txBody>
      </p:sp>
      <p:grpSp>
        <p:nvGrpSpPr>
          <p:cNvPr id="822" name="Google Shape;2782;p290"/>
          <p:cNvGrpSpPr/>
          <p:nvPr/>
        </p:nvGrpSpPr>
        <p:grpSpPr>
          <a:xfrm>
            <a:off x="927735" y="617922"/>
            <a:ext cx="2780513" cy="987394"/>
            <a:chOff x="0" y="0"/>
            <a:chExt cx="2780511" cy="987393"/>
          </a:xfrm>
        </p:grpSpPr>
        <p:pic>
          <p:nvPicPr>
            <p:cNvPr id="812" name="Google Shape;2783;p290" descr="Google Shape;2783;p290"/>
            <p:cNvPicPr>
              <a:picLocks noChangeAspect="1"/>
            </p:cNvPicPr>
            <p:nvPr/>
          </p:nvPicPr>
          <p:blipFill>
            <a:blip r:embed="rId3">
              <a:extLst/>
            </a:blip>
            <a:stretch>
              <a:fillRect/>
            </a:stretch>
          </p:blipFill>
          <p:spPr>
            <a:xfrm>
              <a:off x="0" y="266992"/>
              <a:ext cx="759211" cy="433840"/>
            </a:xfrm>
            <a:prstGeom prst="rect">
              <a:avLst/>
            </a:prstGeom>
            <a:ln w="12700" cap="flat">
              <a:noFill/>
              <a:miter lim="400000"/>
            </a:ln>
            <a:effectLst/>
          </p:spPr>
        </p:pic>
        <p:pic>
          <p:nvPicPr>
            <p:cNvPr id="813" name="Google Shape;2784;p290" descr="Google Shape;2784;p290"/>
            <p:cNvPicPr>
              <a:picLocks noChangeAspect="1"/>
            </p:cNvPicPr>
            <p:nvPr/>
          </p:nvPicPr>
          <p:blipFill>
            <a:blip r:embed="rId4">
              <a:extLst/>
            </a:blip>
            <a:stretch>
              <a:fillRect/>
            </a:stretch>
          </p:blipFill>
          <p:spPr>
            <a:xfrm>
              <a:off x="147683" y="-1"/>
              <a:ext cx="867020" cy="292918"/>
            </a:xfrm>
            <a:prstGeom prst="rect">
              <a:avLst/>
            </a:prstGeom>
            <a:ln w="12700" cap="flat">
              <a:noFill/>
              <a:miter lim="400000"/>
            </a:ln>
            <a:effectLst/>
          </p:spPr>
        </p:pic>
        <p:pic>
          <p:nvPicPr>
            <p:cNvPr id="814" name="Google Shape;2785;p290" descr="Google Shape;2785;p290"/>
            <p:cNvPicPr>
              <a:picLocks noChangeAspect="1"/>
            </p:cNvPicPr>
            <p:nvPr/>
          </p:nvPicPr>
          <p:blipFill>
            <a:blip r:embed="rId5">
              <a:extLst/>
            </a:blip>
            <a:stretch>
              <a:fillRect/>
            </a:stretch>
          </p:blipFill>
          <p:spPr>
            <a:xfrm>
              <a:off x="1074420" y="58286"/>
              <a:ext cx="708527" cy="176345"/>
            </a:xfrm>
            <a:prstGeom prst="rect">
              <a:avLst/>
            </a:prstGeom>
            <a:ln w="12700" cap="flat">
              <a:noFill/>
              <a:miter lim="400000"/>
            </a:ln>
            <a:effectLst/>
          </p:spPr>
        </p:pic>
        <p:pic>
          <p:nvPicPr>
            <p:cNvPr id="815" name="Google Shape;2786;p290" descr="Google Shape;2786;p290"/>
            <p:cNvPicPr>
              <a:picLocks noChangeAspect="1"/>
            </p:cNvPicPr>
            <p:nvPr/>
          </p:nvPicPr>
          <p:blipFill>
            <a:blip r:embed="rId6">
              <a:extLst/>
            </a:blip>
            <a:stretch>
              <a:fillRect/>
            </a:stretch>
          </p:blipFill>
          <p:spPr>
            <a:xfrm>
              <a:off x="759215" y="356321"/>
              <a:ext cx="516302" cy="255182"/>
            </a:xfrm>
            <a:prstGeom prst="rect">
              <a:avLst/>
            </a:prstGeom>
            <a:ln w="12700" cap="flat">
              <a:noFill/>
              <a:miter lim="400000"/>
            </a:ln>
            <a:effectLst/>
          </p:spPr>
        </p:pic>
        <p:pic>
          <p:nvPicPr>
            <p:cNvPr id="816" name="Google Shape;2787;p290" descr="Google Shape;2787;p290"/>
            <p:cNvPicPr>
              <a:picLocks noChangeAspect="1"/>
            </p:cNvPicPr>
            <p:nvPr/>
          </p:nvPicPr>
          <p:blipFill>
            <a:blip r:embed="rId7">
              <a:extLst/>
            </a:blip>
            <a:stretch>
              <a:fillRect/>
            </a:stretch>
          </p:blipFill>
          <p:spPr>
            <a:xfrm>
              <a:off x="2157982" y="364778"/>
              <a:ext cx="622281" cy="238269"/>
            </a:xfrm>
            <a:prstGeom prst="rect">
              <a:avLst/>
            </a:prstGeom>
            <a:ln w="12700" cap="flat">
              <a:noFill/>
              <a:miter lim="400000"/>
            </a:ln>
            <a:effectLst/>
          </p:spPr>
        </p:pic>
        <p:pic>
          <p:nvPicPr>
            <p:cNvPr id="817" name="Google Shape;2788;p290" descr="Google Shape;2788;p290"/>
            <p:cNvPicPr>
              <a:picLocks noChangeAspect="1"/>
            </p:cNvPicPr>
            <p:nvPr/>
          </p:nvPicPr>
          <p:blipFill>
            <a:blip r:embed="rId8">
              <a:extLst/>
            </a:blip>
            <a:stretch>
              <a:fillRect/>
            </a:stretch>
          </p:blipFill>
          <p:spPr>
            <a:xfrm>
              <a:off x="75793" y="658522"/>
              <a:ext cx="897119" cy="328872"/>
            </a:xfrm>
            <a:prstGeom prst="rect">
              <a:avLst/>
            </a:prstGeom>
            <a:ln w="12700" cap="flat">
              <a:noFill/>
              <a:miter lim="400000"/>
            </a:ln>
            <a:effectLst/>
          </p:spPr>
        </p:pic>
        <p:pic>
          <p:nvPicPr>
            <p:cNvPr id="818" name="Google Shape;2789;p290" descr="Google Shape;2789;p290"/>
            <p:cNvPicPr>
              <a:picLocks noChangeAspect="1"/>
            </p:cNvPicPr>
            <p:nvPr/>
          </p:nvPicPr>
          <p:blipFill>
            <a:blip r:embed="rId9">
              <a:extLst/>
            </a:blip>
            <a:stretch>
              <a:fillRect/>
            </a:stretch>
          </p:blipFill>
          <p:spPr>
            <a:xfrm>
              <a:off x="1021882" y="665336"/>
              <a:ext cx="764205" cy="315243"/>
            </a:xfrm>
            <a:prstGeom prst="rect">
              <a:avLst/>
            </a:prstGeom>
            <a:ln w="12700" cap="flat">
              <a:noFill/>
              <a:miter lim="400000"/>
            </a:ln>
            <a:effectLst/>
          </p:spPr>
        </p:pic>
        <p:pic>
          <p:nvPicPr>
            <p:cNvPr id="819" name="Google Shape;2790;p290" descr="Google Shape;2790;p290"/>
            <p:cNvPicPr>
              <a:picLocks noChangeAspect="1"/>
            </p:cNvPicPr>
            <p:nvPr/>
          </p:nvPicPr>
          <p:blipFill>
            <a:blip r:embed="rId10">
              <a:extLst/>
            </a:blip>
            <a:stretch>
              <a:fillRect/>
            </a:stretch>
          </p:blipFill>
          <p:spPr>
            <a:xfrm>
              <a:off x="1835041" y="651620"/>
              <a:ext cx="945471" cy="326015"/>
            </a:xfrm>
            <a:prstGeom prst="rect">
              <a:avLst/>
            </a:prstGeom>
            <a:ln w="12700" cap="flat">
              <a:noFill/>
              <a:miter lim="400000"/>
            </a:ln>
            <a:effectLst/>
          </p:spPr>
        </p:pic>
        <p:pic>
          <p:nvPicPr>
            <p:cNvPr id="820" name="Google Shape;2791;p290" descr="Google Shape;2791;p290"/>
            <p:cNvPicPr>
              <a:picLocks noChangeAspect="1"/>
            </p:cNvPicPr>
            <p:nvPr/>
          </p:nvPicPr>
          <p:blipFill>
            <a:blip r:embed="rId11">
              <a:extLst/>
            </a:blip>
            <a:stretch>
              <a:fillRect/>
            </a:stretch>
          </p:blipFill>
          <p:spPr>
            <a:xfrm>
              <a:off x="1925082" y="32679"/>
              <a:ext cx="637993" cy="227558"/>
            </a:xfrm>
            <a:prstGeom prst="rect">
              <a:avLst/>
            </a:prstGeom>
            <a:ln w="12700" cap="flat">
              <a:noFill/>
              <a:miter lim="400000"/>
            </a:ln>
            <a:effectLst/>
          </p:spPr>
        </p:pic>
        <p:pic>
          <p:nvPicPr>
            <p:cNvPr id="821" name="Google Shape;2792;p290" descr="Google Shape;2792;p290"/>
            <p:cNvPicPr>
              <a:picLocks noChangeAspect="1"/>
            </p:cNvPicPr>
            <p:nvPr/>
          </p:nvPicPr>
          <p:blipFill>
            <a:blip r:embed="rId12">
              <a:extLst/>
            </a:blip>
            <a:stretch>
              <a:fillRect/>
            </a:stretch>
          </p:blipFill>
          <p:spPr>
            <a:xfrm>
              <a:off x="1391326" y="385446"/>
              <a:ext cx="622281" cy="196932"/>
            </a:xfrm>
            <a:prstGeom prst="rect">
              <a:avLst/>
            </a:prstGeom>
            <a:ln w="12700" cap="flat">
              <a:noFill/>
              <a:miter lim="400000"/>
            </a:ln>
            <a:effectLst/>
          </p:spPr>
        </p:pic>
      </p:grpSp>
      <p:grpSp>
        <p:nvGrpSpPr>
          <p:cNvPr id="825" name="Google Shape;2793;p290"/>
          <p:cNvGrpSpPr/>
          <p:nvPr/>
        </p:nvGrpSpPr>
        <p:grpSpPr>
          <a:xfrm>
            <a:off x="833433" y="223417"/>
            <a:ext cx="3043201" cy="294682"/>
            <a:chOff x="0" y="0"/>
            <a:chExt cx="3043200" cy="294680"/>
          </a:xfrm>
        </p:grpSpPr>
        <p:sp>
          <p:nvSpPr>
            <p:cNvPr id="823" name="Rectangle"/>
            <p:cNvSpPr/>
            <p:nvPr/>
          </p:nvSpPr>
          <p:spPr>
            <a:xfrm>
              <a:off x="0" y="0"/>
              <a:ext cx="3043201" cy="294001"/>
            </a:xfrm>
            <a:prstGeom prst="rect">
              <a:avLst/>
            </a:prstGeom>
            <a:solidFill>
              <a:srgbClr val="FF9F36"/>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824" name="ETL/ELT"/>
            <p:cNvSpPr txBox="1"/>
            <p:nvPr/>
          </p:nvSpPr>
          <p:spPr>
            <a:xfrm>
              <a:off x="60966" y="0"/>
              <a:ext cx="29212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ETL/ELT</a:t>
              </a:r>
            </a:p>
          </p:txBody>
        </p:sp>
      </p:grpSp>
      <p:sp>
        <p:nvSpPr>
          <p:cNvPr id="826" name="Google Shape;2794;p290"/>
          <p:cNvSpPr/>
          <p:nvPr/>
        </p:nvSpPr>
        <p:spPr>
          <a:xfrm>
            <a:off x="1780349"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827" name="Google Shape;2795;p290"/>
          <p:cNvSpPr/>
          <p:nvPr/>
        </p:nvSpPr>
        <p:spPr>
          <a:xfrm>
            <a:off x="2181922"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828" name="Google Shape;2796;p290" descr="Google Shape;2796;p290"/>
          <p:cNvPicPr>
            <a:picLocks noChangeAspect="1"/>
          </p:cNvPicPr>
          <p:nvPr/>
        </p:nvPicPr>
        <p:blipFill>
          <a:blip r:embed="rId13">
            <a:extLst/>
          </a:blip>
          <a:stretch>
            <a:fillRect/>
          </a:stretch>
        </p:blipFill>
        <p:spPr>
          <a:xfrm>
            <a:off x="1996486" y="2156770"/>
            <a:ext cx="322162" cy="370831"/>
          </a:xfrm>
          <a:prstGeom prst="rect">
            <a:avLst/>
          </a:prstGeom>
          <a:ln w="12700">
            <a:miter lim="400000"/>
          </a:ln>
        </p:spPr>
      </p:pic>
      <p:pic>
        <p:nvPicPr>
          <p:cNvPr id="829" name="Google Shape;2797;p290" descr="Google Shape;2797;p290"/>
          <p:cNvPicPr>
            <a:picLocks noChangeAspect="1"/>
          </p:cNvPicPr>
          <p:nvPr/>
        </p:nvPicPr>
        <p:blipFill>
          <a:blip r:embed="rId14">
            <a:extLst/>
          </a:blip>
          <a:stretch>
            <a:fillRect/>
          </a:stretch>
        </p:blipFill>
        <p:spPr>
          <a:xfrm>
            <a:off x="9059274" y="4598965"/>
            <a:ext cx="437601" cy="437601"/>
          </a:xfrm>
          <a:prstGeom prst="rect">
            <a:avLst/>
          </a:prstGeom>
          <a:ln w="12700">
            <a:miter lim="400000"/>
          </a:ln>
        </p:spPr>
      </p:pic>
      <p:grpSp>
        <p:nvGrpSpPr>
          <p:cNvPr id="837" name="Google Shape;2798;p290"/>
          <p:cNvGrpSpPr/>
          <p:nvPr/>
        </p:nvGrpSpPr>
        <p:grpSpPr>
          <a:xfrm>
            <a:off x="3459810" y="772149"/>
            <a:ext cx="5273056" cy="5313890"/>
            <a:chOff x="0" y="0"/>
            <a:chExt cx="5273054" cy="5313889"/>
          </a:xfrm>
        </p:grpSpPr>
        <p:sp>
          <p:nvSpPr>
            <p:cNvPr id="830" name="Google Shape;2799;p290"/>
            <p:cNvSpPr/>
            <p:nvPr/>
          </p:nvSpPr>
          <p:spPr>
            <a:xfrm>
              <a:off x="593581" y="0"/>
              <a:ext cx="1773413" cy="1955316"/>
            </a:xfrm>
            <a:custGeom>
              <a:avLst/>
              <a:gdLst/>
              <a:ahLst/>
              <a:cxnLst>
                <a:cxn ang="0">
                  <a:pos x="wd2" y="hd2"/>
                </a:cxn>
                <a:cxn ang="5400000">
                  <a:pos x="wd2" y="hd2"/>
                </a:cxn>
                <a:cxn ang="10800000">
                  <a:pos x="wd2" y="hd2"/>
                </a:cxn>
                <a:cxn ang="16200000">
                  <a:pos x="wd2" y="hd2"/>
                </a:cxn>
              </a:cxnLst>
              <a:rect l="0" t="0" r="r" b="b"/>
              <a:pathLst>
                <a:path w="21062" h="21539" fill="norm" stroke="1" extrusionOk="0">
                  <a:moveTo>
                    <a:pt x="1911" y="13938"/>
                  </a:moveTo>
                  <a:cubicBezTo>
                    <a:pt x="15203" y="21111"/>
                    <a:pt x="15203" y="21111"/>
                    <a:pt x="15203" y="21111"/>
                  </a:cubicBezTo>
                  <a:cubicBezTo>
                    <a:pt x="15902" y="21437"/>
                    <a:pt x="16690" y="21600"/>
                    <a:pt x="17477" y="21518"/>
                  </a:cubicBezTo>
                  <a:cubicBezTo>
                    <a:pt x="19488" y="21437"/>
                    <a:pt x="21062" y="19807"/>
                    <a:pt x="21062" y="17932"/>
                  </a:cubicBezTo>
                  <a:cubicBezTo>
                    <a:pt x="21062" y="3668"/>
                    <a:pt x="21062" y="3668"/>
                    <a:pt x="21062" y="3668"/>
                  </a:cubicBezTo>
                  <a:cubicBezTo>
                    <a:pt x="21062" y="1630"/>
                    <a:pt x="19313" y="0"/>
                    <a:pt x="17127" y="0"/>
                  </a:cubicBezTo>
                  <a:cubicBezTo>
                    <a:pt x="15028" y="0"/>
                    <a:pt x="13279" y="1630"/>
                    <a:pt x="13279" y="3668"/>
                  </a:cubicBezTo>
                  <a:cubicBezTo>
                    <a:pt x="13279" y="11656"/>
                    <a:pt x="13279" y="11656"/>
                    <a:pt x="13279" y="11656"/>
                  </a:cubicBezTo>
                  <a:cubicBezTo>
                    <a:pt x="5846" y="7662"/>
                    <a:pt x="5846" y="7662"/>
                    <a:pt x="5846" y="7662"/>
                  </a:cubicBezTo>
                  <a:cubicBezTo>
                    <a:pt x="4009" y="6684"/>
                    <a:pt x="1561" y="7254"/>
                    <a:pt x="511" y="8966"/>
                  </a:cubicBezTo>
                  <a:cubicBezTo>
                    <a:pt x="-538" y="10759"/>
                    <a:pt x="74" y="12960"/>
                    <a:pt x="1911" y="1393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1" name="Google Shape;2800;p290"/>
            <p:cNvSpPr/>
            <p:nvPr/>
          </p:nvSpPr>
          <p:spPr>
            <a:xfrm>
              <a:off x="0" y="1680539"/>
              <a:ext cx="1777487" cy="1961168"/>
            </a:xfrm>
            <a:custGeom>
              <a:avLst/>
              <a:gdLst/>
              <a:ahLst/>
              <a:cxnLst>
                <a:cxn ang="0">
                  <a:pos x="wd2" y="hd2"/>
                </a:cxn>
                <a:cxn ang="5400000">
                  <a:pos x="wd2" y="hd2"/>
                </a:cxn>
                <a:cxn ang="10800000">
                  <a:pos x="wd2" y="hd2"/>
                </a:cxn>
                <a:cxn ang="16200000">
                  <a:pos x="wd2" y="hd2"/>
                </a:cxn>
              </a:cxnLst>
              <a:rect l="0" t="0" r="r" b="b"/>
              <a:pathLst>
                <a:path w="21062" h="20636" fill="norm" stroke="1" extrusionOk="0">
                  <a:moveTo>
                    <a:pt x="20887" y="11371"/>
                  </a:moveTo>
                  <a:cubicBezTo>
                    <a:pt x="20975" y="10981"/>
                    <a:pt x="21062" y="10591"/>
                    <a:pt x="21062" y="10201"/>
                  </a:cubicBezTo>
                  <a:cubicBezTo>
                    <a:pt x="21062" y="9967"/>
                    <a:pt x="20975" y="9655"/>
                    <a:pt x="20887" y="9421"/>
                  </a:cubicBezTo>
                  <a:cubicBezTo>
                    <a:pt x="20625" y="8563"/>
                    <a:pt x="20013" y="7784"/>
                    <a:pt x="19051" y="7316"/>
                  </a:cubicBezTo>
                  <a:cubicBezTo>
                    <a:pt x="5846" y="454"/>
                    <a:pt x="5846" y="454"/>
                    <a:pt x="5846" y="454"/>
                  </a:cubicBezTo>
                  <a:cubicBezTo>
                    <a:pt x="4009" y="-482"/>
                    <a:pt x="1561" y="64"/>
                    <a:pt x="511" y="1779"/>
                  </a:cubicBezTo>
                  <a:cubicBezTo>
                    <a:pt x="-538" y="3417"/>
                    <a:pt x="74" y="5522"/>
                    <a:pt x="1911" y="6536"/>
                  </a:cubicBezTo>
                  <a:cubicBezTo>
                    <a:pt x="9344" y="10279"/>
                    <a:pt x="9344" y="10279"/>
                    <a:pt x="9344" y="10279"/>
                  </a:cubicBezTo>
                  <a:cubicBezTo>
                    <a:pt x="1911" y="14100"/>
                    <a:pt x="1911" y="14100"/>
                    <a:pt x="1911" y="14100"/>
                  </a:cubicBezTo>
                  <a:cubicBezTo>
                    <a:pt x="74" y="15114"/>
                    <a:pt x="-538" y="17219"/>
                    <a:pt x="511" y="18857"/>
                  </a:cubicBezTo>
                  <a:cubicBezTo>
                    <a:pt x="1561" y="20572"/>
                    <a:pt x="4009" y="21118"/>
                    <a:pt x="5846" y="20182"/>
                  </a:cubicBezTo>
                  <a:cubicBezTo>
                    <a:pt x="19051" y="13320"/>
                    <a:pt x="19051" y="13320"/>
                    <a:pt x="19051" y="13320"/>
                  </a:cubicBezTo>
                  <a:cubicBezTo>
                    <a:pt x="20013" y="12852"/>
                    <a:pt x="20625" y="12150"/>
                    <a:pt x="20887" y="1137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2" name="Google Shape;2801;p290"/>
            <p:cNvSpPr/>
            <p:nvPr/>
          </p:nvSpPr>
          <p:spPr>
            <a:xfrm>
              <a:off x="2906327" y="0"/>
              <a:ext cx="1777226" cy="1955316"/>
            </a:xfrm>
            <a:custGeom>
              <a:avLst/>
              <a:gdLst/>
              <a:ahLst/>
              <a:cxnLst>
                <a:cxn ang="0">
                  <a:pos x="wd2" y="hd2"/>
                </a:cxn>
                <a:cxn ang="5400000">
                  <a:pos x="wd2" y="hd2"/>
                </a:cxn>
                <a:cxn ang="10800000">
                  <a:pos x="wd2" y="hd2"/>
                </a:cxn>
                <a:cxn ang="16200000">
                  <a:pos x="wd2" y="hd2"/>
                </a:cxn>
              </a:cxnLst>
              <a:rect l="0" t="0" r="r" b="b"/>
              <a:pathLst>
                <a:path w="21059" h="21539" fill="norm" stroke="1" extrusionOk="0">
                  <a:moveTo>
                    <a:pt x="3585" y="21518"/>
                  </a:moveTo>
                  <a:cubicBezTo>
                    <a:pt x="4372" y="21600"/>
                    <a:pt x="5160" y="21437"/>
                    <a:pt x="5859" y="21111"/>
                  </a:cubicBezTo>
                  <a:cubicBezTo>
                    <a:pt x="19064" y="13938"/>
                    <a:pt x="19064" y="13938"/>
                    <a:pt x="19064" y="13938"/>
                  </a:cubicBezTo>
                  <a:cubicBezTo>
                    <a:pt x="20988" y="12960"/>
                    <a:pt x="21600" y="10759"/>
                    <a:pt x="20551" y="8966"/>
                  </a:cubicBezTo>
                  <a:cubicBezTo>
                    <a:pt x="19414" y="7254"/>
                    <a:pt x="17053" y="6684"/>
                    <a:pt x="15216" y="7662"/>
                  </a:cubicBezTo>
                  <a:cubicBezTo>
                    <a:pt x="7783" y="11656"/>
                    <a:pt x="7783" y="11656"/>
                    <a:pt x="7783" y="11656"/>
                  </a:cubicBezTo>
                  <a:cubicBezTo>
                    <a:pt x="7783" y="3668"/>
                    <a:pt x="7783" y="3668"/>
                    <a:pt x="7783" y="3668"/>
                  </a:cubicBezTo>
                  <a:cubicBezTo>
                    <a:pt x="7783" y="1630"/>
                    <a:pt x="6034" y="0"/>
                    <a:pt x="3848" y="0"/>
                  </a:cubicBezTo>
                  <a:cubicBezTo>
                    <a:pt x="1749" y="0"/>
                    <a:pt x="0" y="1630"/>
                    <a:pt x="0" y="3668"/>
                  </a:cubicBezTo>
                  <a:cubicBezTo>
                    <a:pt x="0" y="17932"/>
                    <a:pt x="0" y="17932"/>
                    <a:pt x="0" y="17932"/>
                  </a:cubicBezTo>
                  <a:cubicBezTo>
                    <a:pt x="0" y="19807"/>
                    <a:pt x="1574" y="21437"/>
                    <a:pt x="3585" y="2151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3" name="Google Shape;2802;p290"/>
            <p:cNvSpPr/>
            <p:nvPr/>
          </p:nvSpPr>
          <p:spPr>
            <a:xfrm>
              <a:off x="593581" y="3361424"/>
              <a:ext cx="1773413" cy="1952466"/>
            </a:xfrm>
            <a:custGeom>
              <a:avLst/>
              <a:gdLst/>
              <a:ahLst/>
              <a:cxnLst>
                <a:cxn ang="0">
                  <a:pos x="wd2" y="hd2"/>
                </a:cxn>
                <a:cxn ang="5400000">
                  <a:pos x="wd2" y="hd2"/>
                </a:cxn>
                <a:cxn ang="10800000">
                  <a:pos x="wd2" y="hd2"/>
                </a:cxn>
                <a:cxn ang="16200000">
                  <a:pos x="wd2" y="hd2"/>
                </a:cxn>
              </a:cxnLst>
              <a:rect l="0" t="0" r="r" b="b"/>
              <a:pathLst>
                <a:path w="21062" h="21600" fill="norm" stroke="1" extrusionOk="0">
                  <a:moveTo>
                    <a:pt x="17477" y="0"/>
                  </a:moveTo>
                  <a:cubicBezTo>
                    <a:pt x="16690" y="0"/>
                    <a:pt x="15902" y="164"/>
                    <a:pt x="15203" y="491"/>
                  </a:cubicBezTo>
                  <a:cubicBezTo>
                    <a:pt x="1911" y="7691"/>
                    <a:pt x="1911" y="7691"/>
                    <a:pt x="1911" y="7691"/>
                  </a:cubicBezTo>
                  <a:cubicBezTo>
                    <a:pt x="74" y="8673"/>
                    <a:pt x="-538" y="10882"/>
                    <a:pt x="511" y="12682"/>
                  </a:cubicBezTo>
                  <a:cubicBezTo>
                    <a:pt x="1561" y="14400"/>
                    <a:pt x="4009" y="14973"/>
                    <a:pt x="5846" y="13991"/>
                  </a:cubicBezTo>
                  <a:cubicBezTo>
                    <a:pt x="13279" y="9982"/>
                    <a:pt x="13279" y="9982"/>
                    <a:pt x="13279" y="9982"/>
                  </a:cubicBezTo>
                  <a:cubicBezTo>
                    <a:pt x="13279" y="18000"/>
                    <a:pt x="13279" y="18000"/>
                    <a:pt x="13279" y="18000"/>
                  </a:cubicBezTo>
                  <a:cubicBezTo>
                    <a:pt x="13279" y="19964"/>
                    <a:pt x="15028" y="21600"/>
                    <a:pt x="17127" y="21600"/>
                  </a:cubicBezTo>
                  <a:cubicBezTo>
                    <a:pt x="19313" y="21600"/>
                    <a:pt x="21062" y="19964"/>
                    <a:pt x="21062" y="18000"/>
                  </a:cubicBezTo>
                  <a:cubicBezTo>
                    <a:pt x="21062" y="3682"/>
                    <a:pt x="21062" y="3682"/>
                    <a:pt x="21062" y="3682"/>
                  </a:cubicBezTo>
                  <a:cubicBezTo>
                    <a:pt x="21062" y="1718"/>
                    <a:pt x="19488" y="164"/>
                    <a:pt x="17477" y="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4" name="Google Shape;2803;p290"/>
            <p:cNvSpPr/>
            <p:nvPr/>
          </p:nvSpPr>
          <p:spPr>
            <a:xfrm>
              <a:off x="2024161" y="2044445"/>
              <a:ext cx="1229179" cy="1233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29"/>
                  </a:moveTo>
                  <a:cubicBezTo>
                    <a:pt x="21600" y="11382"/>
                    <a:pt x="21600" y="11382"/>
                    <a:pt x="21600" y="11382"/>
                  </a:cubicBezTo>
                  <a:cubicBezTo>
                    <a:pt x="21600" y="10994"/>
                    <a:pt x="21600" y="10477"/>
                    <a:pt x="21600" y="10218"/>
                  </a:cubicBezTo>
                  <a:cubicBezTo>
                    <a:pt x="21600" y="9571"/>
                    <a:pt x="21600" y="9571"/>
                    <a:pt x="21600" y="9571"/>
                  </a:cubicBezTo>
                  <a:cubicBezTo>
                    <a:pt x="21600" y="9313"/>
                    <a:pt x="21341" y="8795"/>
                    <a:pt x="21083" y="8537"/>
                  </a:cubicBezTo>
                  <a:cubicBezTo>
                    <a:pt x="13063" y="388"/>
                    <a:pt x="13063" y="388"/>
                    <a:pt x="13063" y="388"/>
                  </a:cubicBezTo>
                  <a:cubicBezTo>
                    <a:pt x="12805" y="129"/>
                    <a:pt x="12287" y="0"/>
                    <a:pt x="12029" y="0"/>
                  </a:cubicBezTo>
                  <a:cubicBezTo>
                    <a:pt x="11382" y="0"/>
                    <a:pt x="11382" y="0"/>
                    <a:pt x="11382" y="0"/>
                  </a:cubicBezTo>
                  <a:cubicBezTo>
                    <a:pt x="10994" y="0"/>
                    <a:pt x="10477" y="0"/>
                    <a:pt x="10218" y="0"/>
                  </a:cubicBezTo>
                  <a:cubicBezTo>
                    <a:pt x="9571" y="0"/>
                    <a:pt x="9571" y="0"/>
                    <a:pt x="9571" y="0"/>
                  </a:cubicBezTo>
                  <a:cubicBezTo>
                    <a:pt x="9313" y="0"/>
                    <a:pt x="8795" y="129"/>
                    <a:pt x="8537" y="388"/>
                  </a:cubicBezTo>
                  <a:cubicBezTo>
                    <a:pt x="388" y="8537"/>
                    <a:pt x="388" y="8537"/>
                    <a:pt x="388" y="8537"/>
                  </a:cubicBezTo>
                  <a:cubicBezTo>
                    <a:pt x="129" y="8795"/>
                    <a:pt x="0" y="9313"/>
                    <a:pt x="0" y="9571"/>
                  </a:cubicBezTo>
                  <a:cubicBezTo>
                    <a:pt x="0" y="10218"/>
                    <a:pt x="0" y="10218"/>
                    <a:pt x="0" y="10218"/>
                  </a:cubicBezTo>
                  <a:cubicBezTo>
                    <a:pt x="0" y="10477"/>
                    <a:pt x="0" y="10994"/>
                    <a:pt x="0" y="11382"/>
                  </a:cubicBezTo>
                  <a:cubicBezTo>
                    <a:pt x="0" y="12029"/>
                    <a:pt x="0" y="12029"/>
                    <a:pt x="0" y="12029"/>
                  </a:cubicBezTo>
                  <a:cubicBezTo>
                    <a:pt x="0" y="12287"/>
                    <a:pt x="129" y="12805"/>
                    <a:pt x="388" y="13063"/>
                  </a:cubicBezTo>
                  <a:cubicBezTo>
                    <a:pt x="8537" y="21083"/>
                    <a:pt x="8537" y="21083"/>
                    <a:pt x="8537" y="21083"/>
                  </a:cubicBezTo>
                  <a:cubicBezTo>
                    <a:pt x="8795" y="21341"/>
                    <a:pt x="9313" y="21600"/>
                    <a:pt x="9571" y="21600"/>
                  </a:cubicBezTo>
                  <a:cubicBezTo>
                    <a:pt x="10218" y="21600"/>
                    <a:pt x="10218" y="21600"/>
                    <a:pt x="10218" y="21600"/>
                  </a:cubicBezTo>
                  <a:cubicBezTo>
                    <a:pt x="10477" y="21600"/>
                    <a:pt x="10994" y="21600"/>
                    <a:pt x="11382" y="21600"/>
                  </a:cubicBezTo>
                  <a:cubicBezTo>
                    <a:pt x="12029" y="21600"/>
                    <a:pt x="12029" y="21600"/>
                    <a:pt x="12029" y="21600"/>
                  </a:cubicBezTo>
                  <a:cubicBezTo>
                    <a:pt x="12287" y="21600"/>
                    <a:pt x="12805" y="21341"/>
                    <a:pt x="13063" y="21083"/>
                  </a:cubicBezTo>
                  <a:cubicBezTo>
                    <a:pt x="21083" y="13063"/>
                    <a:pt x="21083" y="13063"/>
                    <a:pt x="21083" y="13063"/>
                  </a:cubicBezTo>
                  <a:cubicBezTo>
                    <a:pt x="21341" y="12805"/>
                    <a:pt x="21600" y="12287"/>
                    <a:pt x="21600" y="12029"/>
                  </a:cubicBezTo>
                  <a:moveTo>
                    <a:pt x="14616" y="10865"/>
                  </a:moveTo>
                  <a:cubicBezTo>
                    <a:pt x="14616" y="11123"/>
                    <a:pt x="14486" y="11641"/>
                    <a:pt x="14228" y="11899"/>
                  </a:cubicBezTo>
                  <a:cubicBezTo>
                    <a:pt x="11899" y="14228"/>
                    <a:pt x="11899" y="14228"/>
                    <a:pt x="11899" y="14228"/>
                  </a:cubicBezTo>
                  <a:cubicBezTo>
                    <a:pt x="11641" y="14486"/>
                    <a:pt x="11123" y="14616"/>
                    <a:pt x="10865" y="14616"/>
                  </a:cubicBezTo>
                  <a:cubicBezTo>
                    <a:pt x="10735" y="14616"/>
                    <a:pt x="10735" y="14616"/>
                    <a:pt x="10735" y="14616"/>
                  </a:cubicBezTo>
                  <a:cubicBezTo>
                    <a:pt x="10347" y="14616"/>
                    <a:pt x="9959" y="14486"/>
                    <a:pt x="9701" y="14228"/>
                  </a:cubicBezTo>
                  <a:cubicBezTo>
                    <a:pt x="7372" y="11899"/>
                    <a:pt x="7372" y="11899"/>
                    <a:pt x="7372" y="11899"/>
                  </a:cubicBezTo>
                  <a:cubicBezTo>
                    <a:pt x="7114" y="11641"/>
                    <a:pt x="6984" y="11123"/>
                    <a:pt x="6984" y="10865"/>
                  </a:cubicBezTo>
                  <a:cubicBezTo>
                    <a:pt x="6984" y="10865"/>
                    <a:pt x="6984" y="10735"/>
                    <a:pt x="6984" y="10735"/>
                  </a:cubicBezTo>
                  <a:cubicBezTo>
                    <a:pt x="6984" y="10477"/>
                    <a:pt x="7114" y="9959"/>
                    <a:pt x="7372" y="9701"/>
                  </a:cubicBezTo>
                  <a:cubicBezTo>
                    <a:pt x="9701" y="7372"/>
                    <a:pt x="9701" y="7372"/>
                    <a:pt x="9701" y="7372"/>
                  </a:cubicBezTo>
                  <a:cubicBezTo>
                    <a:pt x="9959" y="7114"/>
                    <a:pt x="10347" y="6984"/>
                    <a:pt x="10735" y="6984"/>
                  </a:cubicBezTo>
                  <a:cubicBezTo>
                    <a:pt x="10735" y="6984"/>
                    <a:pt x="10735" y="6984"/>
                    <a:pt x="10865" y="6984"/>
                  </a:cubicBezTo>
                  <a:cubicBezTo>
                    <a:pt x="11123" y="6984"/>
                    <a:pt x="11641" y="7114"/>
                    <a:pt x="11899" y="7372"/>
                  </a:cubicBezTo>
                  <a:cubicBezTo>
                    <a:pt x="14228" y="9701"/>
                    <a:pt x="14228" y="9701"/>
                    <a:pt x="14228" y="9701"/>
                  </a:cubicBezTo>
                  <a:cubicBezTo>
                    <a:pt x="14486" y="9959"/>
                    <a:pt x="14616" y="10477"/>
                    <a:pt x="14616" y="10735"/>
                  </a:cubicBezTo>
                  <a:cubicBezTo>
                    <a:pt x="14616" y="10735"/>
                    <a:pt x="14616" y="10865"/>
                    <a:pt x="14616" y="10865"/>
                  </a:cubicBezTo>
                  <a:close/>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5" name="Google Shape;2804;p290"/>
            <p:cNvSpPr/>
            <p:nvPr/>
          </p:nvSpPr>
          <p:spPr>
            <a:xfrm>
              <a:off x="2906327" y="3361424"/>
              <a:ext cx="1777226" cy="1952466"/>
            </a:xfrm>
            <a:custGeom>
              <a:avLst/>
              <a:gdLst/>
              <a:ahLst/>
              <a:cxnLst>
                <a:cxn ang="0">
                  <a:pos x="wd2" y="hd2"/>
                </a:cxn>
                <a:cxn ang="5400000">
                  <a:pos x="wd2" y="hd2"/>
                </a:cxn>
                <a:cxn ang="10800000">
                  <a:pos x="wd2" y="hd2"/>
                </a:cxn>
                <a:cxn ang="16200000">
                  <a:pos x="wd2" y="hd2"/>
                </a:cxn>
              </a:cxnLst>
              <a:rect l="0" t="0" r="r" b="b"/>
              <a:pathLst>
                <a:path w="21059" h="21600" fill="norm" stroke="1" extrusionOk="0">
                  <a:moveTo>
                    <a:pt x="19064" y="7691"/>
                  </a:moveTo>
                  <a:cubicBezTo>
                    <a:pt x="5859" y="491"/>
                    <a:pt x="5859" y="491"/>
                    <a:pt x="5859" y="491"/>
                  </a:cubicBezTo>
                  <a:cubicBezTo>
                    <a:pt x="5160" y="164"/>
                    <a:pt x="4372" y="0"/>
                    <a:pt x="3585" y="0"/>
                  </a:cubicBezTo>
                  <a:cubicBezTo>
                    <a:pt x="1574" y="164"/>
                    <a:pt x="0" y="1718"/>
                    <a:pt x="0" y="3682"/>
                  </a:cubicBezTo>
                  <a:cubicBezTo>
                    <a:pt x="0" y="18000"/>
                    <a:pt x="0" y="18000"/>
                    <a:pt x="0" y="18000"/>
                  </a:cubicBezTo>
                  <a:cubicBezTo>
                    <a:pt x="0" y="19964"/>
                    <a:pt x="1749" y="21600"/>
                    <a:pt x="3848" y="21600"/>
                  </a:cubicBezTo>
                  <a:cubicBezTo>
                    <a:pt x="6034" y="21600"/>
                    <a:pt x="7783" y="19964"/>
                    <a:pt x="7783" y="18000"/>
                  </a:cubicBezTo>
                  <a:cubicBezTo>
                    <a:pt x="7783" y="9982"/>
                    <a:pt x="7783" y="9982"/>
                    <a:pt x="7783" y="9982"/>
                  </a:cubicBezTo>
                  <a:cubicBezTo>
                    <a:pt x="15216" y="13991"/>
                    <a:pt x="15216" y="13991"/>
                    <a:pt x="15216" y="13991"/>
                  </a:cubicBezTo>
                  <a:cubicBezTo>
                    <a:pt x="17053" y="14973"/>
                    <a:pt x="19414" y="14400"/>
                    <a:pt x="20551" y="12682"/>
                  </a:cubicBezTo>
                  <a:cubicBezTo>
                    <a:pt x="21600" y="10882"/>
                    <a:pt x="20988" y="8673"/>
                    <a:pt x="19064" y="769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836" name="Google Shape;2805;p290"/>
            <p:cNvSpPr/>
            <p:nvPr/>
          </p:nvSpPr>
          <p:spPr>
            <a:xfrm>
              <a:off x="3495829" y="1680539"/>
              <a:ext cx="1777226" cy="1961165"/>
            </a:xfrm>
            <a:custGeom>
              <a:avLst/>
              <a:gdLst/>
              <a:ahLst/>
              <a:cxnLst>
                <a:cxn ang="0">
                  <a:pos x="wd2" y="hd2"/>
                </a:cxn>
                <a:cxn ang="5400000">
                  <a:pos x="wd2" y="hd2"/>
                </a:cxn>
                <a:cxn ang="10800000">
                  <a:pos x="wd2" y="hd2"/>
                </a:cxn>
                <a:cxn ang="16200000">
                  <a:pos x="wd2" y="hd2"/>
                </a:cxn>
              </a:cxnLst>
              <a:rect l="0" t="0" r="r" b="b"/>
              <a:pathLst>
                <a:path w="21059" h="20636" fill="norm" stroke="1" extrusionOk="0">
                  <a:moveTo>
                    <a:pt x="19064" y="14100"/>
                  </a:moveTo>
                  <a:cubicBezTo>
                    <a:pt x="11718" y="10279"/>
                    <a:pt x="11718" y="10279"/>
                    <a:pt x="11718" y="10279"/>
                  </a:cubicBezTo>
                  <a:cubicBezTo>
                    <a:pt x="19064" y="6536"/>
                    <a:pt x="19064" y="6536"/>
                    <a:pt x="19064" y="6536"/>
                  </a:cubicBezTo>
                  <a:cubicBezTo>
                    <a:pt x="20988" y="5522"/>
                    <a:pt x="21600" y="3417"/>
                    <a:pt x="20551" y="1779"/>
                  </a:cubicBezTo>
                  <a:cubicBezTo>
                    <a:pt x="19414" y="64"/>
                    <a:pt x="17053" y="-482"/>
                    <a:pt x="15216" y="454"/>
                  </a:cubicBezTo>
                  <a:cubicBezTo>
                    <a:pt x="1924" y="7316"/>
                    <a:pt x="1924" y="7316"/>
                    <a:pt x="1924" y="7316"/>
                  </a:cubicBezTo>
                  <a:cubicBezTo>
                    <a:pt x="1049" y="7784"/>
                    <a:pt x="437" y="8563"/>
                    <a:pt x="175" y="9421"/>
                  </a:cubicBezTo>
                  <a:cubicBezTo>
                    <a:pt x="87" y="9655"/>
                    <a:pt x="0" y="9967"/>
                    <a:pt x="0" y="10201"/>
                  </a:cubicBezTo>
                  <a:cubicBezTo>
                    <a:pt x="0" y="10591"/>
                    <a:pt x="87" y="10981"/>
                    <a:pt x="175" y="11371"/>
                  </a:cubicBezTo>
                  <a:cubicBezTo>
                    <a:pt x="437" y="12150"/>
                    <a:pt x="1049" y="12852"/>
                    <a:pt x="1924" y="13320"/>
                  </a:cubicBezTo>
                  <a:cubicBezTo>
                    <a:pt x="15216" y="20182"/>
                    <a:pt x="15216" y="20182"/>
                    <a:pt x="15216" y="20182"/>
                  </a:cubicBezTo>
                  <a:cubicBezTo>
                    <a:pt x="17053" y="21118"/>
                    <a:pt x="19414" y="20572"/>
                    <a:pt x="20551" y="18857"/>
                  </a:cubicBezTo>
                  <a:cubicBezTo>
                    <a:pt x="21600" y="17219"/>
                    <a:pt x="20988" y="15114"/>
                    <a:pt x="19064" y="1410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grpSp>
      <p:grpSp>
        <p:nvGrpSpPr>
          <p:cNvPr id="843" name="Google Shape;2806;p290"/>
          <p:cNvGrpSpPr/>
          <p:nvPr/>
        </p:nvGrpSpPr>
        <p:grpSpPr>
          <a:xfrm>
            <a:off x="5688232" y="3201801"/>
            <a:ext cx="322035" cy="357038"/>
            <a:chOff x="0" y="0"/>
            <a:chExt cx="322034" cy="357037"/>
          </a:xfrm>
        </p:grpSpPr>
        <p:sp>
          <p:nvSpPr>
            <p:cNvPr id="838" name="Google Shape;2807;p290"/>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39" name="Google Shape;2808;p290"/>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0" name="Google Shape;2809;p290"/>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1" name="Google Shape;2810;p290"/>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2" name="Google Shape;2811;p290"/>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849" name="Google Shape;2812;p290"/>
          <p:cNvGrpSpPr/>
          <p:nvPr/>
        </p:nvGrpSpPr>
        <p:grpSpPr>
          <a:xfrm>
            <a:off x="6180173" y="3201801"/>
            <a:ext cx="322035" cy="357038"/>
            <a:chOff x="0" y="0"/>
            <a:chExt cx="322034" cy="357037"/>
          </a:xfrm>
        </p:grpSpPr>
        <p:sp>
          <p:nvSpPr>
            <p:cNvPr id="844" name="Google Shape;2813;p290"/>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5" name="Google Shape;2814;p290"/>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6" name="Google Shape;2815;p290"/>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7" name="Google Shape;2816;p290"/>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48" name="Google Shape;2817;p290"/>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861" name="Google Shape;2818;p290"/>
          <p:cNvGrpSpPr/>
          <p:nvPr/>
        </p:nvGrpSpPr>
        <p:grpSpPr>
          <a:xfrm>
            <a:off x="5870613" y="3200557"/>
            <a:ext cx="450001" cy="498813"/>
            <a:chOff x="0" y="0"/>
            <a:chExt cx="450000" cy="498812"/>
          </a:xfrm>
        </p:grpSpPr>
        <p:sp>
          <p:nvSpPr>
            <p:cNvPr id="850" name="Google Shape;2819;p290"/>
            <p:cNvSpPr/>
            <p:nvPr/>
          </p:nvSpPr>
          <p:spPr>
            <a:xfrm>
              <a:off x="-1" y="96175"/>
              <a:ext cx="449912" cy="4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51" name="Google Shape;2820;p290"/>
            <p:cNvSpPr/>
            <p:nvPr/>
          </p:nvSpPr>
          <p:spPr>
            <a:xfrm>
              <a:off x="-1" y="296680"/>
              <a:ext cx="449912" cy="9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52" name="Google Shape;2821;p290"/>
            <p:cNvSpPr/>
            <p:nvPr/>
          </p:nvSpPr>
          <p:spPr>
            <a:xfrm>
              <a:off x="-1" y="190722"/>
              <a:ext cx="449912" cy="94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53" name="Google Shape;2822;p290"/>
            <p:cNvSpPr/>
            <p:nvPr/>
          </p:nvSpPr>
          <p:spPr>
            <a:xfrm>
              <a:off x="-1" y="-1"/>
              <a:ext cx="450002" cy="190802"/>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854" name="Google Shape;2823;p290"/>
            <p:cNvSpPr/>
            <p:nvPr/>
          </p:nvSpPr>
          <p:spPr>
            <a:xfrm>
              <a:off x="237161" y="111658"/>
              <a:ext cx="81130" cy="45367"/>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55" name="Google Shape;2824;p290"/>
            <p:cNvSpPr/>
            <p:nvPr/>
          </p:nvSpPr>
          <p:spPr>
            <a:xfrm>
              <a:off x="131884" y="111662"/>
              <a:ext cx="81231" cy="45219"/>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56" name="Google Shape;2825;p290"/>
            <p:cNvSpPr/>
            <p:nvPr/>
          </p:nvSpPr>
          <p:spPr>
            <a:xfrm>
              <a:off x="104846" y="72671"/>
              <a:ext cx="81093" cy="45465"/>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57" name="Google Shape;2826;p290"/>
            <p:cNvSpPr/>
            <p:nvPr/>
          </p:nvSpPr>
          <p:spPr>
            <a:xfrm>
              <a:off x="131602" y="33733"/>
              <a:ext cx="81223" cy="45249"/>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58" name="Google Shape;2827;p290"/>
            <p:cNvSpPr/>
            <p:nvPr/>
          </p:nvSpPr>
          <p:spPr>
            <a:xfrm>
              <a:off x="237161" y="33733"/>
              <a:ext cx="81130" cy="45361"/>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59" name="Google Shape;2828;p290"/>
            <p:cNvSpPr/>
            <p:nvPr/>
          </p:nvSpPr>
          <p:spPr>
            <a:xfrm>
              <a:off x="197111" y="81033"/>
              <a:ext cx="55877" cy="28673"/>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860" name="Google Shape;2829;p290"/>
            <p:cNvSpPr/>
            <p:nvPr/>
          </p:nvSpPr>
          <p:spPr>
            <a:xfrm>
              <a:off x="264198" y="72842"/>
              <a:ext cx="81082" cy="4521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864" name="Google Shape;2830;p290"/>
          <p:cNvGrpSpPr/>
          <p:nvPr/>
        </p:nvGrpSpPr>
        <p:grpSpPr>
          <a:xfrm>
            <a:off x="5787730" y="5026474"/>
            <a:ext cx="599994" cy="618520"/>
            <a:chOff x="0" y="0"/>
            <a:chExt cx="599993" cy="618518"/>
          </a:xfrm>
        </p:grpSpPr>
        <p:sp>
          <p:nvSpPr>
            <p:cNvPr id="862" name="Google Shape;2831;p290"/>
            <p:cNvSpPr/>
            <p:nvPr/>
          </p:nvSpPr>
          <p:spPr>
            <a:xfrm>
              <a:off x="0" y="0"/>
              <a:ext cx="599994" cy="618519"/>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863" name="Google Shape;2832;p290"/>
            <p:cNvSpPr txBox="1"/>
            <p:nvPr/>
          </p:nvSpPr>
          <p:spPr>
            <a:xfrm>
              <a:off x="87460" y="23008"/>
              <a:ext cx="440067" cy="51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800">
                  <a:solidFill>
                    <a:srgbClr val="FFFFFF"/>
                  </a:solidFill>
                </a:defRPr>
              </a:lvl1pPr>
            </a:lstStyle>
            <a:p>
              <a:pPr/>
              <a:r>
                <a:t>L</a:t>
              </a:r>
            </a:p>
          </p:txBody>
        </p:sp>
      </p:grpSp>
      <p:sp>
        <p:nvSpPr>
          <p:cNvPr id="865" name="Google Shape;2833;p290"/>
          <p:cNvSpPr/>
          <p:nvPr/>
        </p:nvSpPr>
        <p:spPr>
          <a:xfrm rot="19687960">
            <a:off x="6531009" y="2522000"/>
            <a:ext cx="1918347" cy="232099"/>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866" name="Google Shape;2834;p290"/>
          <p:cNvSpPr/>
          <p:nvPr/>
        </p:nvSpPr>
        <p:spPr>
          <a:xfrm>
            <a:off x="8366050" y="1669243"/>
            <a:ext cx="487963" cy="503035"/>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7D44CF"/>
          </a:solidFill>
          <a:ln w="12700">
            <a:miter lim="400000"/>
          </a:ln>
        </p:spPr>
        <p:txBody>
          <a:bodyPr lIns="0" tIns="0" rIns="0" bIns="0"/>
          <a:lstStyle/>
          <a:p>
            <a:pPr defTabSz="1219200">
              <a:defRPr sz="7600">
                <a:solidFill>
                  <a:srgbClr val="262626"/>
                </a:solidFill>
              </a:defRPr>
            </a:pPr>
          </a:p>
        </p:txBody>
      </p:sp>
      <p:sp>
        <p:nvSpPr>
          <p:cNvPr id="867" name="Google Shape;2835;p290"/>
          <p:cNvSpPr txBox="1"/>
          <p:nvPr/>
        </p:nvSpPr>
        <p:spPr>
          <a:xfrm>
            <a:off x="8365994" y="1679418"/>
            <a:ext cx="491266" cy="442927"/>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2200">
                <a:solidFill>
                  <a:srgbClr val="FFFFFF"/>
                </a:solidFill>
              </a:defRPr>
            </a:lvl1pPr>
          </a:lstStyle>
          <a:p>
            <a:pPr/>
            <a:r>
              <a:t>M</a:t>
            </a:r>
          </a:p>
        </p:txBody>
      </p:sp>
      <p:sp>
        <p:nvSpPr>
          <p:cNvPr id="868" name="Google Shape;2836;p290"/>
          <p:cNvSpPr/>
          <p:nvPr/>
        </p:nvSpPr>
        <p:spPr>
          <a:xfrm flipH="1" rot="12660011">
            <a:off x="3675467" y="2500809"/>
            <a:ext cx="2049547" cy="23200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869" name="Google Shape;2837;p290"/>
          <p:cNvSpPr txBox="1"/>
          <p:nvPr/>
        </p:nvSpPr>
        <p:spPr>
          <a:xfrm>
            <a:off x="3066342" y="1749049"/>
            <a:ext cx="473266" cy="383558"/>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lnSpc>
                <a:spcPct val="90000"/>
              </a:lnSpc>
              <a:defRPr b="1" sz="1000">
                <a:solidFill>
                  <a:srgbClr val="11567F"/>
                </a:solidFill>
              </a:defRPr>
            </a:lvl1pPr>
          </a:lstStyle>
          <a:p>
            <a:pPr/>
            <a:r>
              <a:t>Data Load</a:t>
            </a:r>
          </a:p>
        </p:txBody>
      </p:sp>
      <p:sp>
        <p:nvSpPr>
          <p:cNvPr id="870" name="Google Shape;2838;p290"/>
          <p:cNvSpPr/>
          <p:nvPr/>
        </p:nvSpPr>
        <p:spPr>
          <a:xfrm flipH="1" rot="10800000">
            <a:off x="2671665" y="1868834"/>
            <a:ext cx="401601" cy="2024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solidFill>
              <a:srgbClr val="29B5E8"/>
            </a:solidFill>
          </a:ln>
        </p:spPr>
        <p:txBody>
          <a:bodyPr lIns="0" tIns="0" rIns="0" bIns="0" anchor="ctr"/>
          <a:lstStyle/>
          <a:p>
            <a:pPr algn="ctr" defTabSz="1219200">
              <a:defRPr sz="1000">
                <a:solidFill>
                  <a:srgbClr val="FFFFFF"/>
                </a:solidFill>
              </a:defRPr>
            </a:pPr>
          </a:p>
        </p:txBody>
      </p:sp>
      <p:sp>
        <p:nvSpPr>
          <p:cNvPr id="871" name="Google Shape;2839;p290"/>
          <p:cNvSpPr/>
          <p:nvPr/>
        </p:nvSpPr>
        <p:spPr>
          <a:xfrm>
            <a:off x="3575106" y="1873833"/>
            <a:ext cx="285366" cy="29418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FF9F36"/>
          </a:solidFill>
          <a:ln w="12700">
            <a:miter lim="400000"/>
          </a:ln>
        </p:spPr>
        <p:txBody>
          <a:bodyPr lIns="0" tIns="0" rIns="0" bIns="0"/>
          <a:lstStyle/>
          <a:p>
            <a:pPr defTabSz="1219200">
              <a:defRPr sz="7600">
                <a:solidFill>
                  <a:srgbClr val="262626"/>
                </a:solidFill>
              </a:defRPr>
            </a:pPr>
          </a:p>
        </p:txBody>
      </p:sp>
      <p:sp>
        <p:nvSpPr>
          <p:cNvPr id="872" name="Google Shape;2840;p290"/>
          <p:cNvSpPr txBox="1"/>
          <p:nvPr/>
        </p:nvSpPr>
        <p:spPr>
          <a:xfrm>
            <a:off x="3582933" y="1895769"/>
            <a:ext cx="283667" cy="232844"/>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800">
                <a:solidFill>
                  <a:srgbClr val="FFFFFF"/>
                </a:solidFill>
              </a:defRPr>
            </a:lvl1pPr>
          </a:lstStyle>
          <a:p>
            <a:pPr/>
            <a:r>
              <a:t>XS</a:t>
            </a:r>
          </a:p>
        </p:txBody>
      </p:sp>
      <p:sp>
        <p:nvSpPr>
          <p:cNvPr id="873" name="Google Shape;2841;p290"/>
          <p:cNvSpPr/>
          <p:nvPr/>
        </p:nvSpPr>
        <p:spPr>
          <a:xfrm flipH="1" rot="12711790">
            <a:off x="6557082" y="4089239"/>
            <a:ext cx="2049661" cy="21611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874" name="Google Shape;2842;p290"/>
          <p:cNvSpPr/>
          <p:nvPr/>
        </p:nvSpPr>
        <p:spPr>
          <a:xfrm flipH="1" rot="1926244">
            <a:off x="6389537" y="4281286"/>
            <a:ext cx="2240627" cy="217640"/>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877" name="Google Shape;2843;p290"/>
          <p:cNvGrpSpPr/>
          <p:nvPr/>
        </p:nvGrpSpPr>
        <p:grpSpPr>
          <a:xfrm>
            <a:off x="3585259" y="4615154"/>
            <a:ext cx="367121" cy="378461"/>
            <a:chOff x="0" y="0"/>
            <a:chExt cx="367119" cy="378460"/>
          </a:xfrm>
        </p:grpSpPr>
        <p:sp>
          <p:nvSpPr>
            <p:cNvPr id="875" name="Google Shape;2844;p290"/>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876" name="Google Shape;2845;p290"/>
            <p:cNvSpPr txBox="1"/>
            <p:nvPr/>
          </p:nvSpPr>
          <p:spPr>
            <a:xfrm>
              <a:off x="27806"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sp>
        <p:nvSpPr>
          <p:cNvPr id="878" name="Google Shape;2846;p290"/>
          <p:cNvSpPr/>
          <p:nvPr/>
        </p:nvSpPr>
        <p:spPr>
          <a:xfrm>
            <a:off x="8490175" y="4615154"/>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D45B90"/>
          </a:solidFill>
          <a:ln w="12700">
            <a:miter lim="400000"/>
          </a:ln>
        </p:spPr>
        <p:txBody>
          <a:bodyPr lIns="0" tIns="0" rIns="0" bIns="0"/>
          <a:lstStyle/>
          <a:p>
            <a:pPr defTabSz="1219200">
              <a:defRPr sz="7600">
                <a:solidFill>
                  <a:srgbClr val="262626"/>
                </a:solidFill>
              </a:defRPr>
            </a:pPr>
          </a:p>
        </p:txBody>
      </p:sp>
      <p:sp>
        <p:nvSpPr>
          <p:cNvPr id="879" name="Google Shape;2847;p290"/>
          <p:cNvSpPr txBox="1"/>
          <p:nvPr/>
        </p:nvSpPr>
        <p:spPr>
          <a:xfrm>
            <a:off x="8517983" y="4632809"/>
            <a:ext cx="315668" cy="319251"/>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a:solidFill>
                  <a:srgbClr val="FFFFFF"/>
                </a:solidFill>
              </a:defRPr>
            </a:lvl1pPr>
          </a:lstStyle>
          <a:p>
            <a:pPr/>
            <a:r>
              <a:t>S </a:t>
            </a:r>
          </a:p>
        </p:txBody>
      </p:sp>
      <p:sp>
        <p:nvSpPr>
          <p:cNvPr id="880" name="Google Shape;2848;p290"/>
          <p:cNvSpPr/>
          <p:nvPr/>
        </p:nvSpPr>
        <p:spPr>
          <a:xfrm>
            <a:off x="5850783" y="442543"/>
            <a:ext cx="487963" cy="503036"/>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a:miter lim="400000"/>
          </a:ln>
        </p:spPr>
        <p:txBody>
          <a:bodyPr lIns="0" tIns="0" rIns="0" bIns="0"/>
          <a:lstStyle/>
          <a:p>
            <a:pPr defTabSz="1219200">
              <a:defRPr sz="7600">
                <a:solidFill>
                  <a:srgbClr val="262626"/>
                </a:solidFill>
              </a:defRPr>
            </a:pPr>
          </a:p>
        </p:txBody>
      </p:sp>
      <p:sp>
        <p:nvSpPr>
          <p:cNvPr id="881" name="Google Shape;2849;p290"/>
          <p:cNvSpPr txBox="1"/>
          <p:nvPr/>
        </p:nvSpPr>
        <p:spPr>
          <a:xfrm>
            <a:off x="5850726" y="452718"/>
            <a:ext cx="491266" cy="442927"/>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2200">
                <a:solidFill>
                  <a:srgbClr val="FFFFFF"/>
                </a:solidFill>
              </a:defRPr>
            </a:lvl1pPr>
          </a:lstStyle>
          <a:p>
            <a:pPr/>
            <a:r>
              <a:t>M</a:t>
            </a:r>
          </a:p>
        </p:txBody>
      </p:sp>
      <p:sp>
        <p:nvSpPr>
          <p:cNvPr id="882" name="Google Shape;2850;p290"/>
          <p:cNvSpPr txBox="1"/>
          <p:nvPr/>
        </p:nvSpPr>
        <p:spPr>
          <a:xfrm>
            <a:off x="2009527" y="4978815"/>
            <a:ext cx="1652468"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r" defTabSz="1219200">
              <a:defRPr b="1" sz="1000">
                <a:solidFill>
                  <a:srgbClr val="11567F"/>
                </a:solidFill>
              </a:defRPr>
            </a:lvl1pPr>
          </a:lstStyle>
          <a:p>
            <a:pPr/>
            <a:r>
              <a:t>Data Transformation</a:t>
            </a:r>
          </a:p>
        </p:txBody>
      </p:sp>
      <p:pic>
        <p:nvPicPr>
          <p:cNvPr id="883" name="Google Shape;2851;p290" descr="Google Shape;2851;p290"/>
          <p:cNvPicPr>
            <a:picLocks noChangeAspect="1"/>
          </p:cNvPicPr>
          <p:nvPr/>
        </p:nvPicPr>
        <p:blipFill>
          <a:blip r:embed="rId14">
            <a:extLst/>
          </a:blip>
          <a:stretch>
            <a:fillRect/>
          </a:stretch>
        </p:blipFill>
        <p:spPr>
          <a:xfrm>
            <a:off x="3066090" y="4588274"/>
            <a:ext cx="437601" cy="437601"/>
          </a:xfrm>
          <a:prstGeom prst="rect">
            <a:avLst/>
          </a:prstGeom>
          <a:ln w="12700">
            <a:miter lim="400000"/>
          </a:ln>
        </p:spPr>
      </p:pic>
      <p:pic>
        <p:nvPicPr>
          <p:cNvPr id="884" name="Google Shape;2852;p290" descr="Google Shape;2852;p290"/>
          <p:cNvPicPr>
            <a:picLocks noChangeAspect="1"/>
          </p:cNvPicPr>
          <p:nvPr/>
        </p:nvPicPr>
        <p:blipFill>
          <a:blip r:embed="rId15">
            <a:extLst/>
          </a:blip>
          <a:stretch>
            <a:fillRect/>
          </a:stretch>
        </p:blipFill>
        <p:spPr>
          <a:xfrm>
            <a:off x="11099730" y="622098"/>
            <a:ext cx="741099" cy="303172"/>
          </a:xfrm>
          <a:prstGeom prst="rect">
            <a:avLst/>
          </a:prstGeom>
          <a:ln w="12700">
            <a:miter lim="400000"/>
          </a:ln>
        </p:spPr>
      </p:pic>
      <p:pic>
        <p:nvPicPr>
          <p:cNvPr id="885" name="Google Shape;2853;p290" descr="Google Shape;2853;p290"/>
          <p:cNvPicPr>
            <a:picLocks noChangeAspect="1"/>
          </p:cNvPicPr>
          <p:nvPr/>
        </p:nvPicPr>
        <p:blipFill>
          <a:blip r:embed="rId16">
            <a:extLst/>
          </a:blip>
          <a:stretch>
            <a:fillRect/>
          </a:stretch>
        </p:blipFill>
        <p:spPr>
          <a:xfrm>
            <a:off x="9070264" y="588399"/>
            <a:ext cx="741100" cy="370569"/>
          </a:xfrm>
          <a:prstGeom prst="rect">
            <a:avLst/>
          </a:prstGeom>
          <a:ln w="12700">
            <a:miter lim="400000"/>
          </a:ln>
        </p:spPr>
      </p:pic>
      <p:pic>
        <p:nvPicPr>
          <p:cNvPr id="886" name="Google Shape;2854;p290" descr="Google Shape;2854;p290"/>
          <p:cNvPicPr>
            <a:picLocks noChangeAspect="1"/>
          </p:cNvPicPr>
          <p:nvPr/>
        </p:nvPicPr>
        <p:blipFill>
          <a:blip r:embed="rId17">
            <a:extLst/>
          </a:blip>
          <a:stretch>
            <a:fillRect/>
          </a:stretch>
        </p:blipFill>
        <p:spPr>
          <a:xfrm>
            <a:off x="10016349" y="673051"/>
            <a:ext cx="878425" cy="171837"/>
          </a:xfrm>
          <a:prstGeom prst="rect">
            <a:avLst/>
          </a:prstGeom>
          <a:ln w="12700">
            <a:miter lim="400000"/>
          </a:ln>
        </p:spPr>
      </p:pic>
      <p:pic>
        <p:nvPicPr>
          <p:cNvPr id="887" name="Google Shape;2855;p290" descr="Google Shape;2855;p290"/>
          <p:cNvPicPr>
            <a:picLocks noChangeAspect="1"/>
          </p:cNvPicPr>
          <p:nvPr/>
        </p:nvPicPr>
        <p:blipFill>
          <a:blip r:embed="rId18">
            <a:extLst/>
          </a:blip>
          <a:stretch>
            <a:fillRect/>
          </a:stretch>
        </p:blipFill>
        <p:spPr>
          <a:xfrm>
            <a:off x="9220798" y="1319117"/>
            <a:ext cx="580788" cy="258099"/>
          </a:xfrm>
          <a:prstGeom prst="rect">
            <a:avLst/>
          </a:prstGeom>
          <a:ln w="12700">
            <a:miter lim="400000"/>
          </a:ln>
        </p:spPr>
      </p:pic>
      <p:pic>
        <p:nvPicPr>
          <p:cNvPr id="888" name="Google Shape;2856;p290" descr="Google Shape;2856;p290"/>
          <p:cNvPicPr>
            <a:picLocks noChangeAspect="1"/>
          </p:cNvPicPr>
          <p:nvPr/>
        </p:nvPicPr>
        <p:blipFill>
          <a:blip r:embed="rId19">
            <a:extLst/>
          </a:blip>
          <a:stretch>
            <a:fillRect/>
          </a:stretch>
        </p:blipFill>
        <p:spPr>
          <a:xfrm>
            <a:off x="10042980" y="997537"/>
            <a:ext cx="741099" cy="242283"/>
          </a:xfrm>
          <a:prstGeom prst="rect">
            <a:avLst/>
          </a:prstGeom>
          <a:ln w="12700">
            <a:miter lim="400000"/>
          </a:ln>
        </p:spPr>
      </p:pic>
      <p:pic>
        <p:nvPicPr>
          <p:cNvPr id="889" name="Google Shape;2857;p290" descr="Google Shape;2857;p290"/>
          <p:cNvPicPr>
            <a:picLocks noChangeAspect="1"/>
          </p:cNvPicPr>
          <p:nvPr/>
        </p:nvPicPr>
        <p:blipFill>
          <a:blip r:embed="rId20">
            <a:extLst/>
          </a:blip>
          <a:stretch>
            <a:fillRect/>
          </a:stretch>
        </p:blipFill>
        <p:spPr>
          <a:xfrm>
            <a:off x="11025458" y="1355669"/>
            <a:ext cx="889641" cy="184998"/>
          </a:xfrm>
          <a:prstGeom prst="rect">
            <a:avLst/>
          </a:prstGeom>
          <a:ln w="12700">
            <a:miter lim="400000"/>
          </a:ln>
        </p:spPr>
      </p:pic>
      <p:pic>
        <p:nvPicPr>
          <p:cNvPr id="890" name="Google Shape;2858;p290" descr="Google Shape;2858;p290"/>
          <p:cNvPicPr>
            <a:picLocks noChangeAspect="1"/>
          </p:cNvPicPr>
          <p:nvPr/>
        </p:nvPicPr>
        <p:blipFill>
          <a:blip r:embed="rId21">
            <a:extLst/>
          </a:blip>
          <a:stretch>
            <a:fillRect/>
          </a:stretch>
        </p:blipFill>
        <p:spPr>
          <a:xfrm>
            <a:off x="10143511" y="1337238"/>
            <a:ext cx="540038" cy="221858"/>
          </a:xfrm>
          <a:prstGeom prst="rect">
            <a:avLst/>
          </a:prstGeom>
          <a:ln w="12700">
            <a:miter lim="400000"/>
          </a:ln>
        </p:spPr>
      </p:pic>
      <p:pic>
        <p:nvPicPr>
          <p:cNvPr id="891" name="Google Shape;2859;p290" descr="Google Shape;2859;p290"/>
          <p:cNvPicPr>
            <a:picLocks noChangeAspect="1"/>
          </p:cNvPicPr>
          <p:nvPr/>
        </p:nvPicPr>
        <p:blipFill>
          <a:blip r:embed="rId22">
            <a:extLst/>
          </a:blip>
          <a:stretch>
            <a:fillRect/>
          </a:stretch>
        </p:blipFill>
        <p:spPr>
          <a:xfrm>
            <a:off x="9156461" y="1004713"/>
            <a:ext cx="645141" cy="239805"/>
          </a:xfrm>
          <a:prstGeom prst="rect">
            <a:avLst/>
          </a:prstGeom>
          <a:ln w="12700">
            <a:miter lim="400000"/>
          </a:ln>
        </p:spPr>
      </p:pic>
      <p:pic>
        <p:nvPicPr>
          <p:cNvPr id="892" name="Google Shape;2860;p290" descr="Google Shape;2860;p290"/>
          <p:cNvPicPr>
            <a:picLocks noChangeAspect="1"/>
          </p:cNvPicPr>
          <p:nvPr/>
        </p:nvPicPr>
        <p:blipFill>
          <a:blip r:embed="rId23">
            <a:extLst/>
          </a:blip>
          <a:stretch>
            <a:fillRect/>
          </a:stretch>
        </p:blipFill>
        <p:spPr>
          <a:xfrm>
            <a:off x="11052708" y="1018490"/>
            <a:ext cx="835144" cy="219198"/>
          </a:xfrm>
          <a:prstGeom prst="rect">
            <a:avLst/>
          </a:prstGeom>
          <a:ln w="12700">
            <a:miter lim="400000"/>
          </a:ln>
        </p:spPr>
      </p:pic>
      <p:grpSp>
        <p:nvGrpSpPr>
          <p:cNvPr id="895" name="Google Shape;2861;p290"/>
          <p:cNvGrpSpPr/>
          <p:nvPr/>
        </p:nvGrpSpPr>
        <p:grpSpPr>
          <a:xfrm>
            <a:off x="8951766" y="223433"/>
            <a:ext cx="3048001" cy="326401"/>
            <a:chOff x="0" y="0"/>
            <a:chExt cx="3048000" cy="326400"/>
          </a:xfrm>
        </p:grpSpPr>
        <p:sp>
          <p:nvSpPr>
            <p:cNvPr id="893" name="Rectangle"/>
            <p:cNvSpPr/>
            <p:nvPr/>
          </p:nvSpPr>
          <p:spPr>
            <a:xfrm>
              <a:off x="0" y="-1"/>
              <a:ext cx="3048000" cy="326402"/>
            </a:xfrm>
            <a:prstGeom prst="rect">
              <a:avLst/>
            </a:prstGeom>
            <a:solidFill>
              <a:srgbClr val="7D44C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894" name="Marketing Analytics/Reporting/BI"/>
            <p:cNvSpPr txBox="1"/>
            <p:nvPr/>
          </p:nvSpPr>
          <p:spPr>
            <a:xfrm>
              <a:off x="60966" y="-1"/>
              <a:ext cx="2926068" cy="294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p>
              <a:pPr defTabSz="1219200">
                <a:defRPr b="1" sz="1200">
                  <a:solidFill>
                    <a:srgbClr val="FFFFFF"/>
                  </a:solidFill>
                </a:defRPr>
              </a:pPr>
              <a:r>
                <a:t>Marketing</a:t>
              </a:r>
              <a:r>
                <a:rPr b="0"/>
                <a:t> </a:t>
              </a:r>
              <a:r>
                <a:t>Analytics/Reporting/BI</a:t>
              </a:r>
            </a:p>
          </p:txBody>
        </p:sp>
      </p:grpSp>
      <p:sp>
        <p:nvSpPr>
          <p:cNvPr id="896" name="Google Shape;2862;p290"/>
          <p:cNvSpPr txBox="1"/>
          <p:nvPr/>
        </p:nvSpPr>
        <p:spPr>
          <a:xfrm>
            <a:off x="362499" y="5220165"/>
            <a:ext cx="2166801" cy="469079"/>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defRPr b="1" sz="1200">
                <a:solidFill>
                  <a:srgbClr val="11567F"/>
                </a:solidFill>
              </a:defRPr>
            </a:lvl1pPr>
          </a:lstStyle>
          <a:p>
            <a:pPr/>
            <a:r>
              <a:t>Intelligent Infrastructure:</a:t>
            </a:r>
            <a:endParaRPr sz="1000">
              <a:solidFill>
                <a:srgbClr val="666666"/>
              </a:solidFill>
            </a:endParaRPr>
          </a:p>
        </p:txBody>
      </p:sp>
      <p:sp>
        <p:nvSpPr>
          <p:cNvPr id="897" name="Google Shape;2863;p290"/>
          <p:cNvSpPr txBox="1"/>
          <p:nvPr/>
        </p:nvSpPr>
        <p:spPr>
          <a:xfrm>
            <a:off x="362499" y="6140098"/>
            <a:ext cx="21668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Transactional Control</a:t>
            </a:r>
          </a:p>
        </p:txBody>
      </p:sp>
      <p:sp>
        <p:nvSpPr>
          <p:cNvPr id="898" name="Google Shape;2864;p290"/>
          <p:cNvSpPr txBox="1"/>
          <p:nvPr/>
        </p:nvSpPr>
        <p:spPr>
          <a:xfrm>
            <a:off x="362499" y="5557698"/>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Logical Model</a:t>
            </a:r>
          </a:p>
        </p:txBody>
      </p:sp>
      <p:sp>
        <p:nvSpPr>
          <p:cNvPr id="899" name="Google Shape;2865;p290"/>
          <p:cNvSpPr txBox="1"/>
          <p:nvPr/>
        </p:nvSpPr>
        <p:spPr>
          <a:xfrm>
            <a:off x="362499" y="5751849"/>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Security</a:t>
            </a:r>
          </a:p>
        </p:txBody>
      </p:sp>
      <p:sp>
        <p:nvSpPr>
          <p:cNvPr id="900" name="Google Shape;2866;p290"/>
          <p:cNvSpPr txBox="1"/>
          <p:nvPr/>
        </p:nvSpPr>
        <p:spPr>
          <a:xfrm>
            <a:off x="362499" y="5945965"/>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Query Planning &amp; Optimization</a:t>
            </a:r>
          </a:p>
        </p:txBody>
      </p:sp>
      <p:grpSp>
        <p:nvGrpSpPr>
          <p:cNvPr id="911" name="Google Shape;2867;p290"/>
          <p:cNvGrpSpPr/>
          <p:nvPr/>
        </p:nvGrpSpPr>
        <p:grpSpPr>
          <a:xfrm>
            <a:off x="8951766" y="5120233"/>
            <a:ext cx="2845644" cy="1427201"/>
            <a:chOff x="0" y="0"/>
            <a:chExt cx="2845642" cy="1427200"/>
          </a:xfrm>
        </p:grpSpPr>
        <p:sp>
          <p:nvSpPr>
            <p:cNvPr id="901" name="Google Shape;2868;p290"/>
            <p:cNvSpPr/>
            <p:nvPr/>
          </p:nvSpPr>
          <p:spPr>
            <a:xfrm>
              <a:off x="4842" y="0"/>
              <a:ext cx="2840801" cy="1427201"/>
            </a:xfrm>
            <a:prstGeom prst="rect">
              <a:avLst/>
            </a:prstGeom>
            <a:solidFill>
              <a:srgbClr val="FFFFFF"/>
            </a:solidFill>
            <a:ln w="12700" cap="flat">
              <a:solidFill>
                <a:srgbClr val="D45B90"/>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902" name="Google Shape;2869;p290" descr="Google Shape;2869;p290"/>
            <p:cNvPicPr>
              <a:picLocks noChangeAspect="1"/>
            </p:cNvPicPr>
            <p:nvPr/>
          </p:nvPicPr>
          <p:blipFill>
            <a:blip r:embed="rId24">
              <a:extLst/>
            </a:blip>
            <a:stretch>
              <a:fillRect/>
            </a:stretch>
          </p:blipFill>
          <p:spPr>
            <a:xfrm>
              <a:off x="85765" y="898481"/>
              <a:ext cx="833701" cy="355168"/>
            </a:xfrm>
            <a:prstGeom prst="rect">
              <a:avLst/>
            </a:prstGeom>
            <a:ln w="12700" cap="flat">
              <a:noFill/>
              <a:miter lim="400000"/>
            </a:ln>
            <a:effectLst/>
          </p:spPr>
        </p:pic>
        <p:pic>
          <p:nvPicPr>
            <p:cNvPr id="903" name="Google Shape;2870;p290" descr="Google Shape;2870;p290"/>
            <p:cNvPicPr>
              <a:picLocks noChangeAspect="1"/>
            </p:cNvPicPr>
            <p:nvPr/>
          </p:nvPicPr>
          <p:blipFill>
            <a:blip r:embed="rId25">
              <a:extLst/>
            </a:blip>
            <a:stretch>
              <a:fillRect/>
            </a:stretch>
          </p:blipFill>
          <p:spPr>
            <a:xfrm>
              <a:off x="2191861" y="529206"/>
              <a:ext cx="443153" cy="209617"/>
            </a:xfrm>
            <a:prstGeom prst="rect">
              <a:avLst/>
            </a:prstGeom>
            <a:ln w="12700" cap="flat">
              <a:noFill/>
              <a:miter lim="400000"/>
            </a:ln>
            <a:effectLst/>
          </p:spPr>
        </p:pic>
        <p:pic>
          <p:nvPicPr>
            <p:cNvPr id="904" name="Google Shape;2871;p290" descr="Google Shape;2871;p290"/>
            <p:cNvPicPr>
              <a:picLocks noChangeAspect="1"/>
            </p:cNvPicPr>
            <p:nvPr/>
          </p:nvPicPr>
          <p:blipFill>
            <a:blip r:embed="rId26">
              <a:extLst/>
            </a:blip>
            <a:stretch>
              <a:fillRect/>
            </a:stretch>
          </p:blipFill>
          <p:spPr>
            <a:xfrm>
              <a:off x="234823" y="534486"/>
              <a:ext cx="535584" cy="199056"/>
            </a:xfrm>
            <a:prstGeom prst="rect">
              <a:avLst/>
            </a:prstGeom>
            <a:ln w="12700" cap="flat">
              <a:noFill/>
              <a:miter lim="400000"/>
            </a:ln>
            <a:effectLst/>
          </p:spPr>
        </p:pic>
        <p:pic>
          <p:nvPicPr>
            <p:cNvPr id="905" name="Google Shape;2872;p290" descr="Google Shape;2872;p290"/>
            <p:cNvPicPr>
              <a:picLocks noChangeAspect="1"/>
            </p:cNvPicPr>
            <p:nvPr/>
          </p:nvPicPr>
          <p:blipFill>
            <a:blip r:embed="rId27">
              <a:extLst/>
            </a:blip>
            <a:srcRect l="0" t="37295" r="0" b="38116"/>
            <a:stretch>
              <a:fillRect/>
            </a:stretch>
          </p:blipFill>
          <p:spPr>
            <a:xfrm>
              <a:off x="1023083" y="529214"/>
              <a:ext cx="852466" cy="209600"/>
            </a:xfrm>
            <a:prstGeom prst="rect">
              <a:avLst/>
            </a:prstGeom>
            <a:ln w="12700" cap="flat">
              <a:noFill/>
              <a:miter lim="400000"/>
            </a:ln>
            <a:effectLst/>
          </p:spPr>
        </p:pic>
        <p:pic>
          <p:nvPicPr>
            <p:cNvPr id="906" name="Google Shape;2873;p290" descr="Google Shape;2873;p290"/>
            <p:cNvPicPr>
              <a:picLocks noChangeAspect="1"/>
            </p:cNvPicPr>
            <p:nvPr/>
          </p:nvPicPr>
          <p:blipFill>
            <a:blip r:embed="rId28">
              <a:extLst/>
            </a:blip>
            <a:stretch>
              <a:fillRect/>
            </a:stretch>
          </p:blipFill>
          <p:spPr>
            <a:xfrm>
              <a:off x="1047297" y="950830"/>
              <a:ext cx="804032" cy="250468"/>
            </a:xfrm>
            <a:prstGeom prst="rect">
              <a:avLst/>
            </a:prstGeom>
            <a:ln w="12700" cap="flat">
              <a:noFill/>
              <a:miter lim="400000"/>
            </a:ln>
            <a:effectLst/>
          </p:spPr>
        </p:pic>
        <p:pic>
          <p:nvPicPr>
            <p:cNvPr id="907" name="Google Shape;2874;p290" descr="Google Shape;2874;p290"/>
            <p:cNvPicPr>
              <a:picLocks noChangeAspect="1"/>
            </p:cNvPicPr>
            <p:nvPr/>
          </p:nvPicPr>
          <p:blipFill>
            <a:blip r:embed="rId29">
              <a:extLst/>
            </a:blip>
            <a:stretch>
              <a:fillRect/>
            </a:stretch>
          </p:blipFill>
          <p:spPr>
            <a:xfrm>
              <a:off x="2198175" y="900473"/>
              <a:ext cx="351217" cy="351184"/>
            </a:xfrm>
            <a:prstGeom prst="rect">
              <a:avLst/>
            </a:prstGeom>
            <a:ln w="12700" cap="flat">
              <a:noFill/>
              <a:miter lim="400000"/>
            </a:ln>
            <a:effectLst/>
          </p:spPr>
        </p:pic>
        <p:grpSp>
          <p:nvGrpSpPr>
            <p:cNvPr id="910" name="Google Shape;2875;p290"/>
            <p:cNvGrpSpPr/>
            <p:nvPr/>
          </p:nvGrpSpPr>
          <p:grpSpPr>
            <a:xfrm>
              <a:off x="-1" y="-1"/>
              <a:ext cx="2840802" cy="355201"/>
              <a:chOff x="0" y="0"/>
              <a:chExt cx="2840800" cy="355200"/>
            </a:xfrm>
          </p:grpSpPr>
          <p:sp>
            <p:nvSpPr>
              <p:cNvPr id="908" name="Rectangle"/>
              <p:cNvSpPr/>
              <p:nvPr/>
            </p:nvSpPr>
            <p:spPr>
              <a:xfrm>
                <a:off x="0" y="0"/>
                <a:ext cx="2840801" cy="355201"/>
              </a:xfrm>
              <a:prstGeom prst="rect">
                <a:avLst/>
              </a:prstGeom>
              <a:solidFill>
                <a:srgbClr val="D45B90"/>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909" name="Data Science"/>
              <p:cNvSpPr txBox="1"/>
              <p:nvPr/>
            </p:nvSpPr>
            <p:spPr>
              <a:xfrm>
                <a:off x="60966" y="0"/>
                <a:ext cx="27188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Data Science</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Google Shape;2881;p291"/>
          <p:cNvSpPr txBox="1"/>
          <p:nvPr>
            <p:ph type="title"/>
          </p:nvPr>
        </p:nvSpPr>
        <p:spPr>
          <a:xfrm>
            <a:off x="487666" y="365759"/>
            <a:ext cx="11094801" cy="700001"/>
          </a:xfrm>
          <a:prstGeom prst="rect">
            <a:avLst/>
          </a:prstGeom>
        </p:spPr>
        <p:txBody>
          <a:bodyPr/>
          <a:lstStyle>
            <a:lvl1pPr defTabSz="1158239">
              <a:spcBef>
                <a:spcPts val="1200"/>
              </a:spcBef>
              <a:defRPr sz="3230"/>
            </a:lvl1pPr>
          </a:lstStyle>
          <a:p>
            <a:pPr/>
            <a:r>
              <a:t>3 Dimensions of Scaling</a:t>
            </a:r>
          </a:p>
        </p:txBody>
      </p:sp>
      <p:sp>
        <p:nvSpPr>
          <p:cNvPr id="916" name="Google Shape;2882;p291"/>
          <p:cNvSpPr/>
          <p:nvPr/>
        </p:nvSpPr>
        <p:spPr>
          <a:xfrm>
            <a:off x="5065766" y="2863604"/>
            <a:ext cx="1970024" cy="2124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10729" y="0"/>
                  <a:pt x="10657" y="17"/>
                  <a:pt x="10590" y="48"/>
                </a:cubicBezTo>
                <a:lnTo>
                  <a:pt x="10379" y="143"/>
                </a:lnTo>
                <a:cubicBezTo>
                  <a:pt x="10150" y="251"/>
                  <a:pt x="10060" y="513"/>
                  <a:pt x="10173" y="726"/>
                </a:cubicBezTo>
                <a:cubicBezTo>
                  <a:pt x="10258" y="874"/>
                  <a:pt x="10418" y="962"/>
                  <a:pt x="10590" y="962"/>
                </a:cubicBezTo>
                <a:cubicBezTo>
                  <a:pt x="10662" y="962"/>
                  <a:pt x="10732" y="953"/>
                  <a:pt x="10801" y="920"/>
                </a:cubicBezTo>
                <a:cubicBezTo>
                  <a:pt x="10866" y="951"/>
                  <a:pt x="10935" y="965"/>
                  <a:pt x="11005" y="965"/>
                </a:cubicBezTo>
                <a:cubicBezTo>
                  <a:pt x="11175" y="965"/>
                  <a:pt x="11340" y="877"/>
                  <a:pt x="11419" y="726"/>
                </a:cubicBezTo>
                <a:cubicBezTo>
                  <a:pt x="11543" y="513"/>
                  <a:pt x="11448" y="251"/>
                  <a:pt x="11219" y="143"/>
                </a:cubicBezTo>
                <a:lnTo>
                  <a:pt x="11010" y="48"/>
                </a:lnTo>
                <a:cubicBezTo>
                  <a:pt x="10946" y="17"/>
                  <a:pt x="10873" y="0"/>
                  <a:pt x="10801" y="0"/>
                </a:cubicBezTo>
                <a:close/>
                <a:moveTo>
                  <a:pt x="12313" y="709"/>
                </a:moveTo>
                <a:cubicBezTo>
                  <a:pt x="12141" y="709"/>
                  <a:pt x="11973" y="793"/>
                  <a:pt x="11891" y="946"/>
                </a:cubicBezTo>
                <a:cubicBezTo>
                  <a:pt x="11775" y="1158"/>
                  <a:pt x="11868" y="1421"/>
                  <a:pt x="12097" y="1524"/>
                </a:cubicBezTo>
                <a:lnTo>
                  <a:pt x="12509" y="1717"/>
                </a:lnTo>
                <a:cubicBezTo>
                  <a:pt x="12578" y="1751"/>
                  <a:pt x="12650" y="1760"/>
                  <a:pt x="12717" y="1760"/>
                </a:cubicBezTo>
                <a:cubicBezTo>
                  <a:pt x="12885" y="1760"/>
                  <a:pt x="13044" y="1672"/>
                  <a:pt x="13129" y="1524"/>
                </a:cubicBezTo>
                <a:cubicBezTo>
                  <a:pt x="13248" y="1311"/>
                  <a:pt x="13142" y="1044"/>
                  <a:pt x="12911" y="939"/>
                </a:cubicBezTo>
                <a:lnTo>
                  <a:pt x="12517" y="750"/>
                </a:lnTo>
                <a:cubicBezTo>
                  <a:pt x="12452" y="721"/>
                  <a:pt x="12383" y="709"/>
                  <a:pt x="12313" y="709"/>
                </a:cubicBezTo>
                <a:close/>
                <a:moveTo>
                  <a:pt x="9287" y="712"/>
                </a:moveTo>
                <a:cubicBezTo>
                  <a:pt x="9217" y="712"/>
                  <a:pt x="9143" y="726"/>
                  <a:pt x="9076" y="757"/>
                </a:cubicBezTo>
                <a:lnTo>
                  <a:pt x="8659" y="953"/>
                </a:lnTo>
                <a:cubicBezTo>
                  <a:pt x="8429" y="1058"/>
                  <a:pt x="8337" y="1318"/>
                  <a:pt x="8453" y="1531"/>
                </a:cubicBezTo>
                <a:cubicBezTo>
                  <a:pt x="8535" y="1679"/>
                  <a:pt x="8692" y="1767"/>
                  <a:pt x="8859" y="1767"/>
                </a:cubicBezTo>
                <a:cubicBezTo>
                  <a:pt x="8862" y="1767"/>
                  <a:pt x="8867" y="1767"/>
                  <a:pt x="8870" y="1767"/>
                </a:cubicBezTo>
                <a:cubicBezTo>
                  <a:pt x="8942" y="1767"/>
                  <a:pt x="9014" y="1753"/>
                  <a:pt x="9081" y="1722"/>
                </a:cubicBezTo>
                <a:lnTo>
                  <a:pt x="9496" y="1526"/>
                </a:lnTo>
                <a:cubicBezTo>
                  <a:pt x="9725" y="1421"/>
                  <a:pt x="9817" y="1158"/>
                  <a:pt x="9704" y="946"/>
                </a:cubicBezTo>
                <a:cubicBezTo>
                  <a:pt x="9622" y="795"/>
                  <a:pt x="9457" y="712"/>
                  <a:pt x="9287" y="712"/>
                </a:cubicBezTo>
                <a:close/>
                <a:moveTo>
                  <a:pt x="7564" y="1517"/>
                </a:moveTo>
                <a:cubicBezTo>
                  <a:pt x="7494" y="1517"/>
                  <a:pt x="7422" y="1531"/>
                  <a:pt x="7355" y="1562"/>
                </a:cubicBezTo>
                <a:lnTo>
                  <a:pt x="6938" y="1758"/>
                </a:lnTo>
                <a:cubicBezTo>
                  <a:pt x="6709" y="1863"/>
                  <a:pt x="6616" y="2126"/>
                  <a:pt x="6732" y="2338"/>
                </a:cubicBezTo>
                <a:cubicBezTo>
                  <a:pt x="6815" y="2486"/>
                  <a:pt x="6969" y="2572"/>
                  <a:pt x="7139" y="2572"/>
                </a:cubicBezTo>
                <a:cubicBezTo>
                  <a:pt x="7142" y="2572"/>
                  <a:pt x="7144" y="2572"/>
                  <a:pt x="7149" y="2572"/>
                </a:cubicBezTo>
                <a:cubicBezTo>
                  <a:pt x="7221" y="2572"/>
                  <a:pt x="7294" y="2558"/>
                  <a:pt x="7358" y="2532"/>
                </a:cubicBezTo>
                <a:lnTo>
                  <a:pt x="7775" y="2336"/>
                </a:lnTo>
                <a:cubicBezTo>
                  <a:pt x="8004" y="2228"/>
                  <a:pt x="8097" y="1966"/>
                  <a:pt x="7981" y="1753"/>
                </a:cubicBezTo>
                <a:cubicBezTo>
                  <a:pt x="7901" y="1603"/>
                  <a:pt x="7734" y="1517"/>
                  <a:pt x="7564" y="1517"/>
                </a:cubicBezTo>
                <a:close/>
                <a:moveTo>
                  <a:pt x="14028" y="1517"/>
                </a:moveTo>
                <a:cubicBezTo>
                  <a:pt x="13858" y="1517"/>
                  <a:pt x="13693" y="1603"/>
                  <a:pt x="13611" y="1753"/>
                </a:cubicBezTo>
                <a:cubicBezTo>
                  <a:pt x="13498" y="1966"/>
                  <a:pt x="13588" y="2221"/>
                  <a:pt x="13817" y="2338"/>
                </a:cubicBezTo>
                <a:lnTo>
                  <a:pt x="14232" y="2534"/>
                </a:lnTo>
                <a:cubicBezTo>
                  <a:pt x="14299" y="2563"/>
                  <a:pt x="14373" y="2577"/>
                  <a:pt x="14440" y="2577"/>
                </a:cubicBezTo>
                <a:cubicBezTo>
                  <a:pt x="14610" y="2577"/>
                  <a:pt x="14778" y="2489"/>
                  <a:pt x="14858" y="2338"/>
                </a:cubicBezTo>
                <a:cubicBezTo>
                  <a:pt x="14973" y="2126"/>
                  <a:pt x="14886" y="1863"/>
                  <a:pt x="14657" y="1758"/>
                </a:cubicBezTo>
                <a:lnTo>
                  <a:pt x="14239" y="1562"/>
                </a:lnTo>
                <a:cubicBezTo>
                  <a:pt x="14173" y="1531"/>
                  <a:pt x="14100" y="1517"/>
                  <a:pt x="14028" y="1517"/>
                </a:cubicBezTo>
                <a:close/>
                <a:moveTo>
                  <a:pt x="5846" y="2324"/>
                </a:moveTo>
                <a:cubicBezTo>
                  <a:pt x="5774" y="2324"/>
                  <a:pt x="5702" y="2341"/>
                  <a:pt x="5635" y="2372"/>
                </a:cubicBezTo>
                <a:lnTo>
                  <a:pt x="5218" y="2565"/>
                </a:lnTo>
                <a:cubicBezTo>
                  <a:pt x="4989" y="2673"/>
                  <a:pt x="4896" y="2930"/>
                  <a:pt x="5012" y="3143"/>
                </a:cubicBezTo>
                <a:cubicBezTo>
                  <a:pt x="5094" y="3293"/>
                  <a:pt x="5249" y="3382"/>
                  <a:pt x="5419" y="3382"/>
                </a:cubicBezTo>
                <a:cubicBezTo>
                  <a:pt x="5421" y="3382"/>
                  <a:pt x="5424" y="3382"/>
                  <a:pt x="5426" y="3382"/>
                </a:cubicBezTo>
                <a:cubicBezTo>
                  <a:pt x="5501" y="3382"/>
                  <a:pt x="5573" y="3368"/>
                  <a:pt x="5638" y="3336"/>
                </a:cubicBezTo>
                <a:lnTo>
                  <a:pt x="6055" y="3141"/>
                </a:lnTo>
                <a:cubicBezTo>
                  <a:pt x="6284" y="3033"/>
                  <a:pt x="6377" y="2773"/>
                  <a:pt x="6261" y="2558"/>
                </a:cubicBezTo>
                <a:cubicBezTo>
                  <a:pt x="6181" y="2410"/>
                  <a:pt x="6016" y="2324"/>
                  <a:pt x="5846" y="2324"/>
                </a:cubicBezTo>
                <a:close/>
                <a:moveTo>
                  <a:pt x="15751" y="2324"/>
                </a:moveTo>
                <a:cubicBezTo>
                  <a:pt x="15581" y="2324"/>
                  <a:pt x="15416" y="2410"/>
                  <a:pt x="15337" y="2558"/>
                </a:cubicBezTo>
                <a:cubicBezTo>
                  <a:pt x="15218" y="2773"/>
                  <a:pt x="15313" y="3031"/>
                  <a:pt x="15540" y="3143"/>
                </a:cubicBezTo>
                <a:lnTo>
                  <a:pt x="15960" y="3339"/>
                </a:lnTo>
                <a:cubicBezTo>
                  <a:pt x="16024" y="3370"/>
                  <a:pt x="16096" y="3384"/>
                  <a:pt x="16171" y="3384"/>
                </a:cubicBezTo>
                <a:cubicBezTo>
                  <a:pt x="16333" y="3384"/>
                  <a:pt x="16503" y="3296"/>
                  <a:pt x="16586" y="3143"/>
                </a:cubicBezTo>
                <a:cubicBezTo>
                  <a:pt x="16704" y="2930"/>
                  <a:pt x="16609" y="2668"/>
                  <a:pt x="16380" y="2563"/>
                </a:cubicBezTo>
                <a:lnTo>
                  <a:pt x="15962" y="2372"/>
                </a:lnTo>
                <a:cubicBezTo>
                  <a:pt x="15895" y="2341"/>
                  <a:pt x="15823" y="2324"/>
                  <a:pt x="15751" y="2324"/>
                </a:cubicBezTo>
                <a:close/>
                <a:moveTo>
                  <a:pt x="4123" y="3131"/>
                </a:moveTo>
                <a:cubicBezTo>
                  <a:pt x="4051" y="3131"/>
                  <a:pt x="3979" y="3145"/>
                  <a:pt x="3912" y="3176"/>
                </a:cubicBezTo>
                <a:lnTo>
                  <a:pt x="3495" y="3370"/>
                </a:lnTo>
                <a:cubicBezTo>
                  <a:pt x="3266" y="3477"/>
                  <a:pt x="3175" y="3740"/>
                  <a:pt x="3289" y="3953"/>
                </a:cubicBezTo>
                <a:cubicBezTo>
                  <a:pt x="3371" y="4098"/>
                  <a:pt x="3528" y="4187"/>
                  <a:pt x="3696" y="4187"/>
                </a:cubicBezTo>
                <a:cubicBezTo>
                  <a:pt x="3701" y="4187"/>
                  <a:pt x="3703" y="4187"/>
                  <a:pt x="3706" y="4187"/>
                </a:cubicBezTo>
                <a:cubicBezTo>
                  <a:pt x="3778" y="4187"/>
                  <a:pt x="3853" y="4172"/>
                  <a:pt x="3917" y="4144"/>
                </a:cubicBezTo>
                <a:lnTo>
                  <a:pt x="4334" y="3950"/>
                </a:lnTo>
                <a:cubicBezTo>
                  <a:pt x="4564" y="3843"/>
                  <a:pt x="4654" y="3580"/>
                  <a:pt x="4540" y="3368"/>
                </a:cubicBezTo>
                <a:cubicBezTo>
                  <a:pt x="4458" y="3217"/>
                  <a:pt x="4293" y="3131"/>
                  <a:pt x="4123" y="3131"/>
                </a:cubicBezTo>
                <a:close/>
                <a:moveTo>
                  <a:pt x="17474" y="3131"/>
                </a:moveTo>
                <a:cubicBezTo>
                  <a:pt x="17304" y="3131"/>
                  <a:pt x="17139" y="3217"/>
                  <a:pt x="17057" y="3368"/>
                </a:cubicBezTo>
                <a:cubicBezTo>
                  <a:pt x="16944" y="3580"/>
                  <a:pt x="17034" y="3843"/>
                  <a:pt x="17263" y="3953"/>
                </a:cubicBezTo>
                <a:lnTo>
                  <a:pt x="17680" y="4149"/>
                </a:lnTo>
                <a:cubicBezTo>
                  <a:pt x="17745" y="4180"/>
                  <a:pt x="17819" y="4189"/>
                  <a:pt x="17891" y="4189"/>
                </a:cubicBezTo>
                <a:cubicBezTo>
                  <a:pt x="18059" y="4189"/>
                  <a:pt x="18224" y="4101"/>
                  <a:pt x="18309" y="3953"/>
                </a:cubicBezTo>
                <a:cubicBezTo>
                  <a:pt x="18422" y="3740"/>
                  <a:pt x="18332" y="3477"/>
                  <a:pt x="18100" y="3370"/>
                </a:cubicBezTo>
                <a:lnTo>
                  <a:pt x="17685" y="3176"/>
                </a:lnTo>
                <a:cubicBezTo>
                  <a:pt x="17618" y="3145"/>
                  <a:pt x="17546" y="3131"/>
                  <a:pt x="17474" y="3131"/>
                </a:cubicBezTo>
                <a:close/>
                <a:moveTo>
                  <a:pt x="2400" y="3938"/>
                </a:moveTo>
                <a:cubicBezTo>
                  <a:pt x="2328" y="3938"/>
                  <a:pt x="2256" y="3953"/>
                  <a:pt x="2189" y="3984"/>
                </a:cubicBezTo>
                <a:lnTo>
                  <a:pt x="1772" y="4180"/>
                </a:lnTo>
                <a:cubicBezTo>
                  <a:pt x="1543" y="4287"/>
                  <a:pt x="1450" y="4545"/>
                  <a:pt x="1566" y="4758"/>
                </a:cubicBezTo>
                <a:cubicBezTo>
                  <a:pt x="1653" y="4910"/>
                  <a:pt x="1813" y="4996"/>
                  <a:pt x="1980" y="4996"/>
                </a:cubicBezTo>
                <a:cubicBezTo>
                  <a:pt x="2055" y="4996"/>
                  <a:pt x="2122" y="4982"/>
                  <a:pt x="2192" y="4949"/>
                </a:cubicBezTo>
                <a:lnTo>
                  <a:pt x="2609" y="4755"/>
                </a:lnTo>
                <a:cubicBezTo>
                  <a:pt x="2838" y="4648"/>
                  <a:pt x="2926" y="4385"/>
                  <a:pt x="2812" y="4172"/>
                </a:cubicBezTo>
                <a:cubicBezTo>
                  <a:pt x="2730" y="4022"/>
                  <a:pt x="2568" y="3938"/>
                  <a:pt x="2400" y="3938"/>
                </a:cubicBezTo>
                <a:close/>
                <a:moveTo>
                  <a:pt x="19197" y="3938"/>
                </a:moveTo>
                <a:cubicBezTo>
                  <a:pt x="19030" y="3938"/>
                  <a:pt x="18867" y="4022"/>
                  <a:pt x="18785" y="4172"/>
                </a:cubicBezTo>
                <a:cubicBezTo>
                  <a:pt x="18664" y="4385"/>
                  <a:pt x="18754" y="4648"/>
                  <a:pt x="18989" y="4758"/>
                </a:cubicBezTo>
                <a:lnTo>
                  <a:pt x="19406" y="4953"/>
                </a:lnTo>
                <a:cubicBezTo>
                  <a:pt x="19475" y="4984"/>
                  <a:pt x="19542" y="4999"/>
                  <a:pt x="19617" y="4999"/>
                </a:cubicBezTo>
                <a:cubicBezTo>
                  <a:pt x="19784" y="4999"/>
                  <a:pt x="19952" y="4910"/>
                  <a:pt x="20032" y="4758"/>
                </a:cubicBezTo>
                <a:cubicBezTo>
                  <a:pt x="20147" y="4545"/>
                  <a:pt x="20055" y="4282"/>
                  <a:pt x="19826" y="4180"/>
                </a:cubicBezTo>
                <a:lnTo>
                  <a:pt x="19408" y="3984"/>
                </a:lnTo>
                <a:cubicBezTo>
                  <a:pt x="19341" y="3953"/>
                  <a:pt x="19269" y="3938"/>
                  <a:pt x="19197" y="3938"/>
                </a:cubicBezTo>
                <a:close/>
                <a:moveTo>
                  <a:pt x="20918" y="4743"/>
                </a:moveTo>
                <a:cubicBezTo>
                  <a:pt x="20745" y="4743"/>
                  <a:pt x="20580" y="4832"/>
                  <a:pt x="20500" y="4982"/>
                </a:cubicBezTo>
                <a:cubicBezTo>
                  <a:pt x="20454" y="5073"/>
                  <a:pt x="20438" y="5175"/>
                  <a:pt x="20462" y="5269"/>
                </a:cubicBezTo>
                <a:cubicBezTo>
                  <a:pt x="20438" y="5367"/>
                  <a:pt x="20449" y="5467"/>
                  <a:pt x="20495" y="5570"/>
                </a:cubicBezTo>
                <a:cubicBezTo>
                  <a:pt x="20565" y="5694"/>
                  <a:pt x="20683" y="5768"/>
                  <a:pt x="20817" y="5796"/>
                </a:cubicBezTo>
                <a:cubicBezTo>
                  <a:pt x="20897" y="5868"/>
                  <a:pt x="21008" y="5911"/>
                  <a:pt x="21126" y="5911"/>
                </a:cubicBezTo>
                <a:cubicBezTo>
                  <a:pt x="21386" y="5911"/>
                  <a:pt x="21597" y="5715"/>
                  <a:pt x="21597" y="5479"/>
                </a:cubicBezTo>
                <a:lnTo>
                  <a:pt x="21597" y="5261"/>
                </a:lnTo>
                <a:cubicBezTo>
                  <a:pt x="21597" y="5058"/>
                  <a:pt x="21448" y="4896"/>
                  <a:pt x="21245" y="4846"/>
                </a:cubicBezTo>
                <a:lnTo>
                  <a:pt x="21126" y="4789"/>
                </a:lnTo>
                <a:cubicBezTo>
                  <a:pt x="21059" y="4758"/>
                  <a:pt x="20987" y="4743"/>
                  <a:pt x="20918" y="4743"/>
                </a:cubicBezTo>
                <a:close/>
                <a:moveTo>
                  <a:pt x="688" y="4736"/>
                </a:moveTo>
                <a:cubicBezTo>
                  <a:pt x="616" y="4736"/>
                  <a:pt x="543" y="4750"/>
                  <a:pt x="474" y="4781"/>
                </a:cubicBezTo>
                <a:lnTo>
                  <a:pt x="265" y="4879"/>
                </a:lnTo>
                <a:cubicBezTo>
                  <a:pt x="252" y="4882"/>
                  <a:pt x="250" y="4889"/>
                  <a:pt x="245" y="4891"/>
                </a:cubicBezTo>
                <a:cubicBezTo>
                  <a:pt x="245" y="4894"/>
                  <a:pt x="242" y="4894"/>
                  <a:pt x="240" y="4894"/>
                </a:cubicBezTo>
                <a:cubicBezTo>
                  <a:pt x="237" y="4894"/>
                  <a:pt x="234" y="4894"/>
                  <a:pt x="229" y="4896"/>
                </a:cubicBezTo>
                <a:cubicBezTo>
                  <a:pt x="221" y="4906"/>
                  <a:pt x="211" y="4918"/>
                  <a:pt x="203" y="4927"/>
                </a:cubicBezTo>
                <a:cubicBezTo>
                  <a:pt x="157" y="4961"/>
                  <a:pt x="118" y="4996"/>
                  <a:pt x="93" y="5035"/>
                </a:cubicBezTo>
                <a:cubicBezTo>
                  <a:pt x="77" y="5051"/>
                  <a:pt x="70" y="5070"/>
                  <a:pt x="59" y="5087"/>
                </a:cubicBezTo>
                <a:cubicBezTo>
                  <a:pt x="36" y="5130"/>
                  <a:pt x="21" y="5180"/>
                  <a:pt x="15" y="5233"/>
                </a:cubicBezTo>
                <a:cubicBezTo>
                  <a:pt x="15" y="5247"/>
                  <a:pt x="8" y="5254"/>
                  <a:pt x="8" y="5269"/>
                </a:cubicBezTo>
                <a:lnTo>
                  <a:pt x="8" y="5484"/>
                </a:lnTo>
                <a:cubicBezTo>
                  <a:pt x="8" y="5725"/>
                  <a:pt x="209" y="5918"/>
                  <a:pt x="469" y="5918"/>
                </a:cubicBezTo>
                <a:cubicBezTo>
                  <a:pt x="471" y="5918"/>
                  <a:pt x="471" y="5918"/>
                  <a:pt x="474" y="5918"/>
                </a:cubicBezTo>
                <a:cubicBezTo>
                  <a:pt x="608" y="5918"/>
                  <a:pt x="726" y="5863"/>
                  <a:pt x="816" y="5780"/>
                </a:cubicBezTo>
                <a:cubicBezTo>
                  <a:pt x="935" y="5744"/>
                  <a:pt x="1038" y="5670"/>
                  <a:pt x="1102" y="5555"/>
                </a:cubicBezTo>
                <a:cubicBezTo>
                  <a:pt x="1151" y="5464"/>
                  <a:pt x="1159" y="5362"/>
                  <a:pt x="1133" y="5264"/>
                </a:cubicBezTo>
                <a:cubicBezTo>
                  <a:pt x="1159" y="5173"/>
                  <a:pt x="1156" y="5066"/>
                  <a:pt x="1102" y="4970"/>
                </a:cubicBezTo>
                <a:cubicBezTo>
                  <a:pt x="1022" y="4820"/>
                  <a:pt x="858" y="4736"/>
                  <a:pt x="688" y="4736"/>
                </a:cubicBezTo>
                <a:close/>
                <a:moveTo>
                  <a:pt x="1983" y="5546"/>
                </a:moveTo>
                <a:cubicBezTo>
                  <a:pt x="1811" y="5546"/>
                  <a:pt x="1646" y="5632"/>
                  <a:pt x="1566" y="5782"/>
                </a:cubicBezTo>
                <a:cubicBezTo>
                  <a:pt x="1450" y="5999"/>
                  <a:pt x="1543" y="6257"/>
                  <a:pt x="1772" y="6367"/>
                </a:cubicBezTo>
                <a:lnTo>
                  <a:pt x="2189" y="6563"/>
                </a:lnTo>
                <a:cubicBezTo>
                  <a:pt x="2253" y="6594"/>
                  <a:pt x="2326" y="6608"/>
                  <a:pt x="2398" y="6608"/>
                </a:cubicBezTo>
                <a:cubicBezTo>
                  <a:pt x="2563" y="6608"/>
                  <a:pt x="2733" y="6520"/>
                  <a:pt x="2812" y="6367"/>
                </a:cubicBezTo>
                <a:cubicBezTo>
                  <a:pt x="2926" y="6155"/>
                  <a:pt x="2838" y="5892"/>
                  <a:pt x="2609" y="5787"/>
                </a:cubicBezTo>
                <a:lnTo>
                  <a:pt x="2192" y="5591"/>
                </a:lnTo>
                <a:cubicBezTo>
                  <a:pt x="2125" y="5560"/>
                  <a:pt x="2053" y="5546"/>
                  <a:pt x="1983" y="5546"/>
                </a:cubicBezTo>
                <a:close/>
                <a:moveTo>
                  <a:pt x="19614" y="5553"/>
                </a:moveTo>
                <a:cubicBezTo>
                  <a:pt x="19542" y="5553"/>
                  <a:pt x="19470" y="5567"/>
                  <a:pt x="19401" y="5598"/>
                </a:cubicBezTo>
                <a:lnTo>
                  <a:pt x="18983" y="5789"/>
                </a:lnTo>
                <a:cubicBezTo>
                  <a:pt x="18754" y="5899"/>
                  <a:pt x="18664" y="6159"/>
                  <a:pt x="18777" y="6372"/>
                </a:cubicBezTo>
                <a:cubicBezTo>
                  <a:pt x="18862" y="6525"/>
                  <a:pt x="19027" y="6608"/>
                  <a:pt x="19195" y="6608"/>
                </a:cubicBezTo>
                <a:cubicBezTo>
                  <a:pt x="19267" y="6608"/>
                  <a:pt x="19341" y="6594"/>
                  <a:pt x="19406" y="6563"/>
                </a:cubicBezTo>
                <a:lnTo>
                  <a:pt x="19823" y="6367"/>
                </a:lnTo>
                <a:cubicBezTo>
                  <a:pt x="20052" y="6262"/>
                  <a:pt x="20142" y="5999"/>
                  <a:pt x="20029" y="5787"/>
                </a:cubicBezTo>
                <a:cubicBezTo>
                  <a:pt x="19949" y="5636"/>
                  <a:pt x="19784" y="5553"/>
                  <a:pt x="19614" y="5553"/>
                </a:cubicBezTo>
                <a:close/>
                <a:moveTo>
                  <a:pt x="10804" y="6250"/>
                </a:moveTo>
                <a:cubicBezTo>
                  <a:pt x="10758" y="6250"/>
                  <a:pt x="10714" y="6260"/>
                  <a:pt x="10670" y="6279"/>
                </a:cubicBezTo>
                <a:lnTo>
                  <a:pt x="10490" y="6365"/>
                </a:lnTo>
                <a:cubicBezTo>
                  <a:pt x="10345" y="6432"/>
                  <a:pt x="10289" y="6594"/>
                  <a:pt x="10361" y="6726"/>
                </a:cubicBezTo>
                <a:cubicBezTo>
                  <a:pt x="10410" y="6821"/>
                  <a:pt x="10513" y="6876"/>
                  <a:pt x="10621" y="6876"/>
                </a:cubicBezTo>
                <a:cubicBezTo>
                  <a:pt x="10667" y="6876"/>
                  <a:pt x="10709" y="6862"/>
                  <a:pt x="10755" y="6843"/>
                </a:cubicBezTo>
                <a:lnTo>
                  <a:pt x="10801" y="6821"/>
                </a:lnTo>
                <a:lnTo>
                  <a:pt x="10850" y="6843"/>
                </a:lnTo>
                <a:cubicBezTo>
                  <a:pt x="10891" y="6862"/>
                  <a:pt x="10935" y="6871"/>
                  <a:pt x="10979" y="6871"/>
                </a:cubicBezTo>
                <a:cubicBezTo>
                  <a:pt x="11087" y="6871"/>
                  <a:pt x="11190" y="6819"/>
                  <a:pt x="11239" y="6723"/>
                </a:cubicBezTo>
                <a:cubicBezTo>
                  <a:pt x="11314" y="6592"/>
                  <a:pt x="11255" y="6425"/>
                  <a:pt x="11113" y="6365"/>
                </a:cubicBezTo>
                <a:lnTo>
                  <a:pt x="10935" y="6279"/>
                </a:lnTo>
                <a:cubicBezTo>
                  <a:pt x="10894" y="6260"/>
                  <a:pt x="10850" y="6250"/>
                  <a:pt x="10804" y="6250"/>
                </a:cubicBezTo>
                <a:close/>
                <a:moveTo>
                  <a:pt x="9637" y="6795"/>
                </a:moveTo>
                <a:cubicBezTo>
                  <a:pt x="9591" y="6795"/>
                  <a:pt x="9544" y="6804"/>
                  <a:pt x="9501" y="6826"/>
                </a:cubicBezTo>
                <a:lnTo>
                  <a:pt x="9117" y="7007"/>
                </a:lnTo>
                <a:cubicBezTo>
                  <a:pt x="8975" y="7074"/>
                  <a:pt x="8919" y="7237"/>
                  <a:pt x="8988" y="7370"/>
                </a:cubicBezTo>
                <a:cubicBezTo>
                  <a:pt x="9042" y="7464"/>
                  <a:pt x="9148" y="7516"/>
                  <a:pt x="9251" y="7516"/>
                </a:cubicBezTo>
                <a:cubicBezTo>
                  <a:pt x="9295" y="7516"/>
                  <a:pt x="9338" y="7502"/>
                  <a:pt x="9382" y="7485"/>
                </a:cubicBezTo>
                <a:lnTo>
                  <a:pt x="9763" y="7303"/>
                </a:lnTo>
                <a:cubicBezTo>
                  <a:pt x="9905" y="7237"/>
                  <a:pt x="9964" y="7074"/>
                  <a:pt x="9895" y="6938"/>
                </a:cubicBezTo>
                <a:cubicBezTo>
                  <a:pt x="9843" y="6847"/>
                  <a:pt x="9743" y="6795"/>
                  <a:pt x="9637" y="6795"/>
                </a:cubicBezTo>
                <a:close/>
                <a:moveTo>
                  <a:pt x="11971" y="6795"/>
                </a:moveTo>
                <a:cubicBezTo>
                  <a:pt x="11862" y="6795"/>
                  <a:pt x="11759" y="6850"/>
                  <a:pt x="11710" y="6945"/>
                </a:cubicBezTo>
                <a:cubicBezTo>
                  <a:pt x="11638" y="7077"/>
                  <a:pt x="11695" y="7237"/>
                  <a:pt x="11837" y="7308"/>
                </a:cubicBezTo>
                <a:lnTo>
                  <a:pt x="12220" y="7485"/>
                </a:lnTo>
                <a:cubicBezTo>
                  <a:pt x="12264" y="7507"/>
                  <a:pt x="12310" y="7516"/>
                  <a:pt x="12354" y="7516"/>
                </a:cubicBezTo>
                <a:cubicBezTo>
                  <a:pt x="12460" y="7516"/>
                  <a:pt x="12560" y="7464"/>
                  <a:pt x="12614" y="7370"/>
                </a:cubicBezTo>
                <a:cubicBezTo>
                  <a:pt x="12686" y="7237"/>
                  <a:pt x="12630" y="7074"/>
                  <a:pt x="12483" y="7007"/>
                </a:cubicBezTo>
                <a:lnTo>
                  <a:pt x="12102" y="6826"/>
                </a:lnTo>
                <a:cubicBezTo>
                  <a:pt x="12058" y="6804"/>
                  <a:pt x="12014" y="6795"/>
                  <a:pt x="11971" y="6795"/>
                </a:cubicBezTo>
                <a:close/>
                <a:moveTo>
                  <a:pt x="21131" y="6434"/>
                </a:moveTo>
                <a:cubicBezTo>
                  <a:pt x="20874" y="6434"/>
                  <a:pt x="20663" y="6630"/>
                  <a:pt x="20663" y="6869"/>
                </a:cubicBezTo>
                <a:lnTo>
                  <a:pt x="20663" y="7318"/>
                </a:lnTo>
                <a:cubicBezTo>
                  <a:pt x="20663" y="7557"/>
                  <a:pt x="20874" y="7750"/>
                  <a:pt x="21131" y="7750"/>
                </a:cubicBezTo>
                <a:cubicBezTo>
                  <a:pt x="21391" y="7750"/>
                  <a:pt x="21600" y="7557"/>
                  <a:pt x="21600" y="7318"/>
                </a:cubicBezTo>
                <a:lnTo>
                  <a:pt x="21600" y="6869"/>
                </a:lnTo>
                <a:cubicBezTo>
                  <a:pt x="21600" y="6630"/>
                  <a:pt x="21391" y="6434"/>
                  <a:pt x="21131" y="6434"/>
                </a:cubicBezTo>
                <a:close/>
                <a:moveTo>
                  <a:pt x="474" y="6453"/>
                </a:moveTo>
                <a:cubicBezTo>
                  <a:pt x="214" y="6453"/>
                  <a:pt x="8" y="6649"/>
                  <a:pt x="8" y="6886"/>
                </a:cubicBezTo>
                <a:lnTo>
                  <a:pt x="8" y="7337"/>
                </a:lnTo>
                <a:cubicBezTo>
                  <a:pt x="8" y="7573"/>
                  <a:pt x="214" y="7769"/>
                  <a:pt x="474" y="7769"/>
                </a:cubicBezTo>
                <a:cubicBezTo>
                  <a:pt x="734" y="7769"/>
                  <a:pt x="945" y="7573"/>
                  <a:pt x="945" y="7337"/>
                </a:cubicBezTo>
                <a:lnTo>
                  <a:pt x="945" y="6886"/>
                </a:lnTo>
                <a:cubicBezTo>
                  <a:pt x="945" y="6649"/>
                  <a:pt x="734" y="6453"/>
                  <a:pt x="474" y="6453"/>
                </a:cubicBezTo>
                <a:close/>
                <a:moveTo>
                  <a:pt x="10127" y="4457"/>
                </a:moveTo>
                <a:lnTo>
                  <a:pt x="10127" y="5094"/>
                </a:lnTo>
                <a:cubicBezTo>
                  <a:pt x="10127" y="5467"/>
                  <a:pt x="10454" y="5775"/>
                  <a:pt x="10858" y="5775"/>
                </a:cubicBezTo>
                <a:cubicBezTo>
                  <a:pt x="11262" y="5775"/>
                  <a:pt x="11589" y="5474"/>
                  <a:pt x="11589" y="5094"/>
                </a:cubicBezTo>
                <a:lnTo>
                  <a:pt x="11589" y="4516"/>
                </a:lnTo>
                <a:lnTo>
                  <a:pt x="16362" y="6752"/>
                </a:lnTo>
                <a:lnTo>
                  <a:pt x="14005" y="7850"/>
                </a:lnTo>
                <a:cubicBezTo>
                  <a:pt x="13990" y="7764"/>
                  <a:pt x="13941" y="7683"/>
                  <a:pt x="13848" y="7640"/>
                </a:cubicBezTo>
                <a:lnTo>
                  <a:pt x="13467" y="7461"/>
                </a:lnTo>
                <a:cubicBezTo>
                  <a:pt x="13426" y="7440"/>
                  <a:pt x="13379" y="7430"/>
                  <a:pt x="13335" y="7430"/>
                </a:cubicBezTo>
                <a:cubicBezTo>
                  <a:pt x="13230" y="7430"/>
                  <a:pt x="13127" y="7485"/>
                  <a:pt x="13075" y="7578"/>
                </a:cubicBezTo>
                <a:cubicBezTo>
                  <a:pt x="13003" y="7712"/>
                  <a:pt x="13060" y="7874"/>
                  <a:pt x="13207" y="7944"/>
                </a:cubicBezTo>
                <a:lnTo>
                  <a:pt x="13500" y="8080"/>
                </a:lnTo>
                <a:lnTo>
                  <a:pt x="10801" y="9348"/>
                </a:lnTo>
                <a:lnTo>
                  <a:pt x="8100" y="8080"/>
                </a:lnTo>
                <a:lnTo>
                  <a:pt x="8404" y="7939"/>
                </a:lnTo>
                <a:cubicBezTo>
                  <a:pt x="8545" y="7872"/>
                  <a:pt x="8602" y="7710"/>
                  <a:pt x="8530" y="7573"/>
                </a:cubicBezTo>
                <a:cubicBezTo>
                  <a:pt x="8481" y="7480"/>
                  <a:pt x="8375" y="7425"/>
                  <a:pt x="8267" y="7425"/>
                </a:cubicBezTo>
                <a:cubicBezTo>
                  <a:pt x="8223" y="7425"/>
                  <a:pt x="8180" y="7435"/>
                  <a:pt x="8138" y="7454"/>
                </a:cubicBezTo>
                <a:lnTo>
                  <a:pt x="7757" y="7631"/>
                </a:lnTo>
                <a:cubicBezTo>
                  <a:pt x="7664" y="7676"/>
                  <a:pt x="7610" y="7755"/>
                  <a:pt x="7603" y="7838"/>
                </a:cubicBezTo>
                <a:lnTo>
                  <a:pt x="5256" y="6740"/>
                </a:lnTo>
                <a:lnTo>
                  <a:pt x="10127" y="4457"/>
                </a:lnTo>
                <a:close/>
                <a:moveTo>
                  <a:pt x="21131" y="8283"/>
                </a:moveTo>
                <a:cubicBezTo>
                  <a:pt x="20874" y="8283"/>
                  <a:pt x="20663" y="8479"/>
                  <a:pt x="20663" y="8715"/>
                </a:cubicBezTo>
                <a:lnTo>
                  <a:pt x="20663" y="9166"/>
                </a:lnTo>
                <a:cubicBezTo>
                  <a:pt x="20663" y="9403"/>
                  <a:pt x="20874" y="9599"/>
                  <a:pt x="21131" y="9599"/>
                </a:cubicBezTo>
                <a:cubicBezTo>
                  <a:pt x="21391" y="9599"/>
                  <a:pt x="21600" y="9403"/>
                  <a:pt x="21600" y="9166"/>
                </a:cubicBezTo>
                <a:lnTo>
                  <a:pt x="21600" y="8715"/>
                </a:lnTo>
                <a:cubicBezTo>
                  <a:pt x="21600" y="8479"/>
                  <a:pt x="21391" y="8283"/>
                  <a:pt x="21131" y="8283"/>
                </a:cubicBezTo>
                <a:close/>
                <a:moveTo>
                  <a:pt x="474" y="8297"/>
                </a:moveTo>
                <a:cubicBezTo>
                  <a:pt x="214" y="8297"/>
                  <a:pt x="8" y="8493"/>
                  <a:pt x="8" y="8729"/>
                </a:cubicBezTo>
                <a:lnTo>
                  <a:pt x="8" y="9181"/>
                </a:lnTo>
                <a:cubicBezTo>
                  <a:pt x="8" y="9417"/>
                  <a:pt x="214" y="9613"/>
                  <a:pt x="474" y="9613"/>
                </a:cubicBezTo>
                <a:cubicBezTo>
                  <a:pt x="734" y="9613"/>
                  <a:pt x="945" y="9417"/>
                  <a:pt x="945" y="9181"/>
                </a:cubicBezTo>
                <a:lnTo>
                  <a:pt x="945" y="8729"/>
                </a:lnTo>
                <a:cubicBezTo>
                  <a:pt x="945" y="8493"/>
                  <a:pt x="734" y="8297"/>
                  <a:pt x="474" y="8297"/>
                </a:cubicBezTo>
                <a:close/>
                <a:moveTo>
                  <a:pt x="6724" y="9403"/>
                </a:moveTo>
                <a:cubicBezTo>
                  <a:pt x="6560" y="9403"/>
                  <a:pt x="6433" y="9525"/>
                  <a:pt x="6433" y="9677"/>
                </a:cubicBezTo>
                <a:lnTo>
                  <a:pt x="6433" y="10088"/>
                </a:lnTo>
                <a:cubicBezTo>
                  <a:pt x="6433" y="10236"/>
                  <a:pt x="6560" y="10358"/>
                  <a:pt x="6724" y="10358"/>
                </a:cubicBezTo>
                <a:cubicBezTo>
                  <a:pt x="6884" y="10358"/>
                  <a:pt x="7015" y="10236"/>
                  <a:pt x="7015" y="10088"/>
                </a:cubicBezTo>
                <a:lnTo>
                  <a:pt x="7015" y="9677"/>
                </a:lnTo>
                <a:cubicBezTo>
                  <a:pt x="7015" y="9525"/>
                  <a:pt x="6884" y="9403"/>
                  <a:pt x="6724" y="9403"/>
                </a:cubicBezTo>
                <a:close/>
                <a:moveTo>
                  <a:pt x="14894" y="9403"/>
                </a:moveTo>
                <a:cubicBezTo>
                  <a:pt x="14731" y="9403"/>
                  <a:pt x="14603" y="9525"/>
                  <a:pt x="14603" y="9677"/>
                </a:cubicBezTo>
                <a:lnTo>
                  <a:pt x="14603" y="10088"/>
                </a:lnTo>
                <a:cubicBezTo>
                  <a:pt x="14603" y="10236"/>
                  <a:pt x="14731" y="10358"/>
                  <a:pt x="14894" y="10358"/>
                </a:cubicBezTo>
                <a:cubicBezTo>
                  <a:pt x="15056" y="10358"/>
                  <a:pt x="15182" y="10236"/>
                  <a:pt x="15182" y="10088"/>
                </a:cubicBezTo>
                <a:lnTo>
                  <a:pt x="15182" y="9677"/>
                </a:lnTo>
                <a:cubicBezTo>
                  <a:pt x="15182" y="9527"/>
                  <a:pt x="15056" y="9403"/>
                  <a:pt x="14894" y="9403"/>
                </a:cubicBezTo>
                <a:close/>
                <a:moveTo>
                  <a:pt x="21131" y="10126"/>
                </a:moveTo>
                <a:cubicBezTo>
                  <a:pt x="20874" y="10126"/>
                  <a:pt x="20663" y="10322"/>
                  <a:pt x="20663" y="10564"/>
                </a:cubicBezTo>
                <a:lnTo>
                  <a:pt x="20663" y="11010"/>
                </a:lnTo>
                <a:cubicBezTo>
                  <a:pt x="20663" y="11249"/>
                  <a:pt x="20874" y="11442"/>
                  <a:pt x="21131" y="11442"/>
                </a:cubicBezTo>
                <a:cubicBezTo>
                  <a:pt x="21391" y="11442"/>
                  <a:pt x="21600" y="11249"/>
                  <a:pt x="21600" y="11010"/>
                </a:cubicBezTo>
                <a:lnTo>
                  <a:pt x="21600" y="10564"/>
                </a:lnTo>
                <a:cubicBezTo>
                  <a:pt x="21600" y="10322"/>
                  <a:pt x="21391" y="10126"/>
                  <a:pt x="21131" y="10126"/>
                </a:cubicBezTo>
                <a:close/>
                <a:moveTo>
                  <a:pt x="474" y="10141"/>
                </a:moveTo>
                <a:cubicBezTo>
                  <a:pt x="214" y="10141"/>
                  <a:pt x="8" y="10337"/>
                  <a:pt x="8" y="10573"/>
                </a:cubicBezTo>
                <a:lnTo>
                  <a:pt x="8" y="11025"/>
                </a:lnTo>
                <a:cubicBezTo>
                  <a:pt x="8" y="11261"/>
                  <a:pt x="214" y="11457"/>
                  <a:pt x="474" y="11457"/>
                </a:cubicBezTo>
                <a:cubicBezTo>
                  <a:pt x="734" y="11457"/>
                  <a:pt x="945" y="11261"/>
                  <a:pt x="945" y="11025"/>
                </a:cubicBezTo>
                <a:lnTo>
                  <a:pt x="945" y="10573"/>
                </a:lnTo>
                <a:cubicBezTo>
                  <a:pt x="945" y="10337"/>
                  <a:pt x="734" y="10141"/>
                  <a:pt x="474" y="10141"/>
                </a:cubicBezTo>
                <a:close/>
                <a:moveTo>
                  <a:pt x="6724" y="10876"/>
                </a:moveTo>
                <a:cubicBezTo>
                  <a:pt x="6560" y="10876"/>
                  <a:pt x="6433" y="10996"/>
                  <a:pt x="6433" y="11149"/>
                </a:cubicBezTo>
                <a:lnTo>
                  <a:pt x="6433" y="11559"/>
                </a:lnTo>
                <a:cubicBezTo>
                  <a:pt x="6433" y="11705"/>
                  <a:pt x="6560" y="11829"/>
                  <a:pt x="6724" y="11829"/>
                </a:cubicBezTo>
                <a:cubicBezTo>
                  <a:pt x="6884" y="11829"/>
                  <a:pt x="7015" y="11710"/>
                  <a:pt x="7015" y="11559"/>
                </a:cubicBezTo>
                <a:lnTo>
                  <a:pt x="7015" y="11149"/>
                </a:lnTo>
                <a:cubicBezTo>
                  <a:pt x="7015" y="10996"/>
                  <a:pt x="6884" y="10876"/>
                  <a:pt x="6724" y="10876"/>
                </a:cubicBezTo>
                <a:close/>
                <a:moveTo>
                  <a:pt x="14894" y="10876"/>
                </a:moveTo>
                <a:cubicBezTo>
                  <a:pt x="14731" y="10876"/>
                  <a:pt x="14603" y="10996"/>
                  <a:pt x="14603" y="11149"/>
                </a:cubicBezTo>
                <a:lnTo>
                  <a:pt x="14603" y="11559"/>
                </a:lnTo>
                <a:cubicBezTo>
                  <a:pt x="14603" y="11710"/>
                  <a:pt x="14731" y="11829"/>
                  <a:pt x="14894" y="11829"/>
                </a:cubicBezTo>
                <a:cubicBezTo>
                  <a:pt x="15056" y="11829"/>
                  <a:pt x="15182" y="11710"/>
                  <a:pt x="15182" y="11559"/>
                </a:cubicBezTo>
                <a:lnTo>
                  <a:pt x="15182" y="11149"/>
                </a:lnTo>
                <a:cubicBezTo>
                  <a:pt x="15182" y="10996"/>
                  <a:pt x="15056" y="10876"/>
                  <a:pt x="14894" y="10876"/>
                </a:cubicBezTo>
                <a:close/>
                <a:moveTo>
                  <a:pt x="6727" y="12343"/>
                </a:moveTo>
                <a:cubicBezTo>
                  <a:pt x="6567" y="12343"/>
                  <a:pt x="6436" y="12465"/>
                  <a:pt x="6436" y="12613"/>
                </a:cubicBezTo>
                <a:lnTo>
                  <a:pt x="6436" y="12804"/>
                </a:lnTo>
                <a:cubicBezTo>
                  <a:pt x="6436" y="12907"/>
                  <a:pt x="6495" y="13000"/>
                  <a:pt x="6593" y="13045"/>
                </a:cubicBezTo>
                <a:lnTo>
                  <a:pt x="6778" y="13129"/>
                </a:lnTo>
                <a:cubicBezTo>
                  <a:pt x="6815" y="13152"/>
                  <a:pt x="6861" y="13160"/>
                  <a:pt x="6905" y="13160"/>
                </a:cubicBezTo>
                <a:cubicBezTo>
                  <a:pt x="7015" y="13160"/>
                  <a:pt x="7113" y="13107"/>
                  <a:pt x="7167" y="13014"/>
                </a:cubicBezTo>
                <a:cubicBezTo>
                  <a:pt x="7239" y="12880"/>
                  <a:pt x="7183" y="12715"/>
                  <a:pt x="7046" y="12649"/>
                </a:cubicBezTo>
                <a:lnTo>
                  <a:pt x="7018" y="12613"/>
                </a:lnTo>
                <a:cubicBezTo>
                  <a:pt x="7018" y="12465"/>
                  <a:pt x="6892" y="12343"/>
                  <a:pt x="6727" y="12343"/>
                </a:cubicBezTo>
                <a:close/>
                <a:moveTo>
                  <a:pt x="14896" y="12343"/>
                </a:moveTo>
                <a:cubicBezTo>
                  <a:pt x="14737" y="12343"/>
                  <a:pt x="14605" y="12465"/>
                  <a:pt x="14605" y="12613"/>
                </a:cubicBezTo>
                <a:lnTo>
                  <a:pt x="14582" y="12649"/>
                </a:lnTo>
                <a:cubicBezTo>
                  <a:pt x="14438" y="12715"/>
                  <a:pt x="14381" y="12880"/>
                  <a:pt x="14453" y="13014"/>
                </a:cubicBezTo>
                <a:cubicBezTo>
                  <a:pt x="14507" y="13107"/>
                  <a:pt x="14610" y="13160"/>
                  <a:pt x="14716" y="13160"/>
                </a:cubicBezTo>
                <a:cubicBezTo>
                  <a:pt x="14760" y="13160"/>
                  <a:pt x="14801" y="13145"/>
                  <a:pt x="14847" y="13129"/>
                </a:cubicBezTo>
                <a:lnTo>
                  <a:pt x="15028" y="13045"/>
                </a:lnTo>
                <a:cubicBezTo>
                  <a:pt x="15123" y="13000"/>
                  <a:pt x="15182" y="12907"/>
                  <a:pt x="15182" y="12804"/>
                </a:cubicBezTo>
                <a:lnTo>
                  <a:pt x="15182" y="12613"/>
                </a:lnTo>
                <a:cubicBezTo>
                  <a:pt x="15182" y="12465"/>
                  <a:pt x="15056" y="12343"/>
                  <a:pt x="14896" y="12343"/>
                </a:cubicBezTo>
                <a:close/>
                <a:moveTo>
                  <a:pt x="21131" y="11970"/>
                </a:moveTo>
                <a:cubicBezTo>
                  <a:pt x="20874" y="11970"/>
                  <a:pt x="20663" y="12166"/>
                  <a:pt x="20663" y="12407"/>
                </a:cubicBezTo>
                <a:lnTo>
                  <a:pt x="20663" y="12854"/>
                </a:lnTo>
                <a:cubicBezTo>
                  <a:pt x="20663" y="13093"/>
                  <a:pt x="20874" y="13286"/>
                  <a:pt x="21131" y="13286"/>
                </a:cubicBezTo>
                <a:cubicBezTo>
                  <a:pt x="21391" y="13286"/>
                  <a:pt x="21600" y="13093"/>
                  <a:pt x="21600" y="12854"/>
                </a:cubicBezTo>
                <a:lnTo>
                  <a:pt x="21600" y="12407"/>
                </a:lnTo>
                <a:cubicBezTo>
                  <a:pt x="21600" y="12166"/>
                  <a:pt x="21391" y="11970"/>
                  <a:pt x="21131" y="11970"/>
                </a:cubicBezTo>
                <a:close/>
                <a:moveTo>
                  <a:pt x="474" y="11989"/>
                </a:moveTo>
                <a:cubicBezTo>
                  <a:pt x="214" y="11989"/>
                  <a:pt x="8" y="12185"/>
                  <a:pt x="8" y="12426"/>
                </a:cubicBezTo>
                <a:lnTo>
                  <a:pt x="8" y="12873"/>
                </a:lnTo>
                <a:cubicBezTo>
                  <a:pt x="8" y="13107"/>
                  <a:pt x="214" y="13305"/>
                  <a:pt x="474" y="13305"/>
                </a:cubicBezTo>
                <a:cubicBezTo>
                  <a:pt x="734" y="13305"/>
                  <a:pt x="945" y="13110"/>
                  <a:pt x="945" y="12873"/>
                </a:cubicBezTo>
                <a:lnTo>
                  <a:pt x="945" y="12426"/>
                </a:lnTo>
                <a:cubicBezTo>
                  <a:pt x="945" y="12185"/>
                  <a:pt x="734" y="11989"/>
                  <a:pt x="474" y="11989"/>
                </a:cubicBezTo>
                <a:close/>
                <a:moveTo>
                  <a:pt x="7891" y="13074"/>
                </a:moveTo>
                <a:cubicBezTo>
                  <a:pt x="7785" y="13074"/>
                  <a:pt x="7682" y="13129"/>
                  <a:pt x="7631" y="13224"/>
                </a:cubicBezTo>
                <a:cubicBezTo>
                  <a:pt x="7561" y="13356"/>
                  <a:pt x="7618" y="13518"/>
                  <a:pt x="7760" y="13585"/>
                </a:cubicBezTo>
                <a:lnTo>
                  <a:pt x="8143" y="13766"/>
                </a:lnTo>
                <a:cubicBezTo>
                  <a:pt x="8182" y="13790"/>
                  <a:pt x="8231" y="13797"/>
                  <a:pt x="8272" y="13797"/>
                </a:cubicBezTo>
                <a:cubicBezTo>
                  <a:pt x="8383" y="13797"/>
                  <a:pt x="8483" y="13745"/>
                  <a:pt x="8537" y="13652"/>
                </a:cubicBezTo>
                <a:cubicBezTo>
                  <a:pt x="8604" y="13518"/>
                  <a:pt x="8548" y="13356"/>
                  <a:pt x="8406" y="13284"/>
                </a:cubicBezTo>
                <a:lnTo>
                  <a:pt x="8025" y="13102"/>
                </a:lnTo>
                <a:cubicBezTo>
                  <a:pt x="7981" y="13083"/>
                  <a:pt x="7937" y="13074"/>
                  <a:pt x="7891" y="13074"/>
                </a:cubicBezTo>
                <a:close/>
                <a:moveTo>
                  <a:pt x="13730" y="13083"/>
                </a:moveTo>
                <a:cubicBezTo>
                  <a:pt x="13683" y="13083"/>
                  <a:pt x="13637" y="13093"/>
                  <a:pt x="13593" y="13117"/>
                </a:cubicBezTo>
                <a:lnTo>
                  <a:pt x="13209" y="13298"/>
                </a:lnTo>
                <a:cubicBezTo>
                  <a:pt x="13068" y="13365"/>
                  <a:pt x="13008" y="13527"/>
                  <a:pt x="13081" y="13659"/>
                </a:cubicBezTo>
                <a:cubicBezTo>
                  <a:pt x="13135" y="13754"/>
                  <a:pt x="13238" y="13809"/>
                  <a:pt x="13343" y="13809"/>
                </a:cubicBezTo>
                <a:cubicBezTo>
                  <a:pt x="13387" y="13809"/>
                  <a:pt x="13431" y="13795"/>
                  <a:pt x="13475" y="13776"/>
                </a:cubicBezTo>
                <a:lnTo>
                  <a:pt x="13856" y="13597"/>
                </a:lnTo>
                <a:cubicBezTo>
                  <a:pt x="13997" y="13527"/>
                  <a:pt x="14054" y="13365"/>
                  <a:pt x="13987" y="13231"/>
                </a:cubicBezTo>
                <a:cubicBezTo>
                  <a:pt x="13936" y="13138"/>
                  <a:pt x="13835" y="13083"/>
                  <a:pt x="13730" y="13083"/>
                </a:cubicBezTo>
                <a:close/>
                <a:moveTo>
                  <a:pt x="12352" y="13721"/>
                </a:moveTo>
                <a:cubicBezTo>
                  <a:pt x="12308" y="13721"/>
                  <a:pt x="12264" y="13730"/>
                  <a:pt x="12223" y="13747"/>
                </a:cubicBezTo>
                <a:lnTo>
                  <a:pt x="11842" y="13926"/>
                </a:lnTo>
                <a:cubicBezTo>
                  <a:pt x="11700" y="13993"/>
                  <a:pt x="11641" y="14156"/>
                  <a:pt x="11716" y="14292"/>
                </a:cubicBezTo>
                <a:cubicBezTo>
                  <a:pt x="11764" y="14387"/>
                  <a:pt x="11873" y="14440"/>
                  <a:pt x="11976" y="14440"/>
                </a:cubicBezTo>
                <a:cubicBezTo>
                  <a:pt x="12019" y="14440"/>
                  <a:pt x="12063" y="14430"/>
                  <a:pt x="12104" y="14411"/>
                </a:cubicBezTo>
                <a:lnTo>
                  <a:pt x="12488" y="14234"/>
                </a:lnTo>
                <a:cubicBezTo>
                  <a:pt x="12632" y="14168"/>
                  <a:pt x="12689" y="14003"/>
                  <a:pt x="12617" y="13869"/>
                </a:cubicBezTo>
                <a:cubicBezTo>
                  <a:pt x="12565" y="13776"/>
                  <a:pt x="12460" y="13721"/>
                  <a:pt x="12352" y="13721"/>
                </a:cubicBezTo>
                <a:close/>
                <a:moveTo>
                  <a:pt x="9259" y="13726"/>
                </a:moveTo>
                <a:cubicBezTo>
                  <a:pt x="9153" y="13726"/>
                  <a:pt x="9050" y="13781"/>
                  <a:pt x="8998" y="13871"/>
                </a:cubicBezTo>
                <a:cubicBezTo>
                  <a:pt x="8926" y="14008"/>
                  <a:pt x="8983" y="14170"/>
                  <a:pt x="9130" y="14237"/>
                </a:cubicBezTo>
                <a:lnTo>
                  <a:pt x="9511" y="14416"/>
                </a:lnTo>
                <a:cubicBezTo>
                  <a:pt x="9550" y="14435"/>
                  <a:pt x="9596" y="14447"/>
                  <a:pt x="9637" y="14447"/>
                </a:cubicBezTo>
                <a:cubicBezTo>
                  <a:pt x="9748" y="14447"/>
                  <a:pt x="9848" y="14387"/>
                  <a:pt x="9902" y="14294"/>
                </a:cubicBezTo>
                <a:cubicBezTo>
                  <a:pt x="9975" y="14156"/>
                  <a:pt x="9918" y="13996"/>
                  <a:pt x="9771" y="13933"/>
                </a:cubicBezTo>
                <a:lnTo>
                  <a:pt x="9390" y="13754"/>
                </a:lnTo>
                <a:cubicBezTo>
                  <a:pt x="9349" y="13735"/>
                  <a:pt x="9302" y="13726"/>
                  <a:pt x="9259" y="13726"/>
                </a:cubicBezTo>
                <a:close/>
                <a:moveTo>
                  <a:pt x="21131" y="13816"/>
                </a:moveTo>
                <a:cubicBezTo>
                  <a:pt x="20874" y="13816"/>
                  <a:pt x="20663" y="14010"/>
                  <a:pt x="20663" y="14251"/>
                </a:cubicBezTo>
                <a:lnTo>
                  <a:pt x="20663" y="14698"/>
                </a:lnTo>
                <a:cubicBezTo>
                  <a:pt x="20663" y="14937"/>
                  <a:pt x="20874" y="15132"/>
                  <a:pt x="21131" y="15132"/>
                </a:cubicBezTo>
                <a:cubicBezTo>
                  <a:pt x="21391" y="15132"/>
                  <a:pt x="21600" y="14937"/>
                  <a:pt x="21600" y="14698"/>
                </a:cubicBezTo>
                <a:lnTo>
                  <a:pt x="21600" y="14251"/>
                </a:lnTo>
                <a:cubicBezTo>
                  <a:pt x="21600" y="14010"/>
                  <a:pt x="21391" y="13816"/>
                  <a:pt x="21131" y="13816"/>
                </a:cubicBezTo>
                <a:close/>
                <a:moveTo>
                  <a:pt x="474" y="13833"/>
                </a:moveTo>
                <a:cubicBezTo>
                  <a:pt x="214" y="13833"/>
                  <a:pt x="8" y="14029"/>
                  <a:pt x="8" y="14270"/>
                </a:cubicBezTo>
                <a:lnTo>
                  <a:pt x="8" y="14717"/>
                </a:lnTo>
                <a:cubicBezTo>
                  <a:pt x="8" y="14953"/>
                  <a:pt x="214" y="15149"/>
                  <a:pt x="474" y="15149"/>
                </a:cubicBezTo>
                <a:cubicBezTo>
                  <a:pt x="734" y="15149"/>
                  <a:pt x="945" y="14953"/>
                  <a:pt x="945" y="14717"/>
                </a:cubicBezTo>
                <a:lnTo>
                  <a:pt x="945" y="14270"/>
                </a:lnTo>
                <a:cubicBezTo>
                  <a:pt x="945" y="14029"/>
                  <a:pt x="734" y="13833"/>
                  <a:pt x="474" y="13833"/>
                </a:cubicBezTo>
                <a:close/>
                <a:moveTo>
                  <a:pt x="4368" y="7846"/>
                </a:moveTo>
                <a:lnTo>
                  <a:pt x="4463" y="7893"/>
                </a:lnTo>
                <a:lnTo>
                  <a:pt x="10075" y="10521"/>
                </a:lnTo>
                <a:lnTo>
                  <a:pt x="10075" y="16680"/>
                </a:lnTo>
                <a:lnTo>
                  <a:pt x="5151" y="14380"/>
                </a:lnTo>
                <a:lnTo>
                  <a:pt x="5730" y="14067"/>
                </a:lnTo>
                <a:cubicBezTo>
                  <a:pt x="6078" y="13883"/>
                  <a:pt x="6196" y="13473"/>
                  <a:pt x="5998" y="13145"/>
                </a:cubicBezTo>
                <a:cubicBezTo>
                  <a:pt x="5862" y="12928"/>
                  <a:pt x="5617" y="12809"/>
                  <a:pt x="5365" y="12809"/>
                </a:cubicBezTo>
                <a:cubicBezTo>
                  <a:pt x="5241" y="12809"/>
                  <a:pt x="5117" y="12837"/>
                  <a:pt x="5004" y="12897"/>
                </a:cubicBezTo>
                <a:lnTo>
                  <a:pt x="4368" y="13238"/>
                </a:lnTo>
                <a:lnTo>
                  <a:pt x="4368" y="7846"/>
                </a:lnTo>
                <a:close/>
                <a:moveTo>
                  <a:pt x="17245" y="7853"/>
                </a:moveTo>
                <a:lnTo>
                  <a:pt x="17245" y="13351"/>
                </a:lnTo>
                <a:lnTo>
                  <a:pt x="16552" y="12978"/>
                </a:lnTo>
                <a:cubicBezTo>
                  <a:pt x="16439" y="12916"/>
                  <a:pt x="16313" y="12887"/>
                  <a:pt x="16189" y="12887"/>
                </a:cubicBezTo>
                <a:cubicBezTo>
                  <a:pt x="15937" y="12887"/>
                  <a:pt x="15692" y="13009"/>
                  <a:pt x="15558" y="13227"/>
                </a:cubicBezTo>
                <a:cubicBezTo>
                  <a:pt x="15355" y="13549"/>
                  <a:pt x="15473" y="13962"/>
                  <a:pt x="15826" y="14148"/>
                </a:cubicBezTo>
                <a:lnTo>
                  <a:pt x="16349" y="14433"/>
                </a:lnTo>
                <a:lnTo>
                  <a:pt x="11543" y="16685"/>
                </a:lnTo>
                <a:lnTo>
                  <a:pt x="11543" y="10528"/>
                </a:lnTo>
                <a:lnTo>
                  <a:pt x="11538" y="10528"/>
                </a:lnTo>
                <a:lnTo>
                  <a:pt x="17245" y="7853"/>
                </a:lnTo>
                <a:close/>
                <a:moveTo>
                  <a:pt x="21131" y="15660"/>
                </a:moveTo>
                <a:cubicBezTo>
                  <a:pt x="20892" y="15660"/>
                  <a:pt x="20691" y="15830"/>
                  <a:pt x="20668" y="16047"/>
                </a:cubicBezTo>
                <a:cubicBezTo>
                  <a:pt x="20472" y="16167"/>
                  <a:pt x="20395" y="16405"/>
                  <a:pt x="20505" y="16604"/>
                </a:cubicBezTo>
                <a:cubicBezTo>
                  <a:pt x="20588" y="16756"/>
                  <a:pt x="20748" y="16845"/>
                  <a:pt x="20920" y="16845"/>
                </a:cubicBezTo>
                <a:cubicBezTo>
                  <a:pt x="20992" y="16845"/>
                  <a:pt x="21064" y="16831"/>
                  <a:pt x="21131" y="16797"/>
                </a:cubicBezTo>
                <a:lnTo>
                  <a:pt x="21340" y="16702"/>
                </a:lnTo>
                <a:cubicBezTo>
                  <a:pt x="21502" y="16632"/>
                  <a:pt x="21600" y="16479"/>
                  <a:pt x="21600" y="16317"/>
                </a:cubicBezTo>
                <a:lnTo>
                  <a:pt x="21600" y="16100"/>
                </a:lnTo>
                <a:cubicBezTo>
                  <a:pt x="21600" y="15858"/>
                  <a:pt x="21391" y="15663"/>
                  <a:pt x="21131" y="15660"/>
                </a:cubicBezTo>
                <a:close/>
                <a:moveTo>
                  <a:pt x="471" y="15677"/>
                </a:moveTo>
                <a:cubicBezTo>
                  <a:pt x="211" y="15677"/>
                  <a:pt x="0" y="15873"/>
                  <a:pt x="0" y="16114"/>
                </a:cubicBezTo>
                <a:lnTo>
                  <a:pt x="0" y="16329"/>
                </a:lnTo>
                <a:cubicBezTo>
                  <a:pt x="0" y="16494"/>
                  <a:pt x="103" y="16639"/>
                  <a:pt x="260" y="16716"/>
                </a:cubicBezTo>
                <a:lnTo>
                  <a:pt x="471" y="16816"/>
                </a:lnTo>
                <a:cubicBezTo>
                  <a:pt x="536" y="16847"/>
                  <a:pt x="608" y="16862"/>
                  <a:pt x="682" y="16862"/>
                </a:cubicBezTo>
                <a:cubicBezTo>
                  <a:pt x="850" y="16862"/>
                  <a:pt x="1015" y="16773"/>
                  <a:pt x="1097" y="16620"/>
                </a:cubicBezTo>
                <a:cubicBezTo>
                  <a:pt x="1203" y="16422"/>
                  <a:pt x="1128" y="16186"/>
                  <a:pt x="935" y="16064"/>
                </a:cubicBezTo>
                <a:cubicBezTo>
                  <a:pt x="912" y="15849"/>
                  <a:pt x="708" y="15677"/>
                  <a:pt x="471" y="15677"/>
                </a:cubicBezTo>
                <a:close/>
                <a:moveTo>
                  <a:pt x="19614" y="16587"/>
                </a:moveTo>
                <a:cubicBezTo>
                  <a:pt x="19545" y="16587"/>
                  <a:pt x="19475" y="16601"/>
                  <a:pt x="19408" y="16632"/>
                </a:cubicBezTo>
                <a:lnTo>
                  <a:pt x="18996" y="16826"/>
                </a:lnTo>
                <a:cubicBezTo>
                  <a:pt x="18767" y="16933"/>
                  <a:pt x="18674" y="17196"/>
                  <a:pt x="18790" y="17408"/>
                </a:cubicBezTo>
                <a:cubicBezTo>
                  <a:pt x="18870" y="17557"/>
                  <a:pt x="19035" y="17645"/>
                  <a:pt x="19207" y="17645"/>
                </a:cubicBezTo>
                <a:cubicBezTo>
                  <a:pt x="19274" y="17645"/>
                  <a:pt x="19349" y="17631"/>
                  <a:pt x="19416" y="17604"/>
                </a:cubicBezTo>
                <a:lnTo>
                  <a:pt x="19831" y="17408"/>
                </a:lnTo>
                <a:cubicBezTo>
                  <a:pt x="20060" y="17301"/>
                  <a:pt x="20150" y="17038"/>
                  <a:pt x="20037" y="16826"/>
                </a:cubicBezTo>
                <a:cubicBezTo>
                  <a:pt x="19954" y="16675"/>
                  <a:pt x="19787" y="16587"/>
                  <a:pt x="19614" y="16587"/>
                </a:cubicBezTo>
                <a:close/>
                <a:moveTo>
                  <a:pt x="1986" y="16606"/>
                </a:moveTo>
                <a:cubicBezTo>
                  <a:pt x="1816" y="16606"/>
                  <a:pt x="1651" y="16694"/>
                  <a:pt x="1568" y="16845"/>
                </a:cubicBezTo>
                <a:cubicBezTo>
                  <a:pt x="1455" y="17057"/>
                  <a:pt x="1545" y="17320"/>
                  <a:pt x="1774" y="17425"/>
                </a:cubicBezTo>
                <a:lnTo>
                  <a:pt x="2192" y="17621"/>
                </a:lnTo>
                <a:cubicBezTo>
                  <a:pt x="2256" y="17650"/>
                  <a:pt x="2331" y="17664"/>
                  <a:pt x="2403" y="17666"/>
                </a:cubicBezTo>
                <a:cubicBezTo>
                  <a:pt x="2570" y="17666"/>
                  <a:pt x="2735" y="17578"/>
                  <a:pt x="2820" y="17430"/>
                </a:cubicBezTo>
                <a:cubicBezTo>
                  <a:pt x="2933" y="17217"/>
                  <a:pt x="2843" y="16955"/>
                  <a:pt x="2611" y="16847"/>
                </a:cubicBezTo>
                <a:lnTo>
                  <a:pt x="2197" y="16654"/>
                </a:lnTo>
                <a:cubicBezTo>
                  <a:pt x="2130" y="16623"/>
                  <a:pt x="2058" y="16606"/>
                  <a:pt x="1986" y="16606"/>
                </a:cubicBezTo>
                <a:close/>
                <a:moveTo>
                  <a:pt x="17902" y="17397"/>
                </a:moveTo>
                <a:cubicBezTo>
                  <a:pt x="17830" y="17397"/>
                  <a:pt x="17755" y="17413"/>
                  <a:pt x="17688" y="17444"/>
                </a:cubicBezTo>
                <a:lnTo>
                  <a:pt x="17276" y="17638"/>
                </a:lnTo>
                <a:cubicBezTo>
                  <a:pt x="17047" y="17745"/>
                  <a:pt x="16954" y="18003"/>
                  <a:pt x="17070" y="18216"/>
                </a:cubicBezTo>
                <a:cubicBezTo>
                  <a:pt x="17150" y="18369"/>
                  <a:pt x="17315" y="18457"/>
                  <a:pt x="17484" y="18457"/>
                </a:cubicBezTo>
                <a:cubicBezTo>
                  <a:pt x="17554" y="18457"/>
                  <a:pt x="17626" y="18443"/>
                  <a:pt x="17696" y="18412"/>
                </a:cubicBezTo>
                <a:lnTo>
                  <a:pt x="18108" y="18213"/>
                </a:lnTo>
                <a:cubicBezTo>
                  <a:pt x="18340" y="18106"/>
                  <a:pt x="18430" y="17846"/>
                  <a:pt x="18316" y="17631"/>
                </a:cubicBezTo>
                <a:cubicBezTo>
                  <a:pt x="18234" y="17483"/>
                  <a:pt x="18072" y="17397"/>
                  <a:pt x="17902" y="17397"/>
                </a:cubicBezTo>
                <a:close/>
                <a:moveTo>
                  <a:pt x="10842" y="2718"/>
                </a:moveTo>
                <a:cubicBezTo>
                  <a:pt x="10840" y="2718"/>
                  <a:pt x="10835" y="2723"/>
                  <a:pt x="10824" y="2723"/>
                </a:cubicBezTo>
                <a:cubicBezTo>
                  <a:pt x="10814" y="2723"/>
                  <a:pt x="10806" y="2723"/>
                  <a:pt x="10799" y="2723"/>
                </a:cubicBezTo>
                <a:cubicBezTo>
                  <a:pt x="10683" y="2723"/>
                  <a:pt x="10567" y="2744"/>
                  <a:pt x="10469" y="2792"/>
                </a:cubicBezTo>
                <a:lnTo>
                  <a:pt x="3302" y="6152"/>
                </a:lnTo>
                <a:cubicBezTo>
                  <a:pt x="3289" y="6155"/>
                  <a:pt x="3286" y="6159"/>
                  <a:pt x="3279" y="6162"/>
                </a:cubicBezTo>
                <a:lnTo>
                  <a:pt x="3248" y="6176"/>
                </a:lnTo>
                <a:cubicBezTo>
                  <a:pt x="3224" y="6191"/>
                  <a:pt x="3206" y="6207"/>
                  <a:pt x="3186" y="6226"/>
                </a:cubicBezTo>
                <a:cubicBezTo>
                  <a:pt x="3163" y="6243"/>
                  <a:pt x="3145" y="6257"/>
                  <a:pt x="3124" y="6277"/>
                </a:cubicBezTo>
                <a:cubicBezTo>
                  <a:pt x="3096" y="6300"/>
                  <a:pt x="3072" y="6329"/>
                  <a:pt x="3052" y="6360"/>
                </a:cubicBezTo>
                <a:cubicBezTo>
                  <a:pt x="3036" y="6374"/>
                  <a:pt x="3018" y="6396"/>
                  <a:pt x="3011" y="6417"/>
                </a:cubicBezTo>
                <a:cubicBezTo>
                  <a:pt x="2985" y="6453"/>
                  <a:pt x="2972" y="6489"/>
                  <a:pt x="2957" y="6527"/>
                </a:cubicBezTo>
                <a:cubicBezTo>
                  <a:pt x="2946" y="6544"/>
                  <a:pt x="2939" y="6563"/>
                  <a:pt x="2933" y="6580"/>
                </a:cubicBezTo>
                <a:cubicBezTo>
                  <a:pt x="2915" y="6637"/>
                  <a:pt x="2902" y="6702"/>
                  <a:pt x="2902" y="6759"/>
                </a:cubicBezTo>
                <a:lnTo>
                  <a:pt x="2902" y="14433"/>
                </a:lnTo>
                <a:cubicBezTo>
                  <a:pt x="2902" y="14681"/>
                  <a:pt x="3057" y="14915"/>
                  <a:pt x="3304" y="15032"/>
                </a:cubicBezTo>
                <a:lnTo>
                  <a:pt x="10472" y="18388"/>
                </a:lnTo>
                <a:cubicBezTo>
                  <a:pt x="10513" y="18404"/>
                  <a:pt x="10557" y="18419"/>
                  <a:pt x="10603" y="18431"/>
                </a:cubicBezTo>
                <a:cubicBezTo>
                  <a:pt x="10606" y="18431"/>
                  <a:pt x="10606" y="18438"/>
                  <a:pt x="10608" y="18438"/>
                </a:cubicBezTo>
                <a:cubicBezTo>
                  <a:pt x="10670" y="18447"/>
                  <a:pt x="10734" y="18462"/>
                  <a:pt x="10796" y="18462"/>
                </a:cubicBezTo>
                <a:lnTo>
                  <a:pt x="10804" y="18462"/>
                </a:lnTo>
                <a:cubicBezTo>
                  <a:pt x="10868" y="18462"/>
                  <a:pt x="10930" y="18455"/>
                  <a:pt x="10992" y="18438"/>
                </a:cubicBezTo>
                <a:cubicBezTo>
                  <a:pt x="10994" y="18438"/>
                  <a:pt x="10994" y="18431"/>
                  <a:pt x="11002" y="18431"/>
                </a:cubicBezTo>
                <a:cubicBezTo>
                  <a:pt x="11046" y="18419"/>
                  <a:pt x="11092" y="18404"/>
                  <a:pt x="11128" y="18388"/>
                </a:cubicBezTo>
                <a:lnTo>
                  <a:pt x="18296" y="15032"/>
                </a:lnTo>
                <a:cubicBezTo>
                  <a:pt x="18540" y="14915"/>
                  <a:pt x="18698" y="14681"/>
                  <a:pt x="18698" y="14430"/>
                </a:cubicBezTo>
                <a:lnTo>
                  <a:pt x="18698" y="6754"/>
                </a:lnTo>
                <a:cubicBezTo>
                  <a:pt x="18698" y="6518"/>
                  <a:pt x="18569" y="6300"/>
                  <a:pt x="18350" y="6176"/>
                </a:cubicBezTo>
                <a:cubicBezTo>
                  <a:pt x="18334" y="6169"/>
                  <a:pt x="18316" y="6162"/>
                  <a:pt x="18296" y="6155"/>
                </a:cubicBezTo>
                <a:cubicBezTo>
                  <a:pt x="18293" y="6155"/>
                  <a:pt x="18293" y="6152"/>
                  <a:pt x="18288" y="6152"/>
                </a:cubicBezTo>
                <a:lnTo>
                  <a:pt x="11262" y="2861"/>
                </a:lnTo>
                <a:cubicBezTo>
                  <a:pt x="11182" y="2804"/>
                  <a:pt x="11087" y="2768"/>
                  <a:pt x="10987" y="2747"/>
                </a:cubicBezTo>
                <a:cubicBezTo>
                  <a:pt x="10966" y="2739"/>
                  <a:pt x="10935" y="2737"/>
                  <a:pt x="10912" y="2732"/>
                </a:cubicBezTo>
                <a:cubicBezTo>
                  <a:pt x="10889" y="2732"/>
                  <a:pt x="10868" y="2718"/>
                  <a:pt x="10842" y="2718"/>
                </a:cubicBezTo>
                <a:close/>
                <a:moveTo>
                  <a:pt x="3706" y="17418"/>
                </a:moveTo>
                <a:cubicBezTo>
                  <a:pt x="3536" y="17418"/>
                  <a:pt x="3371" y="17506"/>
                  <a:pt x="3289" y="17657"/>
                </a:cubicBezTo>
                <a:cubicBezTo>
                  <a:pt x="3175" y="17869"/>
                  <a:pt x="3266" y="18127"/>
                  <a:pt x="3495" y="18235"/>
                </a:cubicBezTo>
                <a:lnTo>
                  <a:pt x="3912" y="18431"/>
                </a:lnTo>
                <a:cubicBezTo>
                  <a:pt x="3979" y="18462"/>
                  <a:pt x="4051" y="18476"/>
                  <a:pt x="4123" y="18476"/>
                </a:cubicBezTo>
                <a:cubicBezTo>
                  <a:pt x="4291" y="18476"/>
                  <a:pt x="4455" y="18388"/>
                  <a:pt x="4540" y="18235"/>
                </a:cubicBezTo>
                <a:cubicBezTo>
                  <a:pt x="4654" y="18022"/>
                  <a:pt x="4564" y="17760"/>
                  <a:pt x="4334" y="17657"/>
                </a:cubicBezTo>
                <a:lnTo>
                  <a:pt x="3917" y="17466"/>
                </a:lnTo>
                <a:cubicBezTo>
                  <a:pt x="3850" y="17432"/>
                  <a:pt x="3778" y="17418"/>
                  <a:pt x="3706" y="17418"/>
                </a:cubicBezTo>
                <a:close/>
                <a:moveTo>
                  <a:pt x="16176" y="18199"/>
                </a:moveTo>
                <a:cubicBezTo>
                  <a:pt x="16107" y="18199"/>
                  <a:pt x="16035" y="18213"/>
                  <a:pt x="15968" y="18244"/>
                </a:cubicBezTo>
                <a:lnTo>
                  <a:pt x="15550" y="18440"/>
                </a:lnTo>
                <a:cubicBezTo>
                  <a:pt x="15321" y="18548"/>
                  <a:pt x="15234" y="18808"/>
                  <a:pt x="15347" y="19023"/>
                </a:cubicBezTo>
                <a:cubicBezTo>
                  <a:pt x="15429" y="19171"/>
                  <a:pt x="15589" y="19259"/>
                  <a:pt x="15762" y="19259"/>
                </a:cubicBezTo>
                <a:cubicBezTo>
                  <a:pt x="15834" y="19259"/>
                  <a:pt x="15906" y="19245"/>
                  <a:pt x="15970" y="19216"/>
                </a:cubicBezTo>
                <a:lnTo>
                  <a:pt x="16387" y="19023"/>
                </a:lnTo>
                <a:cubicBezTo>
                  <a:pt x="16617" y="18913"/>
                  <a:pt x="16709" y="18653"/>
                  <a:pt x="16593" y="18438"/>
                </a:cubicBezTo>
                <a:cubicBezTo>
                  <a:pt x="16514" y="18285"/>
                  <a:pt x="16349" y="18199"/>
                  <a:pt x="16176" y="18199"/>
                </a:cubicBezTo>
                <a:close/>
                <a:moveTo>
                  <a:pt x="5429" y="18221"/>
                </a:moveTo>
                <a:cubicBezTo>
                  <a:pt x="5256" y="18221"/>
                  <a:pt x="5092" y="18307"/>
                  <a:pt x="5012" y="18457"/>
                </a:cubicBezTo>
                <a:cubicBezTo>
                  <a:pt x="4896" y="18672"/>
                  <a:pt x="4989" y="18932"/>
                  <a:pt x="5218" y="19040"/>
                </a:cubicBezTo>
                <a:lnTo>
                  <a:pt x="5635" y="19236"/>
                </a:lnTo>
                <a:cubicBezTo>
                  <a:pt x="5699" y="19264"/>
                  <a:pt x="5772" y="19276"/>
                  <a:pt x="5844" y="19276"/>
                </a:cubicBezTo>
                <a:cubicBezTo>
                  <a:pt x="6016" y="19276"/>
                  <a:pt x="6176" y="19193"/>
                  <a:pt x="6261" y="19042"/>
                </a:cubicBezTo>
                <a:cubicBezTo>
                  <a:pt x="6377" y="18830"/>
                  <a:pt x="6284" y="18567"/>
                  <a:pt x="6055" y="18462"/>
                </a:cubicBezTo>
                <a:lnTo>
                  <a:pt x="5638" y="18266"/>
                </a:lnTo>
                <a:cubicBezTo>
                  <a:pt x="5571" y="18235"/>
                  <a:pt x="5499" y="18221"/>
                  <a:pt x="5429" y="18221"/>
                </a:cubicBezTo>
                <a:close/>
                <a:moveTo>
                  <a:pt x="10804" y="18658"/>
                </a:moveTo>
                <a:cubicBezTo>
                  <a:pt x="10608" y="18658"/>
                  <a:pt x="10441" y="18775"/>
                  <a:pt x="10376" y="18925"/>
                </a:cubicBezTo>
                <a:cubicBezTo>
                  <a:pt x="10345" y="18987"/>
                  <a:pt x="10335" y="19042"/>
                  <a:pt x="10335" y="19104"/>
                </a:cubicBezTo>
                <a:lnTo>
                  <a:pt x="10335" y="19553"/>
                </a:lnTo>
                <a:cubicBezTo>
                  <a:pt x="10335" y="19792"/>
                  <a:pt x="10544" y="19985"/>
                  <a:pt x="10801" y="19985"/>
                </a:cubicBezTo>
                <a:cubicBezTo>
                  <a:pt x="10994" y="19985"/>
                  <a:pt x="11164" y="19876"/>
                  <a:pt x="11234" y="19718"/>
                </a:cubicBezTo>
                <a:cubicBezTo>
                  <a:pt x="11260" y="19661"/>
                  <a:pt x="11275" y="19601"/>
                  <a:pt x="11275" y="19539"/>
                </a:cubicBezTo>
                <a:lnTo>
                  <a:pt x="11275" y="19090"/>
                </a:lnTo>
                <a:cubicBezTo>
                  <a:pt x="11275" y="18851"/>
                  <a:pt x="11064" y="18658"/>
                  <a:pt x="10804" y="18658"/>
                </a:cubicBezTo>
                <a:close/>
                <a:moveTo>
                  <a:pt x="14451" y="19006"/>
                </a:moveTo>
                <a:cubicBezTo>
                  <a:pt x="14384" y="19006"/>
                  <a:pt x="14312" y="19021"/>
                  <a:pt x="14247" y="19049"/>
                </a:cubicBezTo>
                <a:lnTo>
                  <a:pt x="13833" y="19245"/>
                </a:lnTo>
                <a:cubicBezTo>
                  <a:pt x="13603" y="19353"/>
                  <a:pt x="13513" y="19615"/>
                  <a:pt x="13627" y="19828"/>
                </a:cubicBezTo>
                <a:cubicBezTo>
                  <a:pt x="13706" y="19976"/>
                  <a:pt x="13871" y="20064"/>
                  <a:pt x="14044" y="20064"/>
                </a:cubicBezTo>
                <a:cubicBezTo>
                  <a:pt x="14113" y="20064"/>
                  <a:pt x="14185" y="20055"/>
                  <a:pt x="14255" y="20021"/>
                </a:cubicBezTo>
                <a:lnTo>
                  <a:pt x="14667" y="19828"/>
                </a:lnTo>
                <a:cubicBezTo>
                  <a:pt x="14896" y="19720"/>
                  <a:pt x="14989" y="19458"/>
                  <a:pt x="14873" y="19245"/>
                </a:cubicBezTo>
                <a:cubicBezTo>
                  <a:pt x="14788" y="19095"/>
                  <a:pt x="14623" y="19006"/>
                  <a:pt x="14451" y="19006"/>
                </a:cubicBezTo>
                <a:close/>
                <a:moveTo>
                  <a:pt x="7147" y="19028"/>
                </a:moveTo>
                <a:cubicBezTo>
                  <a:pt x="6977" y="19028"/>
                  <a:pt x="6812" y="19114"/>
                  <a:pt x="6732" y="19264"/>
                </a:cubicBezTo>
                <a:cubicBezTo>
                  <a:pt x="6616" y="19477"/>
                  <a:pt x="6709" y="19737"/>
                  <a:pt x="6938" y="19845"/>
                </a:cubicBezTo>
                <a:lnTo>
                  <a:pt x="7355" y="20040"/>
                </a:lnTo>
                <a:cubicBezTo>
                  <a:pt x="7420" y="20071"/>
                  <a:pt x="7492" y="20086"/>
                  <a:pt x="7564" y="20086"/>
                </a:cubicBezTo>
                <a:cubicBezTo>
                  <a:pt x="7737" y="20086"/>
                  <a:pt x="7899" y="20000"/>
                  <a:pt x="7981" y="19849"/>
                </a:cubicBezTo>
                <a:cubicBezTo>
                  <a:pt x="8097" y="19634"/>
                  <a:pt x="8004" y="19376"/>
                  <a:pt x="7775" y="19269"/>
                </a:cubicBezTo>
                <a:lnTo>
                  <a:pt x="7358" y="19076"/>
                </a:lnTo>
                <a:cubicBezTo>
                  <a:pt x="7291" y="19044"/>
                  <a:pt x="7219" y="19028"/>
                  <a:pt x="7147" y="19028"/>
                </a:cubicBezTo>
                <a:close/>
                <a:moveTo>
                  <a:pt x="12730" y="19814"/>
                </a:moveTo>
                <a:cubicBezTo>
                  <a:pt x="12661" y="19814"/>
                  <a:pt x="12589" y="19828"/>
                  <a:pt x="12522" y="19859"/>
                </a:cubicBezTo>
                <a:lnTo>
                  <a:pt x="12104" y="20055"/>
                </a:lnTo>
                <a:cubicBezTo>
                  <a:pt x="11875" y="20160"/>
                  <a:pt x="11788" y="20423"/>
                  <a:pt x="11901" y="20635"/>
                </a:cubicBezTo>
                <a:cubicBezTo>
                  <a:pt x="11983" y="20786"/>
                  <a:pt x="12143" y="20874"/>
                  <a:pt x="12316" y="20874"/>
                </a:cubicBezTo>
                <a:cubicBezTo>
                  <a:pt x="12388" y="20874"/>
                  <a:pt x="12460" y="20860"/>
                  <a:pt x="12524" y="20831"/>
                </a:cubicBezTo>
                <a:lnTo>
                  <a:pt x="12941" y="20628"/>
                </a:lnTo>
                <a:cubicBezTo>
                  <a:pt x="13171" y="20523"/>
                  <a:pt x="13263" y="20260"/>
                  <a:pt x="13147" y="20050"/>
                </a:cubicBezTo>
                <a:cubicBezTo>
                  <a:pt x="13068" y="19900"/>
                  <a:pt x="12903" y="19814"/>
                  <a:pt x="12730" y="19814"/>
                </a:cubicBezTo>
                <a:close/>
                <a:moveTo>
                  <a:pt x="8870" y="19833"/>
                </a:moveTo>
                <a:cubicBezTo>
                  <a:pt x="8700" y="19833"/>
                  <a:pt x="8532" y="19921"/>
                  <a:pt x="8453" y="20071"/>
                </a:cubicBezTo>
                <a:cubicBezTo>
                  <a:pt x="8337" y="20284"/>
                  <a:pt x="8429" y="20547"/>
                  <a:pt x="8659" y="20654"/>
                </a:cubicBezTo>
                <a:lnTo>
                  <a:pt x="9076" y="20848"/>
                </a:lnTo>
                <a:cubicBezTo>
                  <a:pt x="9140" y="20876"/>
                  <a:pt x="9212" y="20891"/>
                  <a:pt x="9287" y="20891"/>
                </a:cubicBezTo>
                <a:cubicBezTo>
                  <a:pt x="9454" y="20891"/>
                  <a:pt x="9619" y="20802"/>
                  <a:pt x="9704" y="20654"/>
                </a:cubicBezTo>
                <a:cubicBezTo>
                  <a:pt x="9823" y="20442"/>
                  <a:pt x="9725" y="20181"/>
                  <a:pt x="9496" y="20076"/>
                </a:cubicBezTo>
                <a:lnTo>
                  <a:pt x="9081" y="19880"/>
                </a:lnTo>
                <a:cubicBezTo>
                  <a:pt x="9011" y="19847"/>
                  <a:pt x="8942" y="19833"/>
                  <a:pt x="8870" y="19833"/>
                </a:cubicBezTo>
                <a:close/>
                <a:moveTo>
                  <a:pt x="10804" y="20504"/>
                </a:moveTo>
                <a:cubicBezTo>
                  <a:pt x="10662" y="20504"/>
                  <a:pt x="10544" y="20561"/>
                  <a:pt x="10456" y="20657"/>
                </a:cubicBezTo>
                <a:cubicBezTo>
                  <a:pt x="10338" y="20685"/>
                  <a:pt x="10237" y="20764"/>
                  <a:pt x="10173" y="20874"/>
                </a:cubicBezTo>
                <a:cubicBezTo>
                  <a:pt x="10060" y="21087"/>
                  <a:pt x="10150" y="21349"/>
                  <a:pt x="10379" y="21454"/>
                </a:cubicBezTo>
                <a:lnTo>
                  <a:pt x="10590" y="21550"/>
                </a:lnTo>
                <a:cubicBezTo>
                  <a:pt x="10652" y="21583"/>
                  <a:pt x="10724" y="21600"/>
                  <a:pt x="10804" y="21600"/>
                </a:cubicBezTo>
                <a:cubicBezTo>
                  <a:pt x="10891" y="21600"/>
                  <a:pt x="10974" y="21583"/>
                  <a:pt x="11049" y="21540"/>
                </a:cubicBezTo>
                <a:cubicBezTo>
                  <a:pt x="11061" y="21533"/>
                  <a:pt x="11061" y="21526"/>
                  <a:pt x="11069" y="21521"/>
                </a:cubicBezTo>
                <a:lnTo>
                  <a:pt x="11226" y="21445"/>
                </a:lnTo>
                <a:cubicBezTo>
                  <a:pt x="11455" y="21337"/>
                  <a:pt x="11546" y="21075"/>
                  <a:pt x="11432" y="20862"/>
                </a:cubicBezTo>
                <a:cubicBezTo>
                  <a:pt x="11370" y="20752"/>
                  <a:pt x="11262" y="20676"/>
                  <a:pt x="11144" y="20642"/>
                </a:cubicBezTo>
                <a:cubicBezTo>
                  <a:pt x="11061" y="20559"/>
                  <a:pt x="10938" y="20504"/>
                  <a:pt x="10804" y="20504"/>
                </a:cubicBezTo>
                <a:close/>
              </a:path>
            </a:pathLst>
          </a:custGeom>
          <a:solidFill>
            <a:srgbClr val="2AB5E8"/>
          </a:solidFill>
          <a:ln w="12700">
            <a:miter lim="400000"/>
          </a:ln>
        </p:spPr>
        <p:txBody>
          <a:bodyPr lIns="0" tIns="0" rIns="0" bIns="0" anchor="ctr"/>
          <a:lstStyle/>
          <a:p>
            <a:pPr defTabSz="1219200">
              <a:defRPr sz="1800">
                <a:solidFill>
                  <a:srgbClr val="000000"/>
                </a:solidFill>
              </a:defRPr>
            </a:pPr>
          </a:p>
        </p:txBody>
      </p:sp>
      <p:sp>
        <p:nvSpPr>
          <p:cNvPr id="917" name="Google Shape;2883;p291"/>
          <p:cNvSpPr/>
          <p:nvPr/>
        </p:nvSpPr>
        <p:spPr>
          <a:xfrm>
            <a:off x="5837299" y="1901799"/>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918" name="Google Shape;2884;p291"/>
          <p:cNvSpPr/>
          <p:nvPr/>
        </p:nvSpPr>
        <p:spPr>
          <a:xfrm rot="16200000">
            <a:off x="4260866"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919" name="Google Shape;2885;p291"/>
          <p:cNvSpPr/>
          <p:nvPr/>
        </p:nvSpPr>
        <p:spPr>
          <a:xfrm rot="5400000">
            <a:off x="7413733"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920" name="Google Shape;2886;p291"/>
          <p:cNvSpPr txBox="1"/>
          <p:nvPr/>
        </p:nvSpPr>
        <p:spPr>
          <a:xfrm>
            <a:off x="6515333" y="1245199"/>
            <a:ext cx="3840001" cy="141825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a:solidFill>
                  <a:srgbClr val="11567F"/>
                </a:solidFill>
              </a:defRPr>
            </a:pPr>
            <a:r>
              <a:t>UP</a:t>
            </a:r>
          </a:p>
          <a:p>
            <a:pPr marL="330200" indent="-223519" defTabSz="1219200">
              <a:spcBef>
                <a:spcPts val="500"/>
              </a:spcBef>
              <a:buClr>
                <a:srgbClr val="262626"/>
              </a:buClr>
              <a:buSzPts val="1600"/>
              <a:buFont typeface="Arial"/>
              <a:buChar char="●"/>
              <a:defRPr sz="1600">
                <a:solidFill>
                  <a:srgbClr val="262626"/>
                </a:solidFill>
              </a:defRPr>
            </a:pPr>
            <a:r>
              <a:t>Single query performance</a:t>
            </a:r>
          </a:p>
          <a:p>
            <a:pPr marL="330200" indent="-223519" defTabSz="1219200">
              <a:spcBef>
                <a:spcPts val="500"/>
              </a:spcBef>
              <a:buClr>
                <a:srgbClr val="262626"/>
              </a:buClr>
              <a:buSzPts val="1600"/>
              <a:buFont typeface="Arial"/>
              <a:buChar char="●"/>
              <a:defRPr sz="1600">
                <a:solidFill>
                  <a:srgbClr val="262626"/>
                </a:solidFill>
              </a:defRPr>
            </a:pPr>
            <a:r>
              <a:t>More data, more complex queries</a:t>
            </a:r>
          </a:p>
          <a:p>
            <a:pPr marL="330200" indent="-223519" defTabSz="1219200">
              <a:spcBef>
                <a:spcPts val="500"/>
              </a:spcBef>
              <a:buClr>
                <a:srgbClr val="262626"/>
              </a:buClr>
              <a:buSzPts val="1600"/>
              <a:buFont typeface="Arial"/>
              <a:buChar char="●"/>
              <a:defRPr sz="1600">
                <a:solidFill>
                  <a:srgbClr val="262626"/>
                </a:solidFill>
              </a:defRPr>
            </a:pPr>
            <a:r>
              <a:t>Add more servers to the cluster</a:t>
            </a:r>
          </a:p>
        </p:txBody>
      </p:sp>
      <p:sp>
        <p:nvSpPr>
          <p:cNvPr id="921" name="Google Shape;2887;p291"/>
          <p:cNvSpPr txBox="1"/>
          <p:nvPr/>
        </p:nvSpPr>
        <p:spPr>
          <a:xfrm>
            <a:off x="487699" y="3712300"/>
            <a:ext cx="3637201" cy="141825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a:solidFill>
                  <a:srgbClr val="D9D9D9"/>
                </a:solidFill>
              </a:defRPr>
            </a:pPr>
            <a:r>
              <a:t>ACROSS</a:t>
            </a:r>
          </a:p>
          <a:p>
            <a:pPr marL="330200" indent="-223519" defTabSz="1219200">
              <a:spcBef>
                <a:spcPts val="500"/>
              </a:spcBef>
              <a:buClr>
                <a:srgbClr val="D9D9D9"/>
              </a:buClr>
              <a:buSzPts val="1600"/>
              <a:buFont typeface="Arial"/>
              <a:buChar char="●"/>
              <a:defRPr sz="1600">
                <a:solidFill>
                  <a:srgbClr val="D9D9D9"/>
                </a:solidFill>
              </a:defRPr>
            </a:pPr>
            <a:r>
              <a:t>Many competing workloads</a:t>
            </a:r>
          </a:p>
          <a:p>
            <a:pPr marL="330200" indent="-223519" defTabSz="1219200">
              <a:spcBef>
                <a:spcPts val="500"/>
              </a:spcBef>
              <a:buClr>
                <a:srgbClr val="D9D9D9"/>
              </a:buClr>
              <a:buSzPts val="1600"/>
              <a:buFont typeface="Arial"/>
              <a:buChar char="●"/>
              <a:defRPr sz="1600">
                <a:solidFill>
                  <a:srgbClr val="D9D9D9"/>
                </a:solidFill>
              </a:defRPr>
            </a:pPr>
            <a:r>
              <a:t>Resource contention</a:t>
            </a:r>
          </a:p>
          <a:p>
            <a:pPr marL="330200" indent="-223519" defTabSz="1219200">
              <a:spcBef>
                <a:spcPts val="500"/>
              </a:spcBef>
              <a:buClr>
                <a:srgbClr val="D9D9D9"/>
              </a:buClr>
              <a:buSzPts val="1600"/>
              <a:buFont typeface="Arial"/>
              <a:buChar char="●"/>
              <a:defRPr sz="1600">
                <a:solidFill>
                  <a:srgbClr val="D9D9D9"/>
                </a:solidFill>
              </a:defRPr>
            </a:pPr>
            <a:r>
              <a:t>Isolate on separate warehouses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5" name="Google Shape;2893;p292"/>
          <p:cNvSpPr txBox="1"/>
          <p:nvPr/>
        </p:nvSpPr>
        <p:spPr>
          <a:xfrm>
            <a:off x="654917" y="1749033"/>
            <a:ext cx="949734" cy="4686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defTabSz="1219200">
              <a:defRPr sz="900">
                <a:solidFill>
                  <a:srgbClr val="11567F"/>
                </a:solidFill>
              </a:defRPr>
            </a:pPr>
            <a:r>
              <a:t>Structured</a:t>
            </a:r>
          </a:p>
          <a:p>
            <a:pPr defTabSz="1219200">
              <a:defRPr sz="900">
                <a:solidFill>
                  <a:srgbClr val="11567F"/>
                </a:solidFill>
              </a:defRPr>
            </a:pPr>
            <a:r>
              <a:t>Semi-Structured</a:t>
            </a:r>
          </a:p>
          <a:p>
            <a:pPr defTabSz="1219200">
              <a:defRPr sz="900">
                <a:solidFill>
                  <a:srgbClr val="11567F"/>
                </a:solidFill>
              </a:defRPr>
            </a:pPr>
            <a:r>
              <a:t>Unstructured</a:t>
            </a:r>
          </a:p>
        </p:txBody>
      </p:sp>
      <p:sp>
        <p:nvSpPr>
          <p:cNvPr id="926" name="Google Shape;2894;p292"/>
          <p:cNvSpPr/>
          <p:nvPr/>
        </p:nvSpPr>
        <p:spPr>
          <a:xfrm>
            <a:off x="1780349"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927" name="Google Shape;2895;p292"/>
          <p:cNvSpPr/>
          <p:nvPr/>
        </p:nvSpPr>
        <p:spPr>
          <a:xfrm>
            <a:off x="2181922"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928" name="Google Shape;2896;p292" descr="Google Shape;2896;p292"/>
          <p:cNvPicPr>
            <a:picLocks noChangeAspect="1"/>
          </p:cNvPicPr>
          <p:nvPr/>
        </p:nvPicPr>
        <p:blipFill>
          <a:blip r:embed="rId3">
            <a:extLst/>
          </a:blip>
          <a:stretch>
            <a:fillRect/>
          </a:stretch>
        </p:blipFill>
        <p:spPr>
          <a:xfrm>
            <a:off x="1996486" y="2156770"/>
            <a:ext cx="322162" cy="370831"/>
          </a:xfrm>
          <a:prstGeom prst="rect">
            <a:avLst/>
          </a:prstGeom>
          <a:ln w="12700">
            <a:miter lim="400000"/>
          </a:ln>
        </p:spPr>
      </p:pic>
      <p:pic>
        <p:nvPicPr>
          <p:cNvPr id="929" name="Google Shape;2897;p292" descr="Google Shape;2897;p292"/>
          <p:cNvPicPr>
            <a:picLocks noChangeAspect="1"/>
          </p:cNvPicPr>
          <p:nvPr/>
        </p:nvPicPr>
        <p:blipFill>
          <a:blip r:embed="rId4">
            <a:extLst/>
          </a:blip>
          <a:stretch>
            <a:fillRect/>
          </a:stretch>
        </p:blipFill>
        <p:spPr>
          <a:xfrm>
            <a:off x="9059274" y="4598965"/>
            <a:ext cx="437601" cy="437601"/>
          </a:xfrm>
          <a:prstGeom prst="rect">
            <a:avLst/>
          </a:prstGeom>
          <a:ln w="12700">
            <a:miter lim="400000"/>
          </a:ln>
        </p:spPr>
      </p:pic>
      <p:grpSp>
        <p:nvGrpSpPr>
          <p:cNvPr id="937" name="Google Shape;2898;p292"/>
          <p:cNvGrpSpPr/>
          <p:nvPr/>
        </p:nvGrpSpPr>
        <p:grpSpPr>
          <a:xfrm>
            <a:off x="3459810" y="772149"/>
            <a:ext cx="5273056" cy="5313890"/>
            <a:chOff x="0" y="0"/>
            <a:chExt cx="5273054" cy="5313889"/>
          </a:xfrm>
        </p:grpSpPr>
        <p:sp>
          <p:nvSpPr>
            <p:cNvPr id="930" name="Google Shape;2899;p292"/>
            <p:cNvSpPr/>
            <p:nvPr/>
          </p:nvSpPr>
          <p:spPr>
            <a:xfrm>
              <a:off x="593581" y="0"/>
              <a:ext cx="1773413" cy="1955316"/>
            </a:xfrm>
            <a:custGeom>
              <a:avLst/>
              <a:gdLst/>
              <a:ahLst/>
              <a:cxnLst>
                <a:cxn ang="0">
                  <a:pos x="wd2" y="hd2"/>
                </a:cxn>
                <a:cxn ang="5400000">
                  <a:pos x="wd2" y="hd2"/>
                </a:cxn>
                <a:cxn ang="10800000">
                  <a:pos x="wd2" y="hd2"/>
                </a:cxn>
                <a:cxn ang="16200000">
                  <a:pos x="wd2" y="hd2"/>
                </a:cxn>
              </a:cxnLst>
              <a:rect l="0" t="0" r="r" b="b"/>
              <a:pathLst>
                <a:path w="21062" h="21539" fill="norm" stroke="1" extrusionOk="0">
                  <a:moveTo>
                    <a:pt x="1911" y="13938"/>
                  </a:moveTo>
                  <a:cubicBezTo>
                    <a:pt x="15203" y="21111"/>
                    <a:pt x="15203" y="21111"/>
                    <a:pt x="15203" y="21111"/>
                  </a:cubicBezTo>
                  <a:cubicBezTo>
                    <a:pt x="15902" y="21437"/>
                    <a:pt x="16690" y="21600"/>
                    <a:pt x="17477" y="21518"/>
                  </a:cubicBezTo>
                  <a:cubicBezTo>
                    <a:pt x="19488" y="21437"/>
                    <a:pt x="21062" y="19807"/>
                    <a:pt x="21062" y="17932"/>
                  </a:cubicBezTo>
                  <a:cubicBezTo>
                    <a:pt x="21062" y="3668"/>
                    <a:pt x="21062" y="3668"/>
                    <a:pt x="21062" y="3668"/>
                  </a:cubicBezTo>
                  <a:cubicBezTo>
                    <a:pt x="21062" y="1630"/>
                    <a:pt x="19313" y="0"/>
                    <a:pt x="17127" y="0"/>
                  </a:cubicBezTo>
                  <a:cubicBezTo>
                    <a:pt x="15028" y="0"/>
                    <a:pt x="13279" y="1630"/>
                    <a:pt x="13279" y="3668"/>
                  </a:cubicBezTo>
                  <a:cubicBezTo>
                    <a:pt x="13279" y="11656"/>
                    <a:pt x="13279" y="11656"/>
                    <a:pt x="13279" y="11656"/>
                  </a:cubicBezTo>
                  <a:cubicBezTo>
                    <a:pt x="5846" y="7662"/>
                    <a:pt x="5846" y="7662"/>
                    <a:pt x="5846" y="7662"/>
                  </a:cubicBezTo>
                  <a:cubicBezTo>
                    <a:pt x="4009" y="6684"/>
                    <a:pt x="1561" y="7254"/>
                    <a:pt x="511" y="8966"/>
                  </a:cubicBezTo>
                  <a:cubicBezTo>
                    <a:pt x="-538" y="10759"/>
                    <a:pt x="74" y="12960"/>
                    <a:pt x="1911" y="1393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1" name="Google Shape;2900;p292"/>
            <p:cNvSpPr/>
            <p:nvPr/>
          </p:nvSpPr>
          <p:spPr>
            <a:xfrm>
              <a:off x="0" y="1680539"/>
              <a:ext cx="1777487" cy="1961168"/>
            </a:xfrm>
            <a:custGeom>
              <a:avLst/>
              <a:gdLst/>
              <a:ahLst/>
              <a:cxnLst>
                <a:cxn ang="0">
                  <a:pos x="wd2" y="hd2"/>
                </a:cxn>
                <a:cxn ang="5400000">
                  <a:pos x="wd2" y="hd2"/>
                </a:cxn>
                <a:cxn ang="10800000">
                  <a:pos x="wd2" y="hd2"/>
                </a:cxn>
                <a:cxn ang="16200000">
                  <a:pos x="wd2" y="hd2"/>
                </a:cxn>
              </a:cxnLst>
              <a:rect l="0" t="0" r="r" b="b"/>
              <a:pathLst>
                <a:path w="21062" h="20636" fill="norm" stroke="1" extrusionOk="0">
                  <a:moveTo>
                    <a:pt x="20887" y="11371"/>
                  </a:moveTo>
                  <a:cubicBezTo>
                    <a:pt x="20975" y="10981"/>
                    <a:pt x="21062" y="10591"/>
                    <a:pt x="21062" y="10201"/>
                  </a:cubicBezTo>
                  <a:cubicBezTo>
                    <a:pt x="21062" y="9967"/>
                    <a:pt x="20975" y="9655"/>
                    <a:pt x="20887" y="9421"/>
                  </a:cubicBezTo>
                  <a:cubicBezTo>
                    <a:pt x="20625" y="8563"/>
                    <a:pt x="20013" y="7784"/>
                    <a:pt x="19051" y="7316"/>
                  </a:cubicBezTo>
                  <a:cubicBezTo>
                    <a:pt x="5846" y="454"/>
                    <a:pt x="5846" y="454"/>
                    <a:pt x="5846" y="454"/>
                  </a:cubicBezTo>
                  <a:cubicBezTo>
                    <a:pt x="4009" y="-482"/>
                    <a:pt x="1561" y="64"/>
                    <a:pt x="511" y="1779"/>
                  </a:cubicBezTo>
                  <a:cubicBezTo>
                    <a:pt x="-538" y="3417"/>
                    <a:pt x="74" y="5522"/>
                    <a:pt x="1911" y="6536"/>
                  </a:cubicBezTo>
                  <a:cubicBezTo>
                    <a:pt x="9344" y="10279"/>
                    <a:pt x="9344" y="10279"/>
                    <a:pt x="9344" y="10279"/>
                  </a:cubicBezTo>
                  <a:cubicBezTo>
                    <a:pt x="1911" y="14100"/>
                    <a:pt x="1911" y="14100"/>
                    <a:pt x="1911" y="14100"/>
                  </a:cubicBezTo>
                  <a:cubicBezTo>
                    <a:pt x="74" y="15114"/>
                    <a:pt x="-538" y="17219"/>
                    <a:pt x="511" y="18857"/>
                  </a:cubicBezTo>
                  <a:cubicBezTo>
                    <a:pt x="1561" y="20572"/>
                    <a:pt x="4009" y="21118"/>
                    <a:pt x="5846" y="20182"/>
                  </a:cubicBezTo>
                  <a:cubicBezTo>
                    <a:pt x="19051" y="13320"/>
                    <a:pt x="19051" y="13320"/>
                    <a:pt x="19051" y="13320"/>
                  </a:cubicBezTo>
                  <a:cubicBezTo>
                    <a:pt x="20013" y="12852"/>
                    <a:pt x="20625" y="12150"/>
                    <a:pt x="20887" y="1137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2" name="Google Shape;2901;p292"/>
            <p:cNvSpPr/>
            <p:nvPr/>
          </p:nvSpPr>
          <p:spPr>
            <a:xfrm>
              <a:off x="2906327" y="0"/>
              <a:ext cx="1777226" cy="1955316"/>
            </a:xfrm>
            <a:custGeom>
              <a:avLst/>
              <a:gdLst/>
              <a:ahLst/>
              <a:cxnLst>
                <a:cxn ang="0">
                  <a:pos x="wd2" y="hd2"/>
                </a:cxn>
                <a:cxn ang="5400000">
                  <a:pos x="wd2" y="hd2"/>
                </a:cxn>
                <a:cxn ang="10800000">
                  <a:pos x="wd2" y="hd2"/>
                </a:cxn>
                <a:cxn ang="16200000">
                  <a:pos x="wd2" y="hd2"/>
                </a:cxn>
              </a:cxnLst>
              <a:rect l="0" t="0" r="r" b="b"/>
              <a:pathLst>
                <a:path w="21059" h="21539" fill="norm" stroke="1" extrusionOk="0">
                  <a:moveTo>
                    <a:pt x="3585" y="21518"/>
                  </a:moveTo>
                  <a:cubicBezTo>
                    <a:pt x="4372" y="21600"/>
                    <a:pt x="5160" y="21437"/>
                    <a:pt x="5859" y="21111"/>
                  </a:cubicBezTo>
                  <a:cubicBezTo>
                    <a:pt x="19064" y="13938"/>
                    <a:pt x="19064" y="13938"/>
                    <a:pt x="19064" y="13938"/>
                  </a:cubicBezTo>
                  <a:cubicBezTo>
                    <a:pt x="20988" y="12960"/>
                    <a:pt x="21600" y="10759"/>
                    <a:pt x="20551" y="8966"/>
                  </a:cubicBezTo>
                  <a:cubicBezTo>
                    <a:pt x="19414" y="7254"/>
                    <a:pt x="17053" y="6684"/>
                    <a:pt x="15216" y="7662"/>
                  </a:cubicBezTo>
                  <a:cubicBezTo>
                    <a:pt x="7783" y="11656"/>
                    <a:pt x="7783" y="11656"/>
                    <a:pt x="7783" y="11656"/>
                  </a:cubicBezTo>
                  <a:cubicBezTo>
                    <a:pt x="7783" y="3668"/>
                    <a:pt x="7783" y="3668"/>
                    <a:pt x="7783" y="3668"/>
                  </a:cubicBezTo>
                  <a:cubicBezTo>
                    <a:pt x="7783" y="1630"/>
                    <a:pt x="6034" y="0"/>
                    <a:pt x="3848" y="0"/>
                  </a:cubicBezTo>
                  <a:cubicBezTo>
                    <a:pt x="1749" y="0"/>
                    <a:pt x="0" y="1630"/>
                    <a:pt x="0" y="3668"/>
                  </a:cubicBezTo>
                  <a:cubicBezTo>
                    <a:pt x="0" y="17932"/>
                    <a:pt x="0" y="17932"/>
                    <a:pt x="0" y="17932"/>
                  </a:cubicBezTo>
                  <a:cubicBezTo>
                    <a:pt x="0" y="19807"/>
                    <a:pt x="1574" y="21437"/>
                    <a:pt x="3585" y="2151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3" name="Google Shape;2902;p292"/>
            <p:cNvSpPr/>
            <p:nvPr/>
          </p:nvSpPr>
          <p:spPr>
            <a:xfrm>
              <a:off x="593581" y="3361424"/>
              <a:ext cx="1773413" cy="1952466"/>
            </a:xfrm>
            <a:custGeom>
              <a:avLst/>
              <a:gdLst/>
              <a:ahLst/>
              <a:cxnLst>
                <a:cxn ang="0">
                  <a:pos x="wd2" y="hd2"/>
                </a:cxn>
                <a:cxn ang="5400000">
                  <a:pos x="wd2" y="hd2"/>
                </a:cxn>
                <a:cxn ang="10800000">
                  <a:pos x="wd2" y="hd2"/>
                </a:cxn>
                <a:cxn ang="16200000">
                  <a:pos x="wd2" y="hd2"/>
                </a:cxn>
              </a:cxnLst>
              <a:rect l="0" t="0" r="r" b="b"/>
              <a:pathLst>
                <a:path w="21062" h="21600" fill="norm" stroke="1" extrusionOk="0">
                  <a:moveTo>
                    <a:pt x="17477" y="0"/>
                  </a:moveTo>
                  <a:cubicBezTo>
                    <a:pt x="16690" y="0"/>
                    <a:pt x="15902" y="164"/>
                    <a:pt x="15203" y="491"/>
                  </a:cubicBezTo>
                  <a:cubicBezTo>
                    <a:pt x="1911" y="7691"/>
                    <a:pt x="1911" y="7691"/>
                    <a:pt x="1911" y="7691"/>
                  </a:cubicBezTo>
                  <a:cubicBezTo>
                    <a:pt x="74" y="8673"/>
                    <a:pt x="-538" y="10882"/>
                    <a:pt x="511" y="12682"/>
                  </a:cubicBezTo>
                  <a:cubicBezTo>
                    <a:pt x="1561" y="14400"/>
                    <a:pt x="4009" y="14973"/>
                    <a:pt x="5846" y="13991"/>
                  </a:cubicBezTo>
                  <a:cubicBezTo>
                    <a:pt x="13279" y="9982"/>
                    <a:pt x="13279" y="9982"/>
                    <a:pt x="13279" y="9982"/>
                  </a:cubicBezTo>
                  <a:cubicBezTo>
                    <a:pt x="13279" y="18000"/>
                    <a:pt x="13279" y="18000"/>
                    <a:pt x="13279" y="18000"/>
                  </a:cubicBezTo>
                  <a:cubicBezTo>
                    <a:pt x="13279" y="19964"/>
                    <a:pt x="15028" y="21600"/>
                    <a:pt x="17127" y="21600"/>
                  </a:cubicBezTo>
                  <a:cubicBezTo>
                    <a:pt x="19313" y="21600"/>
                    <a:pt x="21062" y="19964"/>
                    <a:pt x="21062" y="18000"/>
                  </a:cubicBezTo>
                  <a:cubicBezTo>
                    <a:pt x="21062" y="3682"/>
                    <a:pt x="21062" y="3682"/>
                    <a:pt x="21062" y="3682"/>
                  </a:cubicBezTo>
                  <a:cubicBezTo>
                    <a:pt x="21062" y="1718"/>
                    <a:pt x="19488" y="164"/>
                    <a:pt x="17477" y="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4" name="Google Shape;2903;p292"/>
            <p:cNvSpPr/>
            <p:nvPr/>
          </p:nvSpPr>
          <p:spPr>
            <a:xfrm>
              <a:off x="2024161" y="2044445"/>
              <a:ext cx="1229179" cy="1233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29"/>
                  </a:moveTo>
                  <a:cubicBezTo>
                    <a:pt x="21600" y="11382"/>
                    <a:pt x="21600" y="11382"/>
                    <a:pt x="21600" y="11382"/>
                  </a:cubicBezTo>
                  <a:cubicBezTo>
                    <a:pt x="21600" y="10994"/>
                    <a:pt x="21600" y="10477"/>
                    <a:pt x="21600" y="10218"/>
                  </a:cubicBezTo>
                  <a:cubicBezTo>
                    <a:pt x="21600" y="9571"/>
                    <a:pt x="21600" y="9571"/>
                    <a:pt x="21600" y="9571"/>
                  </a:cubicBezTo>
                  <a:cubicBezTo>
                    <a:pt x="21600" y="9313"/>
                    <a:pt x="21341" y="8795"/>
                    <a:pt x="21083" y="8537"/>
                  </a:cubicBezTo>
                  <a:cubicBezTo>
                    <a:pt x="13063" y="388"/>
                    <a:pt x="13063" y="388"/>
                    <a:pt x="13063" y="388"/>
                  </a:cubicBezTo>
                  <a:cubicBezTo>
                    <a:pt x="12805" y="129"/>
                    <a:pt x="12287" y="0"/>
                    <a:pt x="12029" y="0"/>
                  </a:cubicBezTo>
                  <a:cubicBezTo>
                    <a:pt x="11382" y="0"/>
                    <a:pt x="11382" y="0"/>
                    <a:pt x="11382" y="0"/>
                  </a:cubicBezTo>
                  <a:cubicBezTo>
                    <a:pt x="10994" y="0"/>
                    <a:pt x="10477" y="0"/>
                    <a:pt x="10218" y="0"/>
                  </a:cubicBezTo>
                  <a:cubicBezTo>
                    <a:pt x="9571" y="0"/>
                    <a:pt x="9571" y="0"/>
                    <a:pt x="9571" y="0"/>
                  </a:cubicBezTo>
                  <a:cubicBezTo>
                    <a:pt x="9313" y="0"/>
                    <a:pt x="8795" y="129"/>
                    <a:pt x="8537" y="388"/>
                  </a:cubicBezTo>
                  <a:cubicBezTo>
                    <a:pt x="388" y="8537"/>
                    <a:pt x="388" y="8537"/>
                    <a:pt x="388" y="8537"/>
                  </a:cubicBezTo>
                  <a:cubicBezTo>
                    <a:pt x="129" y="8795"/>
                    <a:pt x="0" y="9313"/>
                    <a:pt x="0" y="9571"/>
                  </a:cubicBezTo>
                  <a:cubicBezTo>
                    <a:pt x="0" y="10218"/>
                    <a:pt x="0" y="10218"/>
                    <a:pt x="0" y="10218"/>
                  </a:cubicBezTo>
                  <a:cubicBezTo>
                    <a:pt x="0" y="10477"/>
                    <a:pt x="0" y="10994"/>
                    <a:pt x="0" y="11382"/>
                  </a:cubicBezTo>
                  <a:cubicBezTo>
                    <a:pt x="0" y="12029"/>
                    <a:pt x="0" y="12029"/>
                    <a:pt x="0" y="12029"/>
                  </a:cubicBezTo>
                  <a:cubicBezTo>
                    <a:pt x="0" y="12287"/>
                    <a:pt x="129" y="12805"/>
                    <a:pt x="388" y="13063"/>
                  </a:cubicBezTo>
                  <a:cubicBezTo>
                    <a:pt x="8537" y="21083"/>
                    <a:pt x="8537" y="21083"/>
                    <a:pt x="8537" y="21083"/>
                  </a:cubicBezTo>
                  <a:cubicBezTo>
                    <a:pt x="8795" y="21341"/>
                    <a:pt x="9313" y="21600"/>
                    <a:pt x="9571" y="21600"/>
                  </a:cubicBezTo>
                  <a:cubicBezTo>
                    <a:pt x="10218" y="21600"/>
                    <a:pt x="10218" y="21600"/>
                    <a:pt x="10218" y="21600"/>
                  </a:cubicBezTo>
                  <a:cubicBezTo>
                    <a:pt x="10477" y="21600"/>
                    <a:pt x="10994" y="21600"/>
                    <a:pt x="11382" y="21600"/>
                  </a:cubicBezTo>
                  <a:cubicBezTo>
                    <a:pt x="12029" y="21600"/>
                    <a:pt x="12029" y="21600"/>
                    <a:pt x="12029" y="21600"/>
                  </a:cubicBezTo>
                  <a:cubicBezTo>
                    <a:pt x="12287" y="21600"/>
                    <a:pt x="12805" y="21341"/>
                    <a:pt x="13063" y="21083"/>
                  </a:cubicBezTo>
                  <a:cubicBezTo>
                    <a:pt x="21083" y="13063"/>
                    <a:pt x="21083" y="13063"/>
                    <a:pt x="21083" y="13063"/>
                  </a:cubicBezTo>
                  <a:cubicBezTo>
                    <a:pt x="21341" y="12805"/>
                    <a:pt x="21600" y="12287"/>
                    <a:pt x="21600" y="12029"/>
                  </a:cubicBezTo>
                  <a:moveTo>
                    <a:pt x="14616" y="10865"/>
                  </a:moveTo>
                  <a:cubicBezTo>
                    <a:pt x="14616" y="11123"/>
                    <a:pt x="14486" y="11641"/>
                    <a:pt x="14228" y="11899"/>
                  </a:cubicBezTo>
                  <a:cubicBezTo>
                    <a:pt x="11899" y="14228"/>
                    <a:pt x="11899" y="14228"/>
                    <a:pt x="11899" y="14228"/>
                  </a:cubicBezTo>
                  <a:cubicBezTo>
                    <a:pt x="11641" y="14486"/>
                    <a:pt x="11123" y="14616"/>
                    <a:pt x="10865" y="14616"/>
                  </a:cubicBezTo>
                  <a:cubicBezTo>
                    <a:pt x="10735" y="14616"/>
                    <a:pt x="10735" y="14616"/>
                    <a:pt x="10735" y="14616"/>
                  </a:cubicBezTo>
                  <a:cubicBezTo>
                    <a:pt x="10347" y="14616"/>
                    <a:pt x="9959" y="14486"/>
                    <a:pt x="9701" y="14228"/>
                  </a:cubicBezTo>
                  <a:cubicBezTo>
                    <a:pt x="7372" y="11899"/>
                    <a:pt x="7372" y="11899"/>
                    <a:pt x="7372" y="11899"/>
                  </a:cubicBezTo>
                  <a:cubicBezTo>
                    <a:pt x="7114" y="11641"/>
                    <a:pt x="6984" y="11123"/>
                    <a:pt x="6984" y="10865"/>
                  </a:cubicBezTo>
                  <a:cubicBezTo>
                    <a:pt x="6984" y="10865"/>
                    <a:pt x="6984" y="10735"/>
                    <a:pt x="6984" y="10735"/>
                  </a:cubicBezTo>
                  <a:cubicBezTo>
                    <a:pt x="6984" y="10477"/>
                    <a:pt x="7114" y="9959"/>
                    <a:pt x="7372" y="9701"/>
                  </a:cubicBezTo>
                  <a:cubicBezTo>
                    <a:pt x="9701" y="7372"/>
                    <a:pt x="9701" y="7372"/>
                    <a:pt x="9701" y="7372"/>
                  </a:cubicBezTo>
                  <a:cubicBezTo>
                    <a:pt x="9959" y="7114"/>
                    <a:pt x="10347" y="6984"/>
                    <a:pt x="10735" y="6984"/>
                  </a:cubicBezTo>
                  <a:cubicBezTo>
                    <a:pt x="10735" y="6984"/>
                    <a:pt x="10735" y="6984"/>
                    <a:pt x="10865" y="6984"/>
                  </a:cubicBezTo>
                  <a:cubicBezTo>
                    <a:pt x="11123" y="6984"/>
                    <a:pt x="11641" y="7114"/>
                    <a:pt x="11899" y="7372"/>
                  </a:cubicBezTo>
                  <a:cubicBezTo>
                    <a:pt x="14228" y="9701"/>
                    <a:pt x="14228" y="9701"/>
                    <a:pt x="14228" y="9701"/>
                  </a:cubicBezTo>
                  <a:cubicBezTo>
                    <a:pt x="14486" y="9959"/>
                    <a:pt x="14616" y="10477"/>
                    <a:pt x="14616" y="10735"/>
                  </a:cubicBezTo>
                  <a:cubicBezTo>
                    <a:pt x="14616" y="10735"/>
                    <a:pt x="14616" y="10865"/>
                    <a:pt x="14616" y="10865"/>
                  </a:cubicBezTo>
                  <a:close/>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5" name="Google Shape;2904;p292"/>
            <p:cNvSpPr/>
            <p:nvPr/>
          </p:nvSpPr>
          <p:spPr>
            <a:xfrm>
              <a:off x="2906327" y="3361424"/>
              <a:ext cx="1777226" cy="1952466"/>
            </a:xfrm>
            <a:custGeom>
              <a:avLst/>
              <a:gdLst/>
              <a:ahLst/>
              <a:cxnLst>
                <a:cxn ang="0">
                  <a:pos x="wd2" y="hd2"/>
                </a:cxn>
                <a:cxn ang="5400000">
                  <a:pos x="wd2" y="hd2"/>
                </a:cxn>
                <a:cxn ang="10800000">
                  <a:pos x="wd2" y="hd2"/>
                </a:cxn>
                <a:cxn ang="16200000">
                  <a:pos x="wd2" y="hd2"/>
                </a:cxn>
              </a:cxnLst>
              <a:rect l="0" t="0" r="r" b="b"/>
              <a:pathLst>
                <a:path w="21059" h="21600" fill="norm" stroke="1" extrusionOk="0">
                  <a:moveTo>
                    <a:pt x="19064" y="7691"/>
                  </a:moveTo>
                  <a:cubicBezTo>
                    <a:pt x="5859" y="491"/>
                    <a:pt x="5859" y="491"/>
                    <a:pt x="5859" y="491"/>
                  </a:cubicBezTo>
                  <a:cubicBezTo>
                    <a:pt x="5160" y="164"/>
                    <a:pt x="4372" y="0"/>
                    <a:pt x="3585" y="0"/>
                  </a:cubicBezTo>
                  <a:cubicBezTo>
                    <a:pt x="1574" y="164"/>
                    <a:pt x="0" y="1718"/>
                    <a:pt x="0" y="3682"/>
                  </a:cubicBezTo>
                  <a:cubicBezTo>
                    <a:pt x="0" y="18000"/>
                    <a:pt x="0" y="18000"/>
                    <a:pt x="0" y="18000"/>
                  </a:cubicBezTo>
                  <a:cubicBezTo>
                    <a:pt x="0" y="19964"/>
                    <a:pt x="1749" y="21600"/>
                    <a:pt x="3848" y="21600"/>
                  </a:cubicBezTo>
                  <a:cubicBezTo>
                    <a:pt x="6034" y="21600"/>
                    <a:pt x="7783" y="19964"/>
                    <a:pt x="7783" y="18000"/>
                  </a:cubicBezTo>
                  <a:cubicBezTo>
                    <a:pt x="7783" y="9982"/>
                    <a:pt x="7783" y="9982"/>
                    <a:pt x="7783" y="9982"/>
                  </a:cubicBezTo>
                  <a:cubicBezTo>
                    <a:pt x="15216" y="13991"/>
                    <a:pt x="15216" y="13991"/>
                    <a:pt x="15216" y="13991"/>
                  </a:cubicBezTo>
                  <a:cubicBezTo>
                    <a:pt x="17053" y="14973"/>
                    <a:pt x="19414" y="14400"/>
                    <a:pt x="20551" y="12682"/>
                  </a:cubicBezTo>
                  <a:cubicBezTo>
                    <a:pt x="21600" y="10882"/>
                    <a:pt x="20988" y="8673"/>
                    <a:pt x="19064" y="769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936" name="Google Shape;2905;p292"/>
            <p:cNvSpPr/>
            <p:nvPr/>
          </p:nvSpPr>
          <p:spPr>
            <a:xfrm>
              <a:off x="3495829" y="1680539"/>
              <a:ext cx="1777226" cy="1961165"/>
            </a:xfrm>
            <a:custGeom>
              <a:avLst/>
              <a:gdLst/>
              <a:ahLst/>
              <a:cxnLst>
                <a:cxn ang="0">
                  <a:pos x="wd2" y="hd2"/>
                </a:cxn>
                <a:cxn ang="5400000">
                  <a:pos x="wd2" y="hd2"/>
                </a:cxn>
                <a:cxn ang="10800000">
                  <a:pos x="wd2" y="hd2"/>
                </a:cxn>
                <a:cxn ang="16200000">
                  <a:pos x="wd2" y="hd2"/>
                </a:cxn>
              </a:cxnLst>
              <a:rect l="0" t="0" r="r" b="b"/>
              <a:pathLst>
                <a:path w="21059" h="20636" fill="norm" stroke="1" extrusionOk="0">
                  <a:moveTo>
                    <a:pt x="19064" y="14100"/>
                  </a:moveTo>
                  <a:cubicBezTo>
                    <a:pt x="11718" y="10279"/>
                    <a:pt x="11718" y="10279"/>
                    <a:pt x="11718" y="10279"/>
                  </a:cubicBezTo>
                  <a:cubicBezTo>
                    <a:pt x="19064" y="6536"/>
                    <a:pt x="19064" y="6536"/>
                    <a:pt x="19064" y="6536"/>
                  </a:cubicBezTo>
                  <a:cubicBezTo>
                    <a:pt x="20988" y="5522"/>
                    <a:pt x="21600" y="3417"/>
                    <a:pt x="20551" y="1779"/>
                  </a:cubicBezTo>
                  <a:cubicBezTo>
                    <a:pt x="19414" y="64"/>
                    <a:pt x="17053" y="-482"/>
                    <a:pt x="15216" y="454"/>
                  </a:cubicBezTo>
                  <a:cubicBezTo>
                    <a:pt x="1924" y="7316"/>
                    <a:pt x="1924" y="7316"/>
                    <a:pt x="1924" y="7316"/>
                  </a:cubicBezTo>
                  <a:cubicBezTo>
                    <a:pt x="1049" y="7784"/>
                    <a:pt x="437" y="8563"/>
                    <a:pt x="175" y="9421"/>
                  </a:cubicBezTo>
                  <a:cubicBezTo>
                    <a:pt x="87" y="9655"/>
                    <a:pt x="0" y="9967"/>
                    <a:pt x="0" y="10201"/>
                  </a:cubicBezTo>
                  <a:cubicBezTo>
                    <a:pt x="0" y="10591"/>
                    <a:pt x="87" y="10981"/>
                    <a:pt x="175" y="11371"/>
                  </a:cubicBezTo>
                  <a:cubicBezTo>
                    <a:pt x="437" y="12150"/>
                    <a:pt x="1049" y="12852"/>
                    <a:pt x="1924" y="13320"/>
                  </a:cubicBezTo>
                  <a:cubicBezTo>
                    <a:pt x="15216" y="20182"/>
                    <a:pt x="15216" y="20182"/>
                    <a:pt x="15216" y="20182"/>
                  </a:cubicBezTo>
                  <a:cubicBezTo>
                    <a:pt x="17053" y="21118"/>
                    <a:pt x="19414" y="20572"/>
                    <a:pt x="20551" y="18857"/>
                  </a:cubicBezTo>
                  <a:cubicBezTo>
                    <a:pt x="21600" y="17219"/>
                    <a:pt x="20988" y="15114"/>
                    <a:pt x="19064" y="1410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grpSp>
      <p:grpSp>
        <p:nvGrpSpPr>
          <p:cNvPr id="943" name="Google Shape;2906;p292"/>
          <p:cNvGrpSpPr/>
          <p:nvPr/>
        </p:nvGrpSpPr>
        <p:grpSpPr>
          <a:xfrm>
            <a:off x="5688232" y="3201801"/>
            <a:ext cx="322035" cy="357038"/>
            <a:chOff x="0" y="0"/>
            <a:chExt cx="322034" cy="357037"/>
          </a:xfrm>
        </p:grpSpPr>
        <p:sp>
          <p:nvSpPr>
            <p:cNvPr id="938" name="Google Shape;2907;p292"/>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39" name="Google Shape;2908;p292"/>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0" name="Google Shape;2909;p292"/>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1" name="Google Shape;2910;p292"/>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2" name="Google Shape;2911;p292"/>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949" name="Google Shape;2912;p292"/>
          <p:cNvGrpSpPr/>
          <p:nvPr/>
        </p:nvGrpSpPr>
        <p:grpSpPr>
          <a:xfrm>
            <a:off x="6180173" y="3201801"/>
            <a:ext cx="322035" cy="357038"/>
            <a:chOff x="0" y="0"/>
            <a:chExt cx="322034" cy="357037"/>
          </a:xfrm>
        </p:grpSpPr>
        <p:sp>
          <p:nvSpPr>
            <p:cNvPr id="944" name="Google Shape;2913;p292"/>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5" name="Google Shape;2914;p292"/>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6" name="Google Shape;2915;p292"/>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7" name="Google Shape;2916;p292"/>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48" name="Google Shape;2917;p292"/>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961" name="Google Shape;2918;p292"/>
          <p:cNvGrpSpPr/>
          <p:nvPr/>
        </p:nvGrpSpPr>
        <p:grpSpPr>
          <a:xfrm>
            <a:off x="5870613" y="3200557"/>
            <a:ext cx="450001" cy="498813"/>
            <a:chOff x="0" y="0"/>
            <a:chExt cx="450000" cy="498812"/>
          </a:xfrm>
        </p:grpSpPr>
        <p:sp>
          <p:nvSpPr>
            <p:cNvPr id="950" name="Google Shape;2919;p292"/>
            <p:cNvSpPr/>
            <p:nvPr/>
          </p:nvSpPr>
          <p:spPr>
            <a:xfrm>
              <a:off x="-1" y="96175"/>
              <a:ext cx="449912" cy="4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51" name="Google Shape;2920;p292"/>
            <p:cNvSpPr/>
            <p:nvPr/>
          </p:nvSpPr>
          <p:spPr>
            <a:xfrm>
              <a:off x="-1" y="296680"/>
              <a:ext cx="449912" cy="9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52" name="Google Shape;2921;p292"/>
            <p:cNvSpPr/>
            <p:nvPr/>
          </p:nvSpPr>
          <p:spPr>
            <a:xfrm>
              <a:off x="-1" y="190722"/>
              <a:ext cx="449912" cy="94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53" name="Google Shape;2922;p292"/>
            <p:cNvSpPr/>
            <p:nvPr/>
          </p:nvSpPr>
          <p:spPr>
            <a:xfrm>
              <a:off x="-1" y="-1"/>
              <a:ext cx="450002" cy="190802"/>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954" name="Google Shape;2923;p292"/>
            <p:cNvSpPr/>
            <p:nvPr/>
          </p:nvSpPr>
          <p:spPr>
            <a:xfrm>
              <a:off x="237161" y="111658"/>
              <a:ext cx="81130" cy="45367"/>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55" name="Google Shape;2924;p292"/>
            <p:cNvSpPr/>
            <p:nvPr/>
          </p:nvSpPr>
          <p:spPr>
            <a:xfrm>
              <a:off x="131884" y="111662"/>
              <a:ext cx="81231" cy="45219"/>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56" name="Google Shape;2925;p292"/>
            <p:cNvSpPr/>
            <p:nvPr/>
          </p:nvSpPr>
          <p:spPr>
            <a:xfrm>
              <a:off x="104846" y="72671"/>
              <a:ext cx="81093" cy="45465"/>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57" name="Google Shape;2926;p292"/>
            <p:cNvSpPr/>
            <p:nvPr/>
          </p:nvSpPr>
          <p:spPr>
            <a:xfrm>
              <a:off x="131602" y="33733"/>
              <a:ext cx="81223" cy="45249"/>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58" name="Google Shape;2927;p292"/>
            <p:cNvSpPr/>
            <p:nvPr/>
          </p:nvSpPr>
          <p:spPr>
            <a:xfrm>
              <a:off x="237161" y="33733"/>
              <a:ext cx="81130" cy="45361"/>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59" name="Google Shape;2928;p292"/>
            <p:cNvSpPr/>
            <p:nvPr/>
          </p:nvSpPr>
          <p:spPr>
            <a:xfrm>
              <a:off x="197111" y="81033"/>
              <a:ext cx="55877" cy="28673"/>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960" name="Google Shape;2929;p292"/>
            <p:cNvSpPr/>
            <p:nvPr/>
          </p:nvSpPr>
          <p:spPr>
            <a:xfrm>
              <a:off x="264198" y="72842"/>
              <a:ext cx="81082" cy="4521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964" name="Google Shape;2930;p292"/>
          <p:cNvGrpSpPr/>
          <p:nvPr/>
        </p:nvGrpSpPr>
        <p:grpSpPr>
          <a:xfrm>
            <a:off x="5787730" y="5026474"/>
            <a:ext cx="599994" cy="618520"/>
            <a:chOff x="0" y="0"/>
            <a:chExt cx="599993" cy="618518"/>
          </a:xfrm>
        </p:grpSpPr>
        <p:sp>
          <p:nvSpPr>
            <p:cNvPr id="962" name="Google Shape;2931;p292"/>
            <p:cNvSpPr/>
            <p:nvPr/>
          </p:nvSpPr>
          <p:spPr>
            <a:xfrm>
              <a:off x="0" y="0"/>
              <a:ext cx="599994" cy="618519"/>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63" name="Google Shape;2932;p292"/>
            <p:cNvSpPr txBox="1"/>
            <p:nvPr/>
          </p:nvSpPr>
          <p:spPr>
            <a:xfrm>
              <a:off x="87460" y="23008"/>
              <a:ext cx="440067" cy="51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800">
                  <a:solidFill>
                    <a:srgbClr val="FFFFFF"/>
                  </a:solidFill>
                </a:defRPr>
              </a:lvl1pPr>
            </a:lstStyle>
            <a:p>
              <a:pPr/>
              <a:r>
                <a:t>L</a:t>
              </a:r>
            </a:p>
          </p:txBody>
        </p:sp>
      </p:grpSp>
      <p:sp>
        <p:nvSpPr>
          <p:cNvPr id="965" name="Google Shape;2933;p292"/>
          <p:cNvSpPr/>
          <p:nvPr/>
        </p:nvSpPr>
        <p:spPr>
          <a:xfrm rot="19687960">
            <a:off x="6531009" y="2522000"/>
            <a:ext cx="1918347" cy="232099"/>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968" name="Google Shape;2934;p292"/>
          <p:cNvGrpSpPr/>
          <p:nvPr/>
        </p:nvGrpSpPr>
        <p:grpSpPr>
          <a:xfrm>
            <a:off x="8365994" y="1669243"/>
            <a:ext cx="491266" cy="503035"/>
            <a:chOff x="0" y="0"/>
            <a:chExt cx="491265" cy="503033"/>
          </a:xfrm>
        </p:grpSpPr>
        <p:sp>
          <p:nvSpPr>
            <p:cNvPr id="966" name="Google Shape;2935;p292"/>
            <p:cNvSpPr/>
            <p:nvPr/>
          </p:nvSpPr>
          <p:spPr>
            <a:xfrm>
              <a:off x="57" y="0"/>
              <a:ext cx="487963" cy="503034"/>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67" name="Google Shape;2936;p292"/>
            <p:cNvSpPr txBox="1"/>
            <p:nvPr/>
          </p:nvSpPr>
          <p:spPr>
            <a:xfrm>
              <a:off x="0" y="10174"/>
              <a:ext cx="491266" cy="4429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200">
                  <a:solidFill>
                    <a:srgbClr val="FFFFFF"/>
                  </a:solidFill>
                </a:defRPr>
              </a:lvl1pPr>
            </a:lstStyle>
            <a:p>
              <a:pPr/>
              <a:r>
                <a:t>M</a:t>
              </a:r>
            </a:p>
          </p:txBody>
        </p:sp>
      </p:grpSp>
      <p:sp>
        <p:nvSpPr>
          <p:cNvPr id="969" name="Google Shape;2937;p292"/>
          <p:cNvSpPr/>
          <p:nvPr/>
        </p:nvSpPr>
        <p:spPr>
          <a:xfrm flipH="1" rot="12660011">
            <a:off x="3675467" y="2500809"/>
            <a:ext cx="2049547" cy="23200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970" name="Google Shape;2938;p292"/>
          <p:cNvSpPr txBox="1"/>
          <p:nvPr/>
        </p:nvSpPr>
        <p:spPr>
          <a:xfrm>
            <a:off x="3066342" y="1749049"/>
            <a:ext cx="473266" cy="383558"/>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lnSpc>
                <a:spcPct val="90000"/>
              </a:lnSpc>
              <a:defRPr b="1" sz="1000">
                <a:solidFill>
                  <a:srgbClr val="11567F"/>
                </a:solidFill>
              </a:defRPr>
            </a:lvl1pPr>
          </a:lstStyle>
          <a:p>
            <a:pPr/>
            <a:r>
              <a:t>Data Load</a:t>
            </a:r>
          </a:p>
        </p:txBody>
      </p:sp>
      <p:sp>
        <p:nvSpPr>
          <p:cNvPr id="971" name="Google Shape;2939;p292"/>
          <p:cNvSpPr/>
          <p:nvPr/>
        </p:nvSpPr>
        <p:spPr>
          <a:xfrm flipH="1" rot="10800000">
            <a:off x="2671665" y="1868834"/>
            <a:ext cx="401601" cy="2024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solidFill>
              <a:srgbClr val="29B5E8"/>
            </a:solidFill>
          </a:ln>
        </p:spPr>
        <p:txBody>
          <a:bodyPr lIns="0" tIns="0" rIns="0" bIns="0" anchor="ctr"/>
          <a:lstStyle/>
          <a:p>
            <a:pPr algn="ctr" defTabSz="1219200">
              <a:defRPr sz="1000">
                <a:solidFill>
                  <a:srgbClr val="FFFFFF"/>
                </a:solidFill>
              </a:defRPr>
            </a:pPr>
          </a:p>
        </p:txBody>
      </p:sp>
      <p:grpSp>
        <p:nvGrpSpPr>
          <p:cNvPr id="974" name="Google Shape;2940;p292"/>
          <p:cNvGrpSpPr/>
          <p:nvPr/>
        </p:nvGrpSpPr>
        <p:grpSpPr>
          <a:xfrm>
            <a:off x="3575106" y="1873833"/>
            <a:ext cx="291494" cy="294181"/>
            <a:chOff x="0" y="0"/>
            <a:chExt cx="291493" cy="294180"/>
          </a:xfrm>
        </p:grpSpPr>
        <p:sp>
          <p:nvSpPr>
            <p:cNvPr id="972" name="Google Shape;2941;p292"/>
            <p:cNvSpPr/>
            <p:nvPr/>
          </p:nvSpPr>
          <p:spPr>
            <a:xfrm>
              <a:off x="0" y="0"/>
              <a:ext cx="285366" cy="29418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73" name="Google Shape;2942;p292"/>
            <p:cNvSpPr txBox="1"/>
            <p:nvPr/>
          </p:nvSpPr>
          <p:spPr>
            <a:xfrm>
              <a:off x="7826" y="21936"/>
              <a:ext cx="283668" cy="232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800">
                  <a:solidFill>
                    <a:srgbClr val="FFFFFF"/>
                  </a:solidFill>
                </a:defRPr>
              </a:lvl1pPr>
            </a:lstStyle>
            <a:p>
              <a:pPr/>
              <a:r>
                <a:t>XS</a:t>
              </a:r>
            </a:p>
          </p:txBody>
        </p:sp>
      </p:grpSp>
      <p:sp>
        <p:nvSpPr>
          <p:cNvPr id="975" name="Google Shape;2943;p292"/>
          <p:cNvSpPr/>
          <p:nvPr/>
        </p:nvSpPr>
        <p:spPr>
          <a:xfrm flipH="1" rot="12711790">
            <a:off x="6557082" y="4089239"/>
            <a:ext cx="2049661" cy="21611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976" name="Google Shape;2944;p292"/>
          <p:cNvSpPr/>
          <p:nvPr/>
        </p:nvSpPr>
        <p:spPr>
          <a:xfrm flipH="1" rot="1926244">
            <a:off x="6389537" y="4281286"/>
            <a:ext cx="2240627" cy="217640"/>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979" name="Google Shape;2945;p292"/>
          <p:cNvGrpSpPr/>
          <p:nvPr/>
        </p:nvGrpSpPr>
        <p:grpSpPr>
          <a:xfrm>
            <a:off x="3585259" y="4615154"/>
            <a:ext cx="367121" cy="378461"/>
            <a:chOff x="0" y="0"/>
            <a:chExt cx="367119" cy="378460"/>
          </a:xfrm>
        </p:grpSpPr>
        <p:sp>
          <p:nvSpPr>
            <p:cNvPr id="977" name="Google Shape;2946;p292"/>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78" name="Google Shape;2947;p292"/>
            <p:cNvSpPr txBox="1"/>
            <p:nvPr/>
          </p:nvSpPr>
          <p:spPr>
            <a:xfrm>
              <a:off x="27806"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grpSp>
        <p:nvGrpSpPr>
          <p:cNvPr id="982" name="Google Shape;2948;p292"/>
          <p:cNvGrpSpPr/>
          <p:nvPr/>
        </p:nvGrpSpPr>
        <p:grpSpPr>
          <a:xfrm>
            <a:off x="8490175" y="4615154"/>
            <a:ext cx="367120" cy="378461"/>
            <a:chOff x="0" y="0"/>
            <a:chExt cx="367119" cy="378460"/>
          </a:xfrm>
        </p:grpSpPr>
        <p:sp>
          <p:nvSpPr>
            <p:cNvPr id="980" name="Google Shape;2949;p292"/>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81" name="Google Shape;2950;p292"/>
            <p:cNvSpPr txBox="1"/>
            <p:nvPr/>
          </p:nvSpPr>
          <p:spPr>
            <a:xfrm>
              <a:off x="27807"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sp>
        <p:nvSpPr>
          <p:cNvPr id="983" name="Google Shape;2951;p292"/>
          <p:cNvSpPr/>
          <p:nvPr/>
        </p:nvSpPr>
        <p:spPr>
          <a:xfrm>
            <a:off x="5850783" y="442543"/>
            <a:ext cx="487963" cy="503036"/>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a:miter lim="400000"/>
          </a:ln>
        </p:spPr>
        <p:txBody>
          <a:bodyPr lIns="0" tIns="0" rIns="0" bIns="0"/>
          <a:lstStyle/>
          <a:p>
            <a:pPr defTabSz="1219200">
              <a:defRPr sz="7600">
                <a:solidFill>
                  <a:srgbClr val="262626"/>
                </a:solidFill>
              </a:defRPr>
            </a:pPr>
          </a:p>
        </p:txBody>
      </p:sp>
      <p:sp>
        <p:nvSpPr>
          <p:cNvPr id="984" name="Google Shape;2952;p292"/>
          <p:cNvSpPr txBox="1"/>
          <p:nvPr/>
        </p:nvSpPr>
        <p:spPr>
          <a:xfrm>
            <a:off x="5850726" y="452718"/>
            <a:ext cx="491266" cy="442927"/>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2200">
                <a:solidFill>
                  <a:srgbClr val="FFFFFF"/>
                </a:solidFill>
              </a:defRPr>
            </a:lvl1pPr>
          </a:lstStyle>
          <a:p>
            <a:pPr/>
            <a:r>
              <a:t>M</a:t>
            </a:r>
          </a:p>
        </p:txBody>
      </p:sp>
      <p:sp>
        <p:nvSpPr>
          <p:cNvPr id="985" name="Google Shape;2953;p292"/>
          <p:cNvSpPr txBox="1"/>
          <p:nvPr/>
        </p:nvSpPr>
        <p:spPr>
          <a:xfrm>
            <a:off x="2009527" y="4978815"/>
            <a:ext cx="1652468"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r" defTabSz="1219200">
              <a:defRPr b="1" sz="1000">
                <a:solidFill>
                  <a:srgbClr val="11567F"/>
                </a:solidFill>
              </a:defRPr>
            </a:lvl1pPr>
          </a:lstStyle>
          <a:p>
            <a:pPr/>
            <a:r>
              <a:t>Data Transformation</a:t>
            </a:r>
          </a:p>
        </p:txBody>
      </p:sp>
      <p:pic>
        <p:nvPicPr>
          <p:cNvPr id="986" name="Google Shape;2954;p292" descr="Google Shape;2954;p292"/>
          <p:cNvPicPr>
            <a:picLocks noChangeAspect="1"/>
          </p:cNvPicPr>
          <p:nvPr/>
        </p:nvPicPr>
        <p:blipFill>
          <a:blip r:embed="rId4">
            <a:extLst/>
          </a:blip>
          <a:stretch>
            <a:fillRect/>
          </a:stretch>
        </p:blipFill>
        <p:spPr>
          <a:xfrm>
            <a:off x="3066090" y="4588274"/>
            <a:ext cx="437601" cy="437601"/>
          </a:xfrm>
          <a:prstGeom prst="rect">
            <a:avLst/>
          </a:prstGeom>
          <a:ln w="12700">
            <a:miter lim="400000"/>
          </a:ln>
        </p:spPr>
      </p:pic>
      <p:grpSp>
        <p:nvGrpSpPr>
          <p:cNvPr id="991" name="Google Shape;2955;p292"/>
          <p:cNvGrpSpPr/>
          <p:nvPr/>
        </p:nvGrpSpPr>
        <p:grpSpPr>
          <a:xfrm>
            <a:off x="8412863" y="4384666"/>
            <a:ext cx="599995" cy="952935"/>
            <a:chOff x="0" y="0"/>
            <a:chExt cx="599993" cy="952933"/>
          </a:xfrm>
        </p:grpSpPr>
        <p:sp>
          <p:nvSpPr>
            <p:cNvPr id="987" name="Google Shape;2956;p292"/>
            <p:cNvSpPr/>
            <p:nvPr/>
          </p:nvSpPr>
          <p:spPr>
            <a:xfrm>
              <a:off x="0" y="164941"/>
              <a:ext cx="599994" cy="618520"/>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988" name="Google Shape;2957;p292"/>
            <p:cNvSpPr txBox="1"/>
            <p:nvPr/>
          </p:nvSpPr>
          <p:spPr>
            <a:xfrm>
              <a:off x="101260" y="277216"/>
              <a:ext cx="440067" cy="3438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600">
                  <a:solidFill>
                    <a:srgbClr val="FFFFFF"/>
                  </a:solidFill>
                </a:defRPr>
              </a:lvl1pPr>
            </a:lstStyle>
            <a:p>
              <a:pPr/>
              <a:r>
                <a:t>XL</a:t>
              </a:r>
            </a:p>
          </p:txBody>
        </p:sp>
        <p:sp>
          <p:nvSpPr>
            <p:cNvPr id="989" name="Google Shape;2958;p292"/>
            <p:cNvSpPr/>
            <p:nvPr/>
          </p:nvSpPr>
          <p:spPr>
            <a:xfrm>
              <a:off x="183936" y="0"/>
              <a:ext cx="232801" cy="32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38"/>
                  </a:moveTo>
                  <a:lnTo>
                    <a:pt x="10800" y="0"/>
                  </a:lnTo>
                  <a:lnTo>
                    <a:pt x="21600" y="12438"/>
                  </a:lnTo>
                  <a:lnTo>
                    <a:pt x="16200" y="12438"/>
                  </a:lnTo>
                  <a:lnTo>
                    <a:pt x="16200" y="21600"/>
                  </a:lnTo>
                  <a:lnTo>
                    <a:pt x="5400" y="21600"/>
                  </a:lnTo>
                  <a:lnTo>
                    <a:pt x="5400" y="12438"/>
                  </a:lnTo>
                  <a:close/>
                </a:path>
              </a:pathLst>
            </a:cu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990" name="Google Shape;2959;p292"/>
            <p:cNvSpPr/>
            <p:nvPr/>
          </p:nvSpPr>
          <p:spPr>
            <a:xfrm flipH="1" rot="10800000">
              <a:off x="183936" y="624533"/>
              <a:ext cx="232801" cy="32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38"/>
                  </a:moveTo>
                  <a:lnTo>
                    <a:pt x="10800" y="0"/>
                  </a:lnTo>
                  <a:lnTo>
                    <a:pt x="21600" y="12438"/>
                  </a:lnTo>
                  <a:lnTo>
                    <a:pt x="16200" y="12438"/>
                  </a:lnTo>
                  <a:lnTo>
                    <a:pt x="16200" y="21600"/>
                  </a:lnTo>
                  <a:lnTo>
                    <a:pt x="5400" y="21600"/>
                  </a:lnTo>
                  <a:lnTo>
                    <a:pt x="5400" y="12438"/>
                  </a:lnTo>
                  <a:close/>
                </a:path>
              </a:pathLst>
            </a:cu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sp>
        <p:nvSpPr>
          <p:cNvPr id="992" name="Google Shape;2960;p292"/>
          <p:cNvSpPr txBox="1"/>
          <p:nvPr/>
        </p:nvSpPr>
        <p:spPr>
          <a:xfrm>
            <a:off x="362499" y="5220165"/>
            <a:ext cx="2166801" cy="469079"/>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defRPr b="1" sz="1200">
                <a:solidFill>
                  <a:srgbClr val="11567F"/>
                </a:solidFill>
              </a:defRPr>
            </a:lvl1pPr>
          </a:lstStyle>
          <a:p>
            <a:pPr/>
            <a:r>
              <a:t>Intelligent Infrastructure:</a:t>
            </a:r>
            <a:endParaRPr sz="1000">
              <a:solidFill>
                <a:srgbClr val="666666"/>
              </a:solidFill>
            </a:endParaRPr>
          </a:p>
        </p:txBody>
      </p:sp>
      <p:sp>
        <p:nvSpPr>
          <p:cNvPr id="993" name="Google Shape;2961;p292"/>
          <p:cNvSpPr txBox="1"/>
          <p:nvPr/>
        </p:nvSpPr>
        <p:spPr>
          <a:xfrm>
            <a:off x="362499" y="6140098"/>
            <a:ext cx="21668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Transactional Control</a:t>
            </a:r>
          </a:p>
        </p:txBody>
      </p:sp>
      <p:sp>
        <p:nvSpPr>
          <p:cNvPr id="994" name="Google Shape;2962;p292"/>
          <p:cNvSpPr txBox="1"/>
          <p:nvPr/>
        </p:nvSpPr>
        <p:spPr>
          <a:xfrm>
            <a:off x="362499" y="5557698"/>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Logical Model</a:t>
            </a:r>
          </a:p>
        </p:txBody>
      </p:sp>
      <p:sp>
        <p:nvSpPr>
          <p:cNvPr id="995" name="Google Shape;2963;p292"/>
          <p:cNvSpPr txBox="1"/>
          <p:nvPr/>
        </p:nvSpPr>
        <p:spPr>
          <a:xfrm>
            <a:off x="362499" y="5751849"/>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Security</a:t>
            </a:r>
          </a:p>
        </p:txBody>
      </p:sp>
      <p:sp>
        <p:nvSpPr>
          <p:cNvPr id="996" name="Google Shape;2964;p292"/>
          <p:cNvSpPr txBox="1"/>
          <p:nvPr/>
        </p:nvSpPr>
        <p:spPr>
          <a:xfrm>
            <a:off x="362499" y="5945965"/>
            <a:ext cx="21668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Query Planning &amp; Optimization</a:t>
            </a:r>
          </a:p>
        </p:txBody>
      </p:sp>
      <p:grpSp>
        <p:nvGrpSpPr>
          <p:cNvPr id="1012" name="Google Shape;2965;p292"/>
          <p:cNvGrpSpPr/>
          <p:nvPr/>
        </p:nvGrpSpPr>
        <p:grpSpPr>
          <a:xfrm>
            <a:off x="833433" y="223417"/>
            <a:ext cx="3044467" cy="1427216"/>
            <a:chOff x="0" y="0"/>
            <a:chExt cx="3044466" cy="1427214"/>
          </a:xfrm>
        </p:grpSpPr>
        <p:sp>
          <p:nvSpPr>
            <p:cNvPr id="997" name="Google Shape;2966;p292"/>
            <p:cNvSpPr/>
            <p:nvPr/>
          </p:nvSpPr>
          <p:spPr>
            <a:xfrm>
              <a:off x="1266" y="16"/>
              <a:ext cx="3043201" cy="1427199"/>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1008" name="Google Shape;2967;p292"/>
            <p:cNvGrpSpPr/>
            <p:nvPr/>
          </p:nvGrpSpPr>
          <p:grpSpPr>
            <a:xfrm>
              <a:off x="94302" y="394505"/>
              <a:ext cx="2780513" cy="987394"/>
              <a:chOff x="0" y="0"/>
              <a:chExt cx="2780511" cy="987393"/>
            </a:xfrm>
          </p:grpSpPr>
          <p:pic>
            <p:nvPicPr>
              <p:cNvPr id="998" name="Google Shape;2968;p292" descr="Google Shape;2968;p292"/>
              <p:cNvPicPr>
                <a:picLocks noChangeAspect="1"/>
              </p:cNvPicPr>
              <p:nvPr/>
            </p:nvPicPr>
            <p:blipFill>
              <a:blip r:embed="rId5">
                <a:extLst/>
              </a:blip>
              <a:stretch>
                <a:fillRect/>
              </a:stretch>
            </p:blipFill>
            <p:spPr>
              <a:xfrm>
                <a:off x="0" y="266992"/>
                <a:ext cx="759211" cy="433840"/>
              </a:xfrm>
              <a:prstGeom prst="rect">
                <a:avLst/>
              </a:prstGeom>
              <a:ln w="12700" cap="flat">
                <a:noFill/>
                <a:miter lim="400000"/>
              </a:ln>
              <a:effectLst/>
            </p:spPr>
          </p:pic>
          <p:pic>
            <p:nvPicPr>
              <p:cNvPr id="999" name="Google Shape;2969;p292" descr="Google Shape;2969;p292"/>
              <p:cNvPicPr>
                <a:picLocks noChangeAspect="1"/>
              </p:cNvPicPr>
              <p:nvPr/>
            </p:nvPicPr>
            <p:blipFill>
              <a:blip r:embed="rId6">
                <a:extLst/>
              </a:blip>
              <a:stretch>
                <a:fillRect/>
              </a:stretch>
            </p:blipFill>
            <p:spPr>
              <a:xfrm>
                <a:off x="147683" y="-1"/>
                <a:ext cx="867020" cy="292918"/>
              </a:xfrm>
              <a:prstGeom prst="rect">
                <a:avLst/>
              </a:prstGeom>
              <a:ln w="12700" cap="flat">
                <a:noFill/>
                <a:miter lim="400000"/>
              </a:ln>
              <a:effectLst/>
            </p:spPr>
          </p:pic>
          <p:pic>
            <p:nvPicPr>
              <p:cNvPr id="1000" name="Google Shape;2970;p292" descr="Google Shape;2970;p292"/>
              <p:cNvPicPr>
                <a:picLocks noChangeAspect="1"/>
              </p:cNvPicPr>
              <p:nvPr/>
            </p:nvPicPr>
            <p:blipFill>
              <a:blip r:embed="rId7">
                <a:extLst/>
              </a:blip>
              <a:stretch>
                <a:fillRect/>
              </a:stretch>
            </p:blipFill>
            <p:spPr>
              <a:xfrm>
                <a:off x="1074420" y="58286"/>
                <a:ext cx="708527" cy="176345"/>
              </a:xfrm>
              <a:prstGeom prst="rect">
                <a:avLst/>
              </a:prstGeom>
              <a:ln w="12700" cap="flat">
                <a:noFill/>
                <a:miter lim="400000"/>
              </a:ln>
              <a:effectLst/>
            </p:spPr>
          </p:pic>
          <p:pic>
            <p:nvPicPr>
              <p:cNvPr id="1001" name="Google Shape;2971;p292" descr="Google Shape;2971;p292"/>
              <p:cNvPicPr>
                <a:picLocks noChangeAspect="1"/>
              </p:cNvPicPr>
              <p:nvPr/>
            </p:nvPicPr>
            <p:blipFill>
              <a:blip r:embed="rId8">
                <a:extLst/>
              </a:blip>
              <a:stretch>
                <a:fillRect/>
              </a:stretch>
            </p:blipFill>
            <p:spPr>
              <a:xfrm>
                <a:off x="759215" y="356321"/>
                <a:ext cx="516302" cy="255182"/>
              </a:xfrm>
              <a:prstGeom prst="rect">
                <a:avLst/>
              </a:prstGeom>
              <a:ln w="12700" cap="flat">
                <a:noFill/>
                <a:miter lim="400000"/>
              </a:ln>
              <a:effectLst/>
            </p:spPr>
          </p:pic>
          <p:pic>
            <p:nvPicPr>
              <p:cNvPr id="1002" name="Google Shape;2972;p292" descr="Google Shape;2972;p292"/>
              <p:cNvPicPr>
                <a:picLocks noChangeAspect="1"/>
              </p:cNvPicPr>
              <p:nvPr/>
            </p:nvPicPr>
            <p:blipFill>
              <a:blip r:embed="rId9">
                <a:extLst/>
              </a:blip>
              <a:stretch>
                <a:fillRect/>
              </a:stretch>
            </p:blipFill>
            <p:spPr>
              <a:xfrm>
                <a:off x="2157982" y="364778"/>
                <a:ext cx="622281" cy="238269"/>
              </a:xfrm>
              <a:prstGeom prst="rect">
                <a:avLst/>
              </a:prstGeom>
              <a:ln w="12700" cap="flat">
                <a:noFill/>
                <a:miter lim="400000"/>
              </a:ln>
              <a:effectLst/>
            </p:spPr>
          </p:pic>
          <p:pic>
            <p:nvPicPr>
              <p:cNvPr id="1003" name="Google Shape;2973;p292" descr="Google Shape;2973;p292"/>
              <p:cNvPicPr>
                <a:picLocks noChangeAspect="1"/>
              </p:cNvPicPr>
              <p:nvPr/>
            </p:nvPicPr>
            <p:blipFill>
              <a:blip r:embed="rId10">
                <a:extLst/>
              </a:blip>
              <a:stretch>
                <a:fillRect/>
              </a:stretch>
            </p:blipFill>
            <p:spPr>
              <a:xfrm>
                <a:off x="75793" y="658522"/>
                <a:ext cx="897119" cy="328872"/>
              </a:xfrm>
              <a:prstGeom prst="rect">
                <a:avLst/>
              </a:prstGeom>
              <a:ln w="12700" cap="flat">
                <a:noFill/>
                <a:miter lim="400000"/>
              </a:ln>
              <a:effectLst/>
            </p:spPr>
          </p:pic>
          <p:pic>
            <p:nvPicPr>
              <p:cNvPr id="1004" name="Google Shape;2974;p292" descr="Google Shape;2974;p292"/>
              <p:cNvPicPr>
                <a:picLocks noChangeAspect="1"/>
              </p:cNvPicPr>
              <p:nvPr/>
            </p:nvPicPr>
            <p:blipFill>
              <a:blip r:embed="rId11">
                <a:extLst/>
              </a:blip>
              <a:stretch>
                <a:fillRect/>
              </a:stretch>
            </p:blipFill>
            <p:spPr>
              <a:xfrm>
                <a:off x="1021882" y="665336"/>
                <a:ext cx="764205" cy="315243"/>
              </a:xfrm>
              <a:prstGeom prst="rect">
                <a:avLst/>
              </a:prstGeom>
              <a:ln w="12700" cap="flat">
                <a:noFill/>
                <a:miter lim="400000"/>
              </a:ln>
              <a:effectLst/>
            </p:spPr>
          </p:pic>
          <p:pic>
            <p:nvPicPr>
              <p:cNvPr id="1005" name="Google Shape;2975;p292" descr="Google Shape;2975;p292"/>
              <p:cNvPicPr>
                <a:picLocks noChangeAspect="1"/>
              </p:cNvPicPr>
              <p:nvPr/>
            </p:nvPicPr>
            <p:blipFill>
              <a:blip r:embed="rId12">
                <a:extLst/>
              </a:blip>
              <a:stretch>
                <a:fillRect/>
              </a:stretch>
            </p:blipFill>
            <p:spPr>
              <a:xfrm>
                <a:off x="1835041" y="651620"/>
                <a:ext cx="945471" cy="326015"/>
              </a:xfrm>
              <a:prstGeom prst="rect">
                <a:avLst/>
              </a:prstGeom>
              <a:ln w="12700" cap="flat">
                <a:noFill/>
                <a:miter lim="400000"/>
              </a:ln>
              <a:effectLst/>
            </p:spPr>
          </p:pic>
          <p:pic>
            <p:nvPicPr>
              <p:cNvPr id="1006" name="Google Shape;2976;p292" descr="Google Shape;2976;p292"/>
              <p:cNvPicPr>
                <a:picLocks noChangeAspect="1"/>
              </p:cNvPicPr>
              <p:nvPr/>
            </p:nvPicPr>
            <p:blipFill>
              <a:blip r:embed="rId13">
                <a:extLst/>
              </a:blip>
              <a:stretch>
                <a:fillRect/>
              </a:stretch>
            </p:blipFill>
            <p:spPr>
              <a:xfrm>
                <a:off x="1925082" y="32679"/>
                <a:ext cx="637993" cy="227558"/>
              </a:xfrm>
              <a:prstGeom prst="rect">
                <a:avLst/>
              </a:prstGeom>
              <a:ln w="12700" cap="flat">
                <a:noFill/>
                <a:miter lim="400000"/>
              </a:ln>
              <a:effectLst/>
            </p:spPr>
          </p:pic>
          <p:pic>
            <p:nvPicPr>
              <p:cNvPr id="1007" name="Google Shape;2977;p292" descr="Google Shape;2977;p292"/>
              <p:cNvPicPr>
                <a:picLocks noChangeAspect="1"/>
              </p:cNvPicPr>
              <p:nvPr/>
            </p:nvPicPr>
            <p:blipFill>
              <a:blip r:embed="rId14">
                <a:extLst/>
              </a:blip>
              <a:stretch>
                <a:fillRect/>
              </a:stretch>
            </p:blipFill>
            <p:spPr>
              <a:xfrm>
                <a:off x="1391326" y="385446"/>
                <a:ext cx="622281" cy="196932"/>
              </a:xfrm>
              <a:prstGeom prst="rect">
                <a:avLst/>
              </a:prstGeom>
              <a:ln w="12700" cap="flat">
                <a:noFill/>
                <a:miter lim="400000"/>
              </a:ln>
              <a:effectLst/>
            </p:spPr>
          </p:pic>
        </p:grpSp>
        <p:grpSp>
          <p:nvGrpSpPr>
            <p:cNvPr id="1011" name="Google Shape;2978;p292"/>
            <p:cNvGrpSpPr/>
            <p:nvPr/>
          </p:nvGrpSpPr>
          <p:grpSpPr>
            <a:xfrm>
              <a:off x="-1" y="0"/>
              <a:ext cx="3043202" cy="294681"/>
              <a:chOff x="0" y="0"/>
              <a:chExt cx="3043200" cy="294680"/>
            </a:xfrm>
          </p:grpSpPr>
          <p:sp>
            <p:nvSpPr>
              <p:cNvPr id="1009" name="Rectangle"/>
              <p:cNvSpPr/>
              <p:nvPr/>
            </p:nvSpPr>
            <p:spPr>
              <a:xfrm>
                <a:off x="0" y="0"/>
                <a:ext cx="3043201" cy="293999"/>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010" name="ETL/ELT"/>
              <p:cNvSpPr txBox="1"/>
              <p:nvPr/>
            </p:nvSpPr>
            <p:spPr>
              <a:xfrm>
                <a:off x="60966" y="0"/>
                <a:ext cx="29212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ETL/ELT</a:t>
                </a:r>
              </a:p>
            </p:txBody>
          </p:sp>
        </p:grpSp>
      </p:grpSp>
      <p:grpSp>
        <p:nvGrpSpPr>
          <p:cNvPr id="1023" name="Google Shape;2979;p292"/>
          <p:cNvGrpSpPr/>
          <p:nvPr/>
        </p:nvGrpSpPr>
        <p:grpSpPr>
          <a:xfrm>
            <a:off x="8951766" y="5120233"/>
            <a:ext cx="2845644" cy="1427201"/>
            <a:chOff x="0" y="0"/>
            <a:chExt cx="2845642" cy="1427200"/>
          </a:xfrm>
        </p:grpSpPr>
        <p:sp>
          <p:nvSpPr>
            <p:cNvPr id="1013" name="Google Shape;2980;p292"/>
            <p:cNvSpPr/>
            <p:nvPr/>
          </p:nvSpPr>
          <p:spPr>
            <a:xfrm>
              <a:off x="4842" y="0"/>
              <a:ext cx="2840801" cy="14272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014" name="Google Shape;2981;p292" descr="Google Shape;2981;p292"/>
            <p:cNvPicPr>
              <a:picLocks noChangeAspect="1"/>
            </p:cNvPicPr>
            <p:nvPr/>
          </p:nvPicPr>
          <p:blipFill>
            <a:blip r:embed="rId15">
              <a:extLst/>
            </a:blip>
            <a:stretch>
              <a:fillRect/>
            </a:stretch>
          </p:blipFill>
          <p:spPr>
            <a:xfrm>
              <a:off x="85765" y="898481"/>
              <a:ext cx="833701" cy="355168"/>
            </a:xfrm>
            <a:prstGeom prst="rect">
              <a:avLst/>
            </a:prstGeom>
            <a:ln w="12700" cap="flat">
              <a:noFill/>
              <a:miter lim="400000"/>
            </a:ln>
            <a:effectLst/>
          </p:spPr>
        </p:pic>
        <p:pic>
          <p:nvPicPr>
            <p:cNvPr id="1015" name="Google Shape;2982;p292" descr="Google Shape;2982;p292"/>
            <p:cNvPicPr>
              <a:picLocks noChangeAspect="1"/>
            </p:cNvPicPr>
            <p:nvPr/>
          </p:nvPicPr>
          <p:blipFill>
            <a:blip r:embed="rId16">
              <a:extLst/>
            </a:blip>
            <a:stretch>
              <a:fillRect/>
            </a:stretch>
          </p:blipFill>
          <p:spPr>
            <a:xfrm>
              <a:off x="2191861" y="529206"/>
              <a:ext cx="443153" cy="209617"/>
            </a:xfrm>
            <a:prstGeom prst="rect">
              <a:avLst/>
            </a:prstGeom>
            <a:ln w="12700" cap="flat">
              <a:noFill/>
              <a:miter lim="400000"/>
            </a:ln>
            <a:effectLst/>
          </p:spPr>
        </p:pic>
        <p:pic>
          <p:nvPicPr>
            <p:cNvPr id="1016" name="Google Shape;2983;p292" descr="Google Shape;2983;p292"/>
            <p:cNvPicPr>
              <a:picLocks noChangeAspect="1"/>
            </p:cNvPicPr>
            <p:nvPr/>
          </p:nvPicPr>
          <p:blipFill>
            <a:blip r:embed="rId17">
              <a:extLst/>
            </a:blip>
            <a:stretch>
              <a:fillRect/>
            </a:stretch>
          </p:blipFill>
          <p:spPr>
            <a:xfrm>
              <a:off x="234823" y="534486"/>
              <a:ext cx="535584" cy="199056"/>
            </a:xfrm>
            <a:prstGeom prst="rect">
              <a:avLst/>
            </a:prstGeom>
            <a:ln w="12700" cap="flat">
              <a:noFill/>
              <a:miter lim="400000"/>
            </a:ln>
            <a:effectLst/>
          </p:spPr>
        </p:pic>
        <p:pic>
          <p:nvPicPr>
            <p:cNvPr id="1017" name="Google Shape;2984;p292" descr="Google Shape;2984;p292"/>
            <p:cNvPicPr>
              <a:picLocks noChangeAspect="1"/>
            </p:cNvPicPr>
            <p:nvPr/>
          </p:nvPicPr>
          <p:blipFill>
            <a:blip r:embed="rId18">
              <a:extLst/>
            </a:blip>
            <a:srcRect l="0" t="37295" r="0" b="38116"/>
            <a:stretch>
              <a:fillRect/>
            </a:stretch>
          </p:blipFill>
          <p:spPr>
            <a:xfrm>
              <a:off x="1023083" y="529214"/>
              <a:ext cx="852466" cy="209600"/>
            </a:xfrm>
            <a:prstGeom prst="rect">
              <a:avLst/>
            </a:prstGeom>
            <a:ln w="12700" cap="flat">
              <a:noFill/>
              <a:miter lim="400000"/>
            </a:ln>
            <a:effectLst/>
          </p:spPr>
        </p:pic>
        <p:pic>
          <p:nvPicPr>
            <p:cNvPr id="1018" name="Google Shape;2985;p292" descr="Google Shape;2985;p292"/>
            <p:cNvPicPr>
              <a:picLocks noChangeAspect="1"/>
            </p:cNvPicPr>
            <p:nvPr/>
          </p:nvPicPr>
          <p:blipFill>
            <a:blip r:embed="rId19">
              <a:extLst/>
            </a:blip>
            <a:stretch>
              <a:fillRect/>
            </a:stretch>
          </p:blipFill>
          <p:spPr>
            <a:xfrm>
              <a:off x="1047297" y="950830"/>
              <a:ext cx="804032" cy="250468"/>
            </a:xfrm>
            <a:prstGeom prst="rect">
              <a:avLst/>
            </a:prstGeom>
            <a:ln w="12700" cap="flat">
              <a:noFill/>
              <a:miter lim="400000"/>
            </a:ln>
            <a:effectLst/>
          </p:spPr>
        </p:pic>
        <p:pic>
          <p:nvPicPr>
            <p:cNvPr id="1019" name="Google Shape;2986;p292" descr="Google Shape;2986;p292"/>
            <p:cNvPicPr>
              <a:picLocks noChangeAspect="1"/>
            </p:cNvPicPr>
            <p:nvPr/>
          </p:nvPicPr>
          <p:blipFill>
            <a:blip r:embed="rId20">
              <a:extLst/>
            </a:blip>
            <a:stretch>
              <a:fillRect/>
            </a:stretch>
          </p:blipFill>
          <p:spPr>
            <a:xfrm>
              <a:off x="2198175" y="900473"/>
              <a:ext cx="351217" cy="351184"/>
            </a:xfrm>
            <a:prstGeom prst="rect">
              <a:avLst/>
            </a:prstGeom>
            <a:ln w="12700" cap="flat">
              <a:noFill/>
              <a:miter lim="400000"/>
            </a:ln>
            <a:effectLst/>
          </p:spPr>
        </p:pic>
        <p:grpSp>
          <p:nvGrpSpPr>
            <p:cNvPr id="1022" name="Google Shape;2987;p292"/>
            <p:cNvGrpSpPr/>
            <p:nvPr/>
          </p:nvGrpSpPr>
          <p:grpSpPr>
            <a:xfrm>
              <a:off x="-1" y="-1"/>
              <a:ext cx="2840802" cy="355201"/>
              <a:chOff x="0" y="0"/>
              <a:chExt cx="2840800" cy="355200"/>
            </a:xfrm>
          </p:grpSpPr>
          <p:sp>
            <p:nvSpPr>
              <p:cNvPr id="1020" name="Rectangle"/>
              <p:cNvSpPr/>
              <p:nvPr/>
            </p:nvSpPr>
            <p:spPr>
              <a:xfrm>
                <a:off x="0" y="0"/>
                <a:ext cx="2840801" cy="355201"/>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021" name="Data Science"/>
              <p:cNvSpPr txBox="1"/>
              <p:nvPr/>
            </p:nvSpPr>
            <p:spPr>
              <a:xfrm>
                <a:off x="60966" y="0"/>
                <a:ext cx="27188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Data Science</a:t>
                </a:r>
              </a:p>
            </p:txBody>
          </p:sp>
        </p:grpSp>
      </p:grpSp>
      <p:grpSp>
        <p:nvGrpSpPr>
          <p:cNvPr id="1037" name="Google Shape;2988;p292"/>
          <p:cNvGrpSpPr/>
          <p:nvPr/>
        </p:nvGrpSpPr>
        <p:grpSpPr>
          <a:xfrm>
            <a:off x="8951766" y="223433"/>
            <a:ext cx="3048001" cy="1446001"/>
            <a:chOff x="0" y="0"/>
            <a:chExt cx="3048000" cy="1446000"/>
          </a:xfrm>
        </p:grpSpPr>
        <p:sp>
          <p:nvSpPr>
            <p:cNvPr id="1024" name="Google Shape;2989;p292"/>
            <p:cNvSpPr/>
            <p:nvPr/>
          </p:nvSpPr>
          <p:spPr>
            <a:xfrm>
              <a:off x="0" y="0"/>
              <a:ext cx="3048000" cy="14460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025" name="Google Shape;2990;p292" descr="Google Shape;2990;p292"/>
            <p:cNvPicPr>
              <a:picLocks noChangeAspect="1"/>
            </p:cNvPicPr>
            <p:nvPr/>
          </p:nvPicPr>
          <p:blipFill>
            <a:blip r:embed="rId21">
              <a:extLst/>
            </a:blip>
            <a:stretch>
              <a:fillRect/>
            </a:stretch>
          </p:blipFill>
          <p:spPr>
            <a:xfrm>
              <a:off x="2147962" y="398665"/>
              <a:ext cx="741100" cy="303172"/>
            </a:xfrm>
            <a:prstGeom prst="rect">
              <a:avLst/>
            </a:prstGeom>
            <a:ln w="12700" cap="flat">
              <a:noFill/>
              <a:miter lim="400000"/>
            </a:ln>
            <a:effectLst/>
          </p:spPr>
        </p:pic>
        <p:pic>
          <p:nvPicPr>
            <p:cNvPr id="1026" name="Google Shape;2991;p292" descr="Google Shape;2991;p292"/>
            <p:cNvPicPr>
              <a:picLocks noChangeAspect="1"/>
            </p:cNvPicPr>
            <p:nvPr/>
          </p:nvPicPr>
          <p:blipFill>
            <a:blip r:embed="rId22">
              <a:extLst/>
            </a:blip>
            <a:stretch>
              <a:fillRect/>
            </a:stretch>
          </p:blipFill>
          <p:spPr>
            <a:xfrm>
              <a:off x="118498" y="364966"/>
              <a:ext cx="741100" cy="370569"/>
            </a:xfrm>
            <a:prstGeom prst="rect">
              <a:avLst/>
            </a:prstGeom>
            <a:ln w="12700" cap="flat">
              <a:noFill/>
              <a:miter lim="400000"/>
            </a:ln>
            <a:effectLst/>
          </p:spPr>
        </p:pic>
        <p:pic>
          <p:nvPicPr>
            <p:cNvPr id="1027" name="Google Shape;2992;p292" descr="Google Shape;2992;p292"/>
            <p:cNvPicPr>
              <a:picLocks noChangeAspect="1"/>
            </p:cNvPicPr>
            <p:nvPr/>
          </p:nvPicPr>
          <p:blipFill>
            <a:blip r:embed="rId23">
              <a:extLst/>
            </a:blip>
            <a:stretch>
              <a:fillRect/>
            </a:stretch>
          </p:blipFill>
          <p:spPr>
            <a:xfrm>
              <a:off x="1064582" y="449618"/>
              <a:ext cx="878425" cy="171837"/>
            </a:xfrm>
            <a:prstGeom prst="rect">
              <a:avLst/>
            </a:prstGeom>
            <a:ln w="12700" cap="flat">
              <a:noFill/>
              <a:miter lim="400000"/>
            </a:ln>
            <a:effectLst/>
          </p:spPr>
        </p:pic>
        <p:pic>
          <p:nvPicPr>
            <p:cNvPr id="1028" name="Google Shape;2993;p292" descr="Google Shape;2993;p292"/>
            <p:cNvPicPr>
              <a:picLocks noChangeAspect="1"/>
            </p:cNvPicPr>
            <p:nvPr/>
          </p:nvPicPr>
          <p:blipFill>
            <a:blip r:embed="rId24">
              <a:extLst/>
            </a:blip>
            <a:stretch>
              <a:fillRect/>
            </a:stretch>
          </p:blipFill>
          <p:spPr>
            <a:xfrm>
              <a:off x="269031" y="1095684"/>
              <a:ext cx="580788" cy="258099"/>
            </a:xfrm>
            <a:prstGeom prst="rect">
              <a:avLst/>
            </a:prstGeom>
            <a:ln w="12700" cap="flat">
              <a:noFill/>
              <a:miter lim="400000"/>
            </a:ln>
            <a:effectLst/>
          </p:spPr>
        </p:pic>
        <p:pic>
          <p:nvPicPr>
            <p:cNvPr id="1029" name="Google Shape;2994;p292" descr="Google Shape;2994;p292"/>
            <p:cNvPicPr>
              <a:picLocks noChangeAspect="1"/>
            </p:cNvPicPr>
            <p:nvPr/>
          </p:nvPicPr>
          <p:blipFill>
            <a:blip r:embed="rId25">
              <a:extLst/>
            </a:blip>
            <a:stretch>
              <a:fillRect/>
            </a:stretch>
          </p:blipFill>
          <p:spPr>
            <a:xfrm>
              <a:off x="1091213" y="774104"/>
              <a:ext cx="741100" cy="242283"/>
            </a:xfrm>
            <a:prstGeom prst="rect">
              <a:avLst/>
            </a:prstGeom>
            <a:ln w="12700" cap="flat">
              <a:noFill/>
              <a:miter lim="400000"/>
            </a:ln>
            <a:effectLst/>
          </p:spPr>
        </p:pic>
        <p:pic>
          <p:nvPicPr>
            <p:cNvPr id="1030" name="Google Shape;2995;p292" descr="Google Shape;2995;p292"/>
            <p:cNvPicPr>
              <a:picLocks noChangeAspect="1"/>
            </p:cNvPicPr>
            <p:nvPr/>
          </p:nvPicPr>
          <p:blipFill>
            <a:blip r:embed="rId26">
              <a:extLst/>
            </a:blip>
            <a:stretch>
              <a:fillRect/>
            </a:stretch>
          </p:blipFill>
          <p:spPr>
            <a:xfrm>
              <a:off x="2073692" y="1132236"/>
              <a:ext cx="889641" cy="184998"/>
            </a:xfrm>
            <a:prstGeom prst="rect">
              <a:avLst/>
            </a:prstGeom>
            <a:ln w="12700" cap="flat">
              <a:noFill/>
              <a:miter lim="400000"/>
            </a:ln>
            <a:effectLst/>
          </p:spPr>
        </p:pic>
        <p:pic>
          <p:nvPicPr>
            <p:cNvPr id="1031" name="Google Shape;2996;p292" descr="Google Shape;2996;p292"/>
            <p:cNvPicPr>
              <a:picLocks noChangeAspect="1"/>
            </p:cNvPicPr>
            <p:nvPr/>
          </p:nvPicPr>
          <p:blipFill>
            <a:blip r:embed="rId27">
              <a:extLst/>
            </a:blip>
            <a:stretch>
              <a:fillRect/>
            </a:stretch>
          </p:blipFill>
          <p:spPr>
            <a:xfrm>
              <a:off x="1191744" y="1113805"/>
              <a:ext cx="540038" cy="221858"/>
            </a:xfrm>
            <a:prstGeom prst="rect">
              <a:avLst/>
            </a:prstGeom>
            <a:ln w="12700" cap="flat">
              <a:noFill/>
              <a:miter lim="400000"/>
            </a:ln>
            <a:effectLst/>
          </p:spPr>
        </p:pic>
        <p:pic>
          <p:nvPicPr>
            <p:cNvPr id="1032" name="Google Shape;2997;p292" descr="Google Shape;2997;p292"/>
            <p:cNvPicPr>
              <a:picLocks noChangeAspect="1"/>
            </p:cNvPicPr>
            <p:nvPr/>
          </p:nvPicPr>
          <p:blipFill>
            <a:blip r:embed="rId28">
              <a:extLst/>
            </a:blip>
            <a:stretch>
              <a:fillRect/>
            </a:stretch>
          </p:blipFill>
          <p:spPr>
            <a:xfrm>
              <a:off x="204694" y="781280"/>
              <a:ext cx="645141" cy="239805"/>
            </a:xfrm>
            <a:prstGeom prst="rect">
              <a:avLst/>
            </a:prstGeom>
            <a:ln w="12700" cap="flat">
              <a:noFill/>
              <a:miter lim="400000"/>
            </a:ln>
            <a:effectLst/>
          </p:spPr>
        </p:pic>
        <p:pic>
          <p:nvPicPr>
            <p:cNvPr id="1033" name="Google Shape;2998;p292" descr="Google Shape;2998;p292"/>
            <p:cNvPicPr>
              <a:picLocks noChangeAspect="1"/>
            </p:cNvPicPr>
            <p:nvPr/>
          </p:nvPicPr>
          <p:blipFill>
            <a:blip r:embed="rId29">
              <a:extLst/>
            </a:blip>
            <a:stretch>
              <a:fillRect/>
            </a:stretch>
          </p:blipFill>
          <p:spPr>
            <a:xfrm>
              <a:off x="2100941" y="795057"/>
              <a:ext cx="835144" cy="219198"/>
            </a:xfrm>
            <a:prstGeom prst="rect">
              <a:avLst/>
            </a:prstGeom>
            <a:ln w="12700" cap="flat">
              <a:noFill/>
              <a:miter lim="400000"/>
            </a:ln>
            <a:effectLst/>
          </p:spPr>
        </p:pic>
        <p:grpSp>
          <p:nvGrpSpPr>
            <p:cNvPr id="1036" name="Google Shape;2999;p292"/>
            <p:cNvGrpSpPr/>
            <p:nvPr/>
          </p:nvGrpSpPr>
          <p:grpSpPr>
            <a:xfrm>
              <a:off x="0" y="-1"/>
              <a:ext cx="3048000" cy="326401"/>
              <a:chOff x="0" y="0"/>
              <a:chExt cx="3048000" cy="326400"/>
            </a:xfrm>
          </p:grpSpPr>
          <p:sp>
            <p:nvSpPr>
              <p:cNvPr id="1034" name="Rectangle"/>
              <p:cNvSpPr/>
              <p:nvPr/>
            </p:nvSpPr>
            <p:spPr>
              <a:xfrm>
                <a:off x="0" y="-1"/>
                <a:ext cx="3048000" cy="326402"/>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035" name="Marketing Analytics/Reporting/BI"/>
              <p:cNvSpPr txBox="1"/>
              <p:nvPr/>
            </p:nvSpPr>
            <p:spPr>
              <a:xfrm>
                <a:off x="60966" y="-1"/>
                <a:ext cx="2926068" cy="294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p>
                <a:pPr defTabSz="1219200">
                  <a:defRPr b="1" sz="1200">
                    <a:solidFill>
                      <a:srgbClr val="FFFFFF"/>
                    </a:solidFill>
                  </a:defRPr>
                </a:pPr>
                <a:r>
                  <a:t>Marketing</a:t>
                </a:r>
                <a:r>
                  <a:rPr b="0"/>
                  <a:t> </a:t>
                </a:r>
                <a:r>
                  <a:t>Analytics/Reporting/BI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 fill="hold"/>
                                        <p:tgtEl>
                                          <p:spTgt spid="982"/>
                                        </p:tgtEl>
                                      </p:cBhvr>
                                    </p:animEffect>
                                    <p:set>
                                      <p:cBhvr>
                                        <p:cTn id="7" fill="hold">
                                          <p:stCondLst>
                                            <p:cond delay="0"/>
                                          </p:stCondLst>
                                        </p:cTn>
                                        <p:tgtEl>
                                          <p:spTgt spid="982"/>
                                        </p:tgtEl>
                                        <p:attrNameLst>
                                          <p:attrName>style.visibility</p:attrName>
                                        </p:attrNameLst>
                                      </p:cBhvr>
                                      <p:to>
                                        <p:strVal val="hidden"/>
                                      </p:to>
                                    </p:set>
                                  </p:childTnLst>
                                </p:cTn>
                              </p:par>
                            </p:childTnLst>
                          </p:cTn>
                        </p:par>
                        <p:par>
                          <p:cTn id="8" fill="hold">
                            <p:stCondLst>
                              <p:cond delay="1"/>
                            </p:stCondLst>
                            <p:childTnLst>
                              <p:par>
                                <p:cTn id="9" presetClass="entr" nodeType="afterEffect" presetID="10" grpId="2" fill="hold">
                                  <p:stCondLst>
                                    <p:cond delay="0"/>
                                  </p:stCondLst>
                                  <p:iterate type="el" backwards="0">
                                    <p:tmAbs val="0"/>
                                  </p:iterate>
                                  <p:childTnLst>
                                    <p:set>
                                      <p:cBhvr>
                                        <p:cTn id="10" fill="hold"/>
                                        <p:tgtEl>
                                          <p:spTgt spid="991"/>
                                        </p:tgtEl>
                                        <p:attrNameLst>
                                          <p:attrName>style.visibility</p:attrName>
                                        </p:attrNameLst>
                                      </p:cBhvr>
                                      <p:to>
                                        <p:strVal val="visible"/>
                                      </p:to>
                                    </p:set>
                                    <p:animEffect filter="fade" transition="in">
                                      <p:cBhvr>
                                        <p:cTn id="11" dur="600"/>
                                        <p:tgtEl>
                                          <p:spTgt spid="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2" grpId="1"/>
      <p:bldP build="whole" bldLvl="1" animBg="1" rev="0" advAuto="0" spid="991"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Google Shape;3061;p294"/>
          <p:cNvSpPr txBox="1"/>
          <p:nvPr>
            <p:ph type="body" sz="quarter" idx="1"/>
          </p:nvPr>
        </p:nvSpPr>
        <p:spPr>
          <a:xfrm>
            <a:off x="369570" y="7262701"/>
            <a:ext cx="11452802" cy="615601"/>
          </a:xfrm>
          <a:prstGeom prst="rect">
            <a:avLst/>
          </a:prstGeom>
        </p:spPr>
        <p:txBody>
          <a:bodyPr/>
          <a:lstStyle>
            <a:lvl1pPr marL="0" indent="0">
              <a:spcBef>
                <a:spcPts val="1300"/>
              </a:spcBef>
            </a:lvl1pPr>
          </a:lstStyle>
          <a:p>
            <a:pPr/>
            <a:r>
              <a:t>3 DIMENSIONS OF SCALING</a:t>
            </a:r>
          </a:p>
        </p:txBody>
      </p:sp>
      <p:pic>
        <p:nvPicPr>
          <p:cNvPr id="1042" name="Google Shape;3062;p294" descr="Google Shape;3062;p294"/>
          <p:cNvPicPr>
            <a:picLocks noChangeAspect="1"/>
          </p:cNvPicPr>
          <p:nvPr/>
        </p:nvPicPr>
        <p:blipFill>
          <a:blip r:embed="rId3">
            <a:extLst/>
          </a:blip>
          <a:stretch>
            <a:fillRect/>
          </a:stretch>
        </p:blipFill>
        <p:spPr>
          <a:xfrm>
            <a:off x="3488517" y="8381901"/>
            <a:ext cx="5214965" cy="5214965"/>
          </a:xfrm>
          <a:prstGeom prst="rect">
            <a:avLst/>
          </a:prstGeom>
          <a:ln w="12700">
            <a:miter lim="400000"/>
          </a:ln>
        </p:spPr>
      </p:pic>
      <p:sp>
        <p:nvSpPr>
          <p:cNvPr id="1043" name="Google Shape;3063;p294"/>
          <p:cNvSpPr txBox="1"/>
          <p:nvPr/>
        </p:nvSpPr>
        <p:spPr>
          <a:xfrm>
            <a:off x="6240866" y="8724266"/>
            <a:ext cx="5214802" cy="130312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1800">
                <a:solidFill>
                  <a:srgbClr val="B7B7B7"/>
                </a:solidFill>
              </a:defRPr>
            </a:pPr>
            <a:r>
              <a:t>UP</a:t>
            </a:r>
          </a:p>
          <a:p>
            <a:pPr defTabSz="1219200">
              <a:defRPr sz="1800">
                <a:solidFill>
                  <a:srgbClr val="B7B7B7"/>
                </a:solidFill>
              </a:defRPr>
            </a:pPr>
            <a:r>
              <a:t> - single query performance</a:t>
            </a:r>
          </a:p>
          <a:p>
            <a:pPr defTabSz="1219200">
              <a:defRPr sz="1800">
                <a:solidFill>
                  <a:srgbClr val="B7B7B7"/>
                </a:solidFill>
              </a:defRPr>
            </a:pPr>
            <a:r>
              <a:t> - more data, more complex queries</a:t>
            </a:r>
          </a:p>
          <a:p>
            <a:pPr defTabSz="1219200">
              <a:defRPr sz="1800">
                <a:solidFill>
                  <a:srgbClr val="B7B7B7"/>
                </a:solidFill>
              </a:defRPr>
            </a:pPr>
            <a:r>
              <a:t> - add more servers to the cluster</a:t>
            </a:r>
          </a:p>
        </p:txBody>
      </p:sp>
      <p:sp>
        <p:nvSpPr>
          <p:cNvPr id="1044" name="Google Shape;3064;p294"/>
          <p:cNvSpPr txBox="1"/>
          <p:nvPr/>
        </p:nvSpPr>
        <p:spPr>
          <a:xfrm>
            <a:off x="8068833" y="11615900"/>
            <a:ext cx="4091602" cy="130312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1800">
                <a:solidFill>
                  <a:srgbClr val="000000"/>
                </a:solidFill>
              </a:defRPr>
            </a:pPr>
            <a:r>
              <a:t>OUT</a:t>
            </a:r>
          </a:p>
          <a:p>
            <a:pPr defTabSz="1219200">
              <a:defRPr sz="1800">
                <a:solidFill>
                  <a:srgbClr val="000000"/>
                </a:solidFill>
              </a:defRPr>
            </a:pPr>
            <a:r>
              <a:t> - more users</a:t>
            </a:r>
          </a:p>
          <a:p>
            <a:pPr defTabSz="1219200">
              <a:defRPr sz="1800">
                <a:solidFill>
                  <a:srgbClr val="000000"/>
                </a:solidFill>
              </a:defRPr>
            </a:pPr>
            <a:r>
              <a:t> - more queries simultaneously</a:t>
            </a:r>
          </a:p>
          <a:p>
            <a:pPr defTabSz="1219200">
              <a:defRPr sz="1800">
                <a:solidFill>
                  <a:srgbClr val="000000"/>
                </a:solidFill>
              </a:defRPr>
            </a:pPr>
            <a:r>
              <a:t> - spin up more clusters</a:t>
            </a:r>
          </a:p>
        </p:txBody>
      </p:sp>
      <p:sp>
        <p:nvSpPr>
          <p:cNvPr id="1045" name="Google Shape;3065;p294"/>
          <p:cNvSpPr txBox="1"/>
          <p:nvPr/>
        </p:nvSpPr>
        <p:spPr>
          <a:xfrm>
            <a:off x="113366" y="11615900"/>
            <a:ext cx="4011601" cy="130312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algn="r" defTabSz="1219200">
              <a:defRPr b="1" sz="1800">
                <a:solidFill>
                  <a:srgbClr val="B7B7B7"/>
                </a:solidFill>
              </a:defRPr>
            </a:pPr>
            <a:r>
              <a:t>ACROSS</a:t>
            </a:r>
          </a:p>
          <a:p>
            <a:pPr algn="r" defTabSz="1219200">
              <a:defRPr sz="1800">
                <a:solidFill>
                  <a:srgbClr val="B7B7B7"/>
                </a:solidFill>
              </a:defRPr>
            </a:pPr>
            <a:r>
              <a:t> many competing workloads -</a:t>
            </a:r>
          </a:p>
          <a:p>
            <a:pPr algn="r" defTabSz="1219200">
              <a:defRPr sz="1800">
                <a:solidFill>
                  <a:srgbClr val="B7B7B7"/>
                </a:solidFill>
              </a:defRPr>
            </a:pPr>
            <a:r>
              <a:t>resource contention - </a:t>
            </a:r>
          </a:p>
          <a:p>
            <a:pPr algn="r" defTabSz="1219200">
              <a:defRPr sz="1800">
                <a:solidFill>
                  <a:srgbClr val="B7B7B7"/>
                </a:solidFill>
              </a:defRPr>
            </a:pPr>
            <a:r>
              <a:t>isolate work to separate clusters -  </a:t>
            </a:r>
          </a:p>
        </p:txBody>
      </p:sp>
      <p:sp>
        <p:nvSpPr>
          <p:cNvPr id="1046" name="Google Shape;3066;p294"/>
          <p:cNvSpPr txBox="1"/>
          <p:nvPr/>
        </p:nvSpPr>
        <p:spPr>
          <a:xfrm>
            <a:off x="487699" y="3712300"/>
            <a:ext cx="3637201" cy="141825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u="sng">
                <a:solidFill>
                  <a:srgbClr val="D9D9D9"/>
                </a:solidFill>
              </a:defRPr>
            </a:pPr>
            <a:r>
              <a:t>ACROSS</a:t>
            </a:r>
          </a:p>
          <a:p>
            <a:pPr marL="330200" indent="-223519" defTabSz="1219200">
              <a:spcBef>
                <a:spcPts val="500"/>
              </a:spcBef>
              <a:buClr>
                <a:srgbClr val="D9D9D9"/>
              </a:buClr>
              <a:buSzPts val="1600"/>
              <a:buFont typeface="Arial"/>
              <a:buChar char="●"/>
              <a:defRPr sz="1600" u="sng">
                <a:solidFill>
                  <a:srgbClr val="D9D9D9"/>
                </a:solidFill>
              </a:defRPr>
            </a:pPr>
            <a:r>
              <a:t>Many competing workloads</a:t>
            </a:r>
          </a:p>
          <a:p>
            <a:pPr marL="330200" indent="-223519" defTabSz="1219200">
              <a:spcBef>
                <a:spcPts val="500"/>
              </a:spcBef>
              <a:buClr>
                <a:srgbClr val="D9D9D9"/>
              </a:buClr>
              <a:buSzPts val="1600"/>
              <a:buFont typeface="Arial"/>
              <a:buChar char="●"/>
              <a:defRPr sz="1600" u="sng">
                <a:solidFill>
                  <a:srgbClr val="D9D9D9"/>
                </a:solidFill>
              </a:defRPr>
            </a:pPr>
            <a:r>
              <a:t>Resource contention</a:t>
            </a:r>
          </a:p>
          <a:p>
            <a:pPr marL="330200" indent="-223519" defTabSz="1219200">
              <a:spcBef>
                <a:spcPts val="500"/>
              </a:spcBef>
              <a:buClr>
                <a:srgbClr val="D9D9D9"/>
              </a:buClr>
              <a:buSzPts val="1600"/>
              <a:buFont typeface="Arial"/>
              <a:buChar char="●"/>
              <a:defRPr sz="1600" u="sng">
                <a:solidFill>
                  <a:srgbClr val="D9D9D9"/>
                </a:solidFill>
              </a:defRPr>
            </a:pPr>
            <a:r>
              <a:t>Isolate on separate warehouses</a:t>
            </a:r>
          </a:p>
        </p:txBody>
      </p:sp>
      <p:sp>
        <p:nvSpPr>
          <p:cNvPr id="1047" name="Google Shape;3067;p294"/>
          <p:cNvSpPr txBox="1"/>
          <p:nvPr>
            <p:ph type="title"/>
          </p:nvPr>
        </p:nvSpPr>
        <p:spPr>
          <a:xfrm>
            <a:off x="487679" y="365759"/>
            <a:ext cx="11126401" cy="731601"/>
          </a:xfrm>
          <a:prstGeom prst="rect">
            <a:avLst/>
          </a:prstGeom>
        </p:spPr>
        <p:txBody>
          <a:bodyPr/>
          <a:lstStyle>
            <a:lvl1pPr>
              <a:spcBef>
                <a:spcPts val="1300"/>
              </a:spcBef>
            </a:lvl1pPr>
          </a:lstStyle>
          <a:p>
            <a:pPr/>
            <a:r>
              <a:t>3 Dimensions of Scaling</a:t>
            </a:r>
          </a:p>
        </p:txBody>
      </p:sp>
      <p:sp>
        <p:nvSpPr>
          <p:cNvPr id="1048" name="Google Shape;3068;p294"/>
          <p:cNvSpPr/>
          <p:nvPr/>
        </p:nvSpPr>
        <p:spPr>
          <a:xfrm>
            <a:off x="5065766" y="2863604"/>
            <a:ext cx="1970024" cy="2124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10729" y="0"/>
                  <a:pt x="10657" y="17"/>
                  <a:pt x="10590" y="48"/>
                </a:cubicBezTo>
                <a:lnTo>
                  <a:pt x="10379" y="143"/>
                </a:lnTo>
                <a:cubicBezTo>
                  <a:pt x="10150" y="251"/>
                  <a:pt x="10060" y="513"/>
                  <a:pt x="10173" y="726"/>
                </a:cubicBezTo>
                <a:cubicBezTo>
                  <a:pt x="10258" y="874"/>
                  <a:pt x="10418" y="962"/>
                  <a:pt x="10590" y="962"/>
                </a:cubicBezTo>
                <a:cubicBezTo>
                  <a:pt x="10662" y="962"/>
                  <a:pt x="10732" y="953"/>
                  <a:pt x="10801" y="920"/>
                </a:cubicBezTo>
                <a:cubicBezTo>
                  <a:pt x="10866" y="951"/>
                  <a:pt x="10935" y="965"/>
                  <a:pt x="11005" y="965"/>
                </a:cubicBezTo>
                <a:cubicBezTo>
                  <a:pt x="11175" y="965"/>
                  <a:pt x="11340" y="877"/>
                  <a:pt x="11419" y="726"/>
                </a:cubicBezTo>
                <a:cubicBezTo>
                  <a:pt x="11543" y="513"/>
                  <a:pt x="11448" y="251"/>
                  <a:pt x="11219" y="143"/>
                </a:cubicBezTo>
                <a:lnTo>
                  <a:pt x="11010" y="48"/>
                </a:lnTo>
                <a:cubicBezTo>
                  <a:pt x="10946" y="17"/>
                  <a:pt x="10873" y="0"/>
                  <a:pt x="10801" y="0"/>
                </a:cubicBezTo>
                <a:close/>
                <a:moveTo>
                  <a:pt x="12313" y="709"/>
                </a:moveTo>
                <a:cubicBezTo>
                  <a:pt x="12141" y="709"/>
                  <a:pt x="11973" y="793"/>
                  <a:pt x="11891" y="946"/>
                </a:cubicBezTo>
                <a:cubicBezTo>
                  <a:pt x="11775" y="1158"/>
                  <a:pt x="11868" y="1421"/>
                  <a:pt x="12097" y="1524"/>
                </a:cubicBezTo>
                <a:lnTo>
                  <a:pt x="12509" y="1717"/>
                </a:lnTo>
                <a:cubicBezTo>
                  <a:pt x="12578" y="1751"/>
                  <a:pt x="12650" y="1760"/>
                  <a:pt x="12717" y="1760"/>
                </a:cubicBezTo>
                <a:cubicBezTo>
                  <a:pt x="12885" y="1760"/>
                  <a:pt x="13044" y="1672"/>
                  <a:pt x="13129" y="1524"/>
                </a:cubicBezTo>
                <a:cubicBezTo>
                  <a:pt x="13248" y="1311"/>
                  <a:pt x="13142" y="1044"/>
                  <a:pt x="12911" y="939"/>
                </a:cubicBezTo>
                <a:lnTo>
                  <a:pt x="12517" y="750"/>
                </a:lnTo>
                <a:cubicBezTo>
                  <a:pt x="12452" y="721"/>
                  <a:pt x="12383" y="709"/>
                  <a:pt x="12313" y="709"/>
                </a:cubicBezTo>
                <a:close/>
                <a:moveTo>
                  <a:pt x="9287" y="712"/>
                </a:moveTo>
                <a:cubicBezTo>
                  <a:pt x="9217" y="712"/>
                  <a:pt x="9143" y="726"/>
                  <a:pt x="9076" y="757"/>
                </a:cubicBezTo>
                <a:lnTo>
                  <a:pt x="8659" y="953"/>
                </a:lnTo>
                <a:cubicBezTo>
                  <a:pt x="8429" y="1058"/>
                  <a:pt x="8337" y="1318"/>
                  <a:pt x="8453" y="1531"/>
                </a:cubicBezTo>
                <a:cubicBezTo>
                  <a:pt x="8535" y="1679"/>
                  <a:pt x="8692" y="1767"/>
                  <a:pt x="8859" y="1767"/>
                </a:cubicBezTo>
                <a:cubicBezTo>
                  <a:pt x="8862" y="1767"/>
                  <a:pt x="8867" y="1767"/>
                  <a:pt x="8870" y="1767"/>
                </a:cubicBezTo>
                <a:cubicBezTo>
                  <a:pt x="8942" y="1767"/>
                  <a:pt x="9014" y="1753"/>
                  <a:pt x="9081" y="1722"/>
                </a:cubicBezTo>
                <a:lnTo>
                  <a:pt x="9496" y="1526"/>
                </a:lnTo>
                <a:cubicBezTo>
                  <a:pt x="9725" y="1421"/>
                  <a:pt x="9817" y="1158"/>
                  <a:pt x="9704" y="946"/>
                </a:cubicBezTo>
                <a:cubicBezTo>
                  <a:pt x="9622" y="795"/>
                  <a:pt x="9457" y="712"/>
                  <a:pt x="9287" y="712"/>
                </a:cubicBezTo>
                <a:close/>
                <a:moveTo>
                  <a:pt x="7564" y="1517"/>
                </a:moveTo>
                <a:cubicBezTo>
                  <a:pt x="7494" y="1517"/>
                  <a:pt x="7422" y="1531"/>
                  <a:pt x="7355" y="1562"/>
                </a:cubicBezTo>
                <a:lnTo>
                  <a:pt x="6938" y="1758"/>
                </a:lnTo>
                <a:cubicBezTo>
                  <a:pt x="6709" y="1863"/>
                  <a:pt x="6616" y="2126"/>
                  <a:pt x="6732" y="2338"/>
                </a:cubicBezTo>
                <a:cubicBezTo>
                  <a:pt x="6815" y="2486"/>
                  <a:pt x="6969" y="2572"/>
                  <a:pt x="7139" y="2572"/>
                </a:cubicBezTo>
                <a:cubicBezTo>
                  <a:pt x="7142" y="2572"/>
                  <a:pt x="7144" y="2572"/>
                  <a:pt x="7149" y="2572"/>
                </a:cubicBezTo>
                <a:cubicBezTo>
                  <a:pt x="7221" y="2572"/>
                  <a:pt x="7294" y="2558"/>
                  <a:pt x="7358" y="2532"/>
                </a:cubicBezTo>
                <a:lnTo>
                  <a:pt x="7775" y="2336"/>
                </a:lnTo>
                <a:cubicBezTo>
                  <a:pt x="8004" y="2228"/>
                  <a:pt x="8097" y="1966"/>
                  <a:pt x="7981" y="1753"/>
                </a:cubicBezTo>
                <a:cubicBezTo>
                  <a:pt x="7901" y="1603"/>
                  <a:pt x="7734" y="1517"/>
                  <a:pt x="7564" y="1517"/>
                </a:cubicBezTo>
                <a:close/>
                <a:moveTo>
                  <a:pt x="14028" y="1517"/>
                </a:moveTo>
                <a:cubicBezTo>
                  <a:pt x="13858" y="1517"/>
                  <a:pt x="13693" y="1603"/>
                  <a:pt x="13611" y="1753"/>
                </a:cubicBezTo>
                <a:cubicBezTo>
                  <a:pt x="13498" y="1966"/>
                  <a:pt x="13588" y="2221"/>
                  <a:pt x="13817" y="2338"/>
                </a:cubicBezTo>
                <a:lnTo>
                  <a:pt x="14232" y="2534"/>
                </a:lnTo>
                <a:cubicBezTo>
                  <a:pt x="14299" y="2563"/>
                  <a:pt x="14373" y="2577"/>
                  <a:pt x="14440" y="2577"/>
                </a:cubicBezTo>
                <a:cubicBezTo>
                  <a:pt x="14610" y="2577"/>
                  <a:pt x="14778" y="2489"/>
                  <a:pt x="14858" y="2338"/>
                </a:cubicBezTo>
                <a:cubicBezTo>
                  <a:pt x="14973" y="2126"/>
                  <a:pt x="14886" y="1863"/>
                  <a:pt x="14657" y="1758"/>
                </a:cubicBezTo>
                <a:lnTo>
                  <a:pt x="14239" y="1562"/>
                </a:lnTo>
                <a:cubicBezTo>
                  <a:pt x="14173" y="1531"/>
                  <a:pt x="14100" y="1517"/>
                  <a:pt x="14028" y="1517"/>
                </a:cubicBezTo>
                <a:close/>
                <a:moveTo>
                  <a:pt x="5846" y="2324"/>
                </a:moveTo>
                <a:cubicBezTo>
                  <a:pt x="5774" y="2324"/>
                  <a:pt x="5702" y="2341"/>
                  <a:pt x="5635" y="2372"/>
                </a:cubicBezTo>
                <a:lnTo>
                  <a:pt x="5218" y="2565"/>
                </a:lnTo>
                <a:cubicBezTo>
                  <a:pt x="4989" y="2673"/>
                  <a:pt x="4896" y="2930"/>
                  <a:pt x="5012" y="3143"/>
                </a:cubicBezTo>
                <a:cubicBezTo>
                  <a:pt x="5094" y="3293"/>
                  <a:pt x="5249" y="3382"/>
                  <a:pt x="5419" y="3382"/>
                </a:cubicBezTo>
                <a:cubicBezTo>
                  <a:pt x="5421" y="3382"/>
                  <a:pt x="5424" y="3382"/>
                  <a:pt x="5426" y="3382"/>
                </a:cubicBezTo>
                <a:cubicBezTo>
                  <a:pt x="5501" y="3382"/>
                  <a:pt x="5573" y="3368"/>
                  <a:pt x="5638" y="3336"/>
                </a:cubicBezTo>
                <a:lnTo>
                  <a:pt x="6055" y="3141"/>
                </a:lnTo>
                <a:cubicBezTo>
                  <a:pt x="6284" y="3033"/>
                  <a:pt x="6377" y="2773"/>
                  <a:pt x="6261" y="2558"/>
                </a:cubicBezTo>
                <a:cubicBezTo>
                  <a:pt x="6181" y="2410"/>
                  <a:pt x="6016" y="2324"/>
                  <a:pt x="5846" y="2324"/>
                </a:cubicBezTo>
                <a:close/>
                <a:moveTo>
                  <a:pt x="15751" y="2324"/>
                </a:moveTo>
                <a:cubicBezTo>
                  <a:pt x="15581" y="2324"/>
                  <a:pt x="15416" y="2410"/>
                  <a:pt x="15337" y="2558"/>
                </a:cubicBezTo>
                <a:cubicBezTo>
                  <a:pt x="15218" y="2773"/>
                  <a:pt x="15313" y="3031"/>
                  <a:pt x="15540" y="3143"/>
                </a:cubicBezTo>
                <a:lnTo>
                  <a:pt x="15960" y="3339"/>
                </a:lnTo>
                <a:cubicBezTo>
                  <a:pt x="16024" y="3370"/>
                  <a:pt x="16096" y="3384"/>
                  <a:pt x="16171" y="3384"/>
                </a:cubicBezTo>
                <a:cubicBezTo>
                  <a:pt x="16333" y="3384"/>
                  <a:pt x="16503" y="3296"/>
                  <a:pt x="16586" y="3143"/>
                </a:cubicBezTo>
                <a:cubicBezTo>
                  <a:pt x="16704" y="2930"/>
                  <a:pt x="16609" y="2668"/>
                  <a:pt x="16380" y="2563"/>
                </a:cubicBezTo>
                <a:lnTo>
                  <a:pt x="15962" y="2372"/>
                </a:lnTo>
                <a:cubicBezTo>
                  <a:pt x="15895" y="2341"/>
                  <a:pt x="15823" y="2324"/>
                  <a:pt x="15751" y="2324"/>
                </a:cubicBezTo>
                <a:close/>
                <a:moveTo>
                  <a:pt x="4123" y="3131"/>
                </a:moveTo>
                <a:cubicBezTo>
                  <a:pt x="4051" y="3131"/>
                  <a:pt x="3979" y="3145"/>
                  <a:pt x="3912" y="3176"/>
                </a:cubicBezTo>
                <a:lnTo>
                  <a:pt x="3495" y="3370"/>
                </a:lnTo>
                <a:cubicBezTo>
                  <a:pt x="3266" y="3477"/>
                  <a:pt x="3175" y="3740"/>
                  <a:pt x="3289" y="3953"/>
                </a:cubicBezTo>
                <a:cubicBezTo>
                  <a:pt x="3371" y="4098"/>
                  <a:pt x="3528" y="4187"/>
                  <a:pt x="3696" y="4187"/>
                </a:cubicBezTo>
                <a:cubicBezTo>
                  <a:pt x="3701" y="4187"/>
                  <a:pt x="3703" y="4187"/>
                  <a:pt x="3706" y="4187"/>
                </a:cubicBezTo>
                <a:cubicBezTo>
                  <a:pt x="3778" y="4187"/>
                  <a:pt x="3853" y="4172"/>
                  <a:pt x="3917" y="4144"/>
                </a:cubicBezTo>
                <a:lnTo>
                  <a:pt x="4334" y="3950"/>
                </a:lnTo>
                <a:cubicBezTo>
                  <a:pt x="4564" y="3843"/>
                  <a:pt x="4654" y="3580"/>
                  <a:pt x="4540" y="3368"/>
                </a:cubicBezTo>
                <a:cubicBezTo>
                  <a:pt x="4458" y="3217"/>
                  <a:pt x="4293" y="3131"/>
                  <a:pt x="4123" y="3131"/>
                </a:cubicBezTo>
                <a:close/>
                <a:moveTo>
                  <a:pt x="17474" y="3131"/>
                </a:moveTo>
                <a:cubicBezTo>
                  <a:pt x="17304" y="3131"/>
                  <a:pt x="17139" y="3217"/>
                  <a:pt x="17057" y="3368"/>
                </a:cubicBezTo>
                <a:cubicBezTo>
                  <a:pt x="16944" y="3580"/>
                  <a:pt x="17034" y="3843"/>
                  <a:pt x="17263" y="3953"/>
                </a:cubicBezTo>
                <a:lnTo>
                  <a:pt x="17680" y="4149"/>
                </a:lnTo>
                <a:cubicBezTo>
                  <a:pt x="17745" y="4180"/>
                  <a:pt x="17819" y="4189"/>
                  <a:pt x="17891" y="4189"/>
                </a:cubicBezTo>
                <a:cubicBezTo>
                  <a:pt x="18059" y="4189"/>
                  <a:pt x="18224" y="4101"/>
                  <a:pt x="18309" y="3953"/>
                </a:cubicBezTo>
                <a:cubicBezTo>
                  <a:pt x="18422" y="3740"/>
                  <a:pt x="18332" y="3477"/>
                  <a:pt x="18100" y="3370"/>
                </a:cubicBezTo>
                <a:lnTo>
                  <a:pt x="17685" y="3176"/>
                </a:lnTo>
                <a:cubicBezTo>
                  <a:pt x="17618" y="3145"/>
                  <a:pt x="17546" y="3131"/>
                  <a:pt x="17474" y="3131"/>
                </a:cubicBezTo>
                <a:close/>
                <a:moveTo>
                  <a:pt x="2400" y="3938"/>
                </a:moveTo>
                <a:cubicBezTo>
                  <a:pt x="2328" y="3938"/>
                  <a:pt x="2256" y="3953"/>
                  <a:pt x="2189" y="3984"/>
                </a:cubicBezTo>
                <a:lnTo>
                  <a:pt x="1772" y="4180"/>
                </a:lnTo>
                <a:cubicBezTo>
                  <a:pt x="1543" y="4287"/>
                  <a:pt x="1450" y="4545"/>
                  <a:pt x="1566" y="4758"/>
                </a:cubicBezTo>
                <a:cubicBezTo>
                  <a:pt x="1653" y="4910"/>
                  <a:pt x="1813" y="4996"/>
                  <a:pt x="1980" y="4996"/>
                </a:cubicBezTo>
                <a:cubicBezTo>
                  <a:pt x="2055" y="4996"/>
                  <a:pt x="2122" y="4982"/>
                  <a:pt x="2192" y="4949"/>
                </a:cubicBezTo>
                <a:lnTo>
                  <a:pt x="2609" y="4755"/>
                </a:lnTo>
                <a:cubicBezTo>
                  <a:pt x="2838" y="4648"/>
                  <a:pt x="2926" y="4385"/>
                  <a:pt x="2812" y="4172"/>
                </a:cubicBezTo>
                <a:cubicBezTo>
                  <a:pt x="2730" y="4022"/>
                  <a:pt x="2568" y="3938"/>
                  <a:pt x="2400" y="3938"/>
                </a:cubicBezTo>
                <a:close/>
                <a:moveTo>
                  <a:pt x="19197" y="3938"/>
                </a:moveTo>
                <a:cubicBezTo>
                  <a:pt x="19030" y="3938"/>
                  <a:pt x="18867" y="4022"/>
                  <a:pt x="18785" y="4172"/>
                </a:cubicBezTo>
                <a:cubicBezTo>
                  <a:pt x="18664" y="4385"/>
                  <a:pt x="18754" y="4648"/>
                  <a:pt x="18989" y="4758"/>
                </a:cubicBezTo>
                <a:lnTo>
                  <a:pt x="19406" y="4953"/>
                </a:lnTo>
                <a:cubicBezTo>
                  <a:pt x="19475" y="4984"/>
                  <a:pt x="19542" y="4999"/>
                  <a:pt x="19617" y="4999"/>
                </a:cubicBezTo>
                <a:cubicBezTo>
                  <a:pt x="19784" y="4999"/>
                  <a:pt x="19952" y="4910"/>
                  <a:pt x="20032" y="4758"/>
                </a:cubicBezTo>
                <a:cubicBezTo>
                  <a:pt x="20147" y="4545"/>
                  <a:pt x="20055" y="4282"/>
                  <a:pt x="19826" y="4180"/>
                </a:cubicBezTo>
                <a:lnTo>
                  <a:pt x="19408" y="3984"/>
                </a:lnTo>
                <a:cubicBezTo>
                  <a:pt x="19341" y="3953"/>
                  <a:pt x="19269" y="3938"/>
                  <a:pt x="19197" y="3938"/>
                </a:cubicBezTo>
                <a:close/>
                <a:moveTo>
                  <a:pt x="20918" y="4743"/>
                </a:moveTo>
                <a:cubicBezTo>
                  <a:pt x="20745" y="4743"/>
                  <a:pt x="20580" y="4832"/>
                  <a:pt x="20500" y="4982"/>
                </a:cubicBezTo>
                <a:cubicBezTo>
                  <a:pt x="20454" y="5073"/>
                  <a:pt x="20438" y="5175"/>
                  <a:pt x="20462" y="5269"/>
                </a:cubicBezTo>
                <a:cubicBezTo>
                  <a:pt x="20438" y="5367"/>
                  <a:pt x="20449" y="5467"/>
                  <a:pt x="20495" y="5570"/>
                </a:cubicBezTo>
                <a:cubicBezTo>
                  <a:pt x="20565" y="5694"/>
                  <a:pt x="20683" y="5768"/>
                  <a:pt x="20817" y="5796"/>
                </a:cubicBezTo>
                <a:cubicBezTo>
                  <a:pt x="20897" y="5868"/>
                  <a:pt x="21008" y="5911"/>
                  <a:pt x="21126" y="5911"/>
                </a:cubicBezTo>
                <a:cubicBezTo>
                  <a:pt x="21386" y="5911"/>
                  <a:pt x="21597" y="5715"/>
                  <a:pt x="21597" y="5479"/>
                </a:cubicBezTo>
                <a:lnTo>
                  <a:pt x="21597" y="5261"/>
                </a:lnTo>
                <a:cubicBezTo>
                  <a:pt x="21597" y="5058"/>
                  <a:pt x="21448" y="4896"/>
                  <a:pt x="21245" y="4846"/>
                </a:cubicBezTo>
                <a:lnTo>
                  <a:pt x="21126" y="4789"/>
                </a:lnTo>
                <a:cubicBezTo>
                  <a:pt x="21059" y="4758"/>
                  <a:pt x="20987" y="4743"/>
                  <a:pt x="20918" y="4743"/>
                </a:cubicBezTo>
                <a:close/>
                <a:moveTo>
                  <a:pt x="688" y="4736"/>
                </a:moveTo>
                <a:cubicBezTo>
                  <a:pt x="616" y="4736"/>
                  <a:pt x="543" y="4750"/>
                  <a:pt x="474" y="4781"/>
                </a:cubicBezTo>
                <a:lnTo>
                  <a:pt x="265" y="4879"/>
                </a:lnTo>
                <a:cubicBezTo>
                  <a:pt x="252" y="4882"/>
                  <a:pt x="250" y="4889"/>
                  <a:pt x="245" y="4891"/>
                </a:cubicBezTo>
                <a:cubicBezTo>
                  <a:pt x="245" y="4894"/>
                  <a:pt x="242" y="4894"/>
                  <a:pt x="240" y="4894"/>
                </a:cubicBezTo>
                <a:cubicBezTo>
                  <a:pt x="237" y="4894"/>
                  <a:pt x="234" y="4894"/>
                  <a:pt x="229" y="4896"/>
                </a:cubicBezTo>
                <a:cubicBezTo>
                  <a:pt x="221" y="4906"/>
                  <a:pt x="211" y="4918"/>
                  <a:pt x="203" y="4927"/>
                </a:cubicBezTo>
                <a:cubicBezTo>
                  <a:pt x="157" y="4961"/>
                  <a:pt x="118" y="4996"/>
                  <a:pt x="93" y="5035"/>
                </a:cubicBezTo>
                <a:cubicBezTo>
                  <a:pt x="77" y="5051"/>
                  <a:pt x="70" y="5070"/>
                  <a:pt x="59" y="5087"/>
                </a:cubicBezTo>
                <a:cubicBezTo>
                  <a:pt x="36" y="5130"/>
                  <a:pt x="21" y="5180"/>
                  <a:pt x="15" y="5233"/>
                </a:cubicBezTo>
                <a:cubicBezTo>
                  <a:pt x="15" y="5247"/>
                  <a:pt x="8" y="5254"/>
                  <a:pt x="8" y="5269"/>
                </a:cubicBezTo>
                <a:lnTo>
                  <a:pt x="8" y="5484"/>
                </a:lnTo>
                <a:cubicBezTo>
                  <a:pt x="8" y="5725"/>
                  <a:pt x="209" y="5918"/>
                  <a:pt x="469" y="5918"/>
                </a:cubicBezTo>
                <a:cubicBezTo>
                  <a:pt x="471" y="5918"/>
                  <a:pt x="471" y="5918"/>
                  <a:pt x="474" y="5918"/>
                </a:cubicBezTo>
                <a:cubicBezTo>
                  <a:pt x="608" y="5918"/>
                  <a:pt x="726" y="5863"/>
                  <a:pt x="816" y="5780"/>
                </a:cubicBezTo>
                <a:cubicBezTo>
                  <a:pt x="935" y="5744"/>
                  <a:pt x="1038" y="5670"/>
                  <a:pt x="1102" y="5555"/>
                </a:cubicBezTo>
                <a:cubicBezTo>
                  <a:pt x="1151" y="5464"/>
                  <a:pt x="1159" y="5362"/>
                  <a:pt x="1133" y="5264"/>
                </a:cubicBezTo>
                <a:cubicBezTo>
                  <a:pt x="1159" y="5173"/>
                  <a:pt x="1156" y="5066"/>
                  <a:pt x="1102" y="4970"/>
                </a:cubicBezTo>
                <a:cubicBezTo>
                  <a:pt x="1022" y="4820"/>
                  <a:pt x="858" y="4736"/>
                  <a:pt x="688" y="4736"/>
                </a:cubicBezTo>
                <a:close/>
                <a:moveTo>
                  <a:pt x="1983" y="5546"/>
                </a:moveTo>
                <a:cubicBezTo>
                  <a:pt x="1811" y="5546"/>
                  <a:pt x="1646" y="5632"/>
                  <a:pt x="1566" y="5782"/>
                </a:cubicBezTo>
                <a:cubicBezTo>
                  <a:pt x="1450" y="5999"/>
                  <a:pt x="1543" y="6257"/>
                  <a:pt x="1772" y="6367"/>
                </a:cubicBezTo>
                <a:lnTo>
                  <a:pt x="2189" y="6563"/>
                </a:lnTo>
                <a:cubicBezTo>
                  <a:pt x="2253" y="6594"/>
                  <a:pt x="2326" y="6608"/>
                  <a:pt x="2398" y="6608"/>
                </a:cubicBezTo>
                <a:cubicBezTo>
                  <a:pt x="2563" y="6608"/>
                  <a:pt x="2733" y="6520"/>
                  <a:pt x="2812" y="6367"/>
                </a:cubicBezTo>
                <a:cubicBezTo>
                  <a:pt x="2926" y="6155"/>
                  <a:pt x="2838" y="5892"/>
                  <a:pt x="2609" y="5787"/>
                </a:cubicBezTo>
                <a:lnTo>
                  <a:pt x="2192" y="5591"/>
                </a:lnTo>
                <a:cubicBezTo>
                  <a:pt x="2125" y="5560"/>
                  <a:pt x="2053" y="5546"/>
                  <a:pt x="1983" y="5546"/>
                </a:cubicBezTo>
                <a:close/>
                <a:moveTo>
                  <a:pt x="19614" y="5553"/>
                </a:moveTo>
                <a:cubicBezTo>
                  <a:pt x="19542" y="5553"/>
                  <a:pt x="19470" y="5567"/>
                  <a:pt x="19401" y="5598"/>
                </a:cubicBezTo>
                <a:lnTo>
                  <a:pt x="18983" y="5789"/>
                </a:lnTo>
                <a:cubicBezTo>
                  <a:pt x="18754" y="5899"/>
                  <a:pt x="18664" y="6159"/>
                  <a:pt x="18777" y="6372"/>
                </a:cubicBezTo>
                <a:cubicBezTo>
                  <a:pt x="18862" y="6525"/>
                  <a:pt x="19027" y="6608"/>
                  <a:pt x="19195" y="6608"/>
                </a:cubicBezTo>
                <a:cubicBezTo>
                  <a:pt x="19267" y="6608"/>
                  <a:pt x="19341" y="6594"/>
                  <a:pt x="19406" y="6563"/>
                </a:cubicBezTo>
                <a:lnTo>
                  <a:pt x="19823" y="6367"/>
                </a:lnTo>
                <a:cubicBezTo>
                  <a:pt x="20052" y="6262"/>
                  <a:pt x="20142" y="5999"/>
                  <a:pt x="20029" y="5787"/>
                </a:cubicBezTo>
                <a:cubicBezTo>
                  <a:pt x="19949" y="5636"/>
                  <a:pt x="19784" y="5553"/>
                  <a:pt x="19614" y="5553"/>
                </a:cubicBezTo>
                <a:close/>
                <a:moveTo>
                  <a:pt x="10804" y="6250"/>
                </a:moveTo>
                <a:cubicBezTo>
                  <a:pt x="10758" y="6250"/>
                  <a:pt x="10714" y="6260"/>
                  <a:pt x="10670" y="6279"/>
                </a:cubicBezTo>
                <a:lnTo>
                  <a:pt x="10490" y="6365"/>
                </a:lnTo>
                <a:cubicBezTo>
                  <a:pt x="10345" y="6432"/>
                  <a:pt x="10289" y="6594"/>
                  <a:pt x="10361" y="6726"/>
                </a:cubicBezTo>
                <a:cubicBezTo>
                  <a:pt x="10410" y="6821"/>
                  <a:pt x="10513" y="6876"/>
                  <a:pt x="10621" y="6876"/>
                </a:cubicBezTo>
                <a:cubicBezTo>
                  <a:pt x="10667" y="6876"/>
                  <a:pt x="10709" y="6862"/>
                  <a:pt x="10755" y="6843"/>
                </a:cubicBezTo>
                <a:lnTo>
                  <a:pt x="10801" y="6821"/>
                </a:lnTo>
                <a:lnTo>
                  <a:pt x="10850" y="6843"/>
                </a:lnTo>
                <a:cubicBezTo>
                  <a:pt x="10891" y="6862"/>
                  <a:pt x="10935" y="6871"/>
                  <a:pt x="10979" y="6871"/>
                </a:cubicBezTo>
                <a:cubicBezTo>
                  <a:pt x="11087" y="6871"/>
                  <a:pt x="11190" y="6819"/>
                  <a:pt x="11239" y="6723"/>
                </a:cubicBezTo>
                <a:cubicBezTo>
                  <a:pt x="11314" y="6592"/>
                  <a:pt x="11255" y="6425"/>
                  <a:pt x="11113" y="6365"/>
                </a:cubicBezTo>
                <a:lnTo>
                  <a:pt x="10935" y="6279"/>
                </a:lnTo>
                <a:cubicBezTo>
                  <a:pt x="10894" y="6260"/>
                  <a:pt x="10850" y="6250"/>
                  <a:pt x="10804" y="6250"/>
                </a:cubicBezTo>
                <a:close/>
                <a:moveTo>
                  <a:pt x="9637" y="6795"/>
                </a:moveTo>
                <a:cubicBezTo>
                  <a:pt x="9591" y="6795"/>
                  <a:pt x="9544" y="6804"/>
                  <a:pt x="9501" y="6826"/>
                </a:cubicBezTo>
                <a:lnTo>
                  <a:pt x="9117" y="7007"/>
                </a:lnTo>
                <a:cubicBezTo>
                  <a:pt x="8975" y="7074"/>
                  <a:pt x="8919" y="7237"/>
                  <a:pt x="8988" y="7370"/>
                </a:cubicBezTo>
                <a:cubicBezTo>
                  <a:pt x="9042" y="7464"/>
                  <a:pt x="9148" y="7516"/>
                  <a:pt x="9251" y="7516"/>
                </a:cubicBezTo>
                <a:cubicBezTo>
                  <a:pt x="9295" y="7516"/>
                  <a:pt x="9338" y="7502"/>
                  <a:pt x="9382" y="7485"/>
                </a:cubicBezTo>
                <a:lnTo>
                  <a:pt x="9763" y="7303"/>
                </a:lnTo>
                <a:cubicBezTo>
                  <a:pt x="9905" y="7237"/>
                  <a:pt x="9964" y="7074"/>
                  <a:pt x="9895" y="6938"/>
                </a:cubicBezTo>
                <a:cubicBezTo>
                  <a:pt x="9843" y="6847"/>
                  <a:pt x="9743" y="6795"/>
                  <a:pt x="9637" y="6795"/>
                </a:cubicBezTo>
                <a:close/>
                <a:moveTo>
                  <a:pt x="11971" y="6795"/>
                </a:moveTo>
                <a:cubicBezTo>
                  <a:pt x="11862" y="6795"/>
                  <a:pt x="11759" y="6850"/>
                  <a:pt x="11710" y="6945"/>
                </a:cubicBezTo>
                <a:cubicBezTo>
                  <a:pt x="11638" y="7077"/>
                  <a:pt x="11695" y="7237"/>
                  <a:pt x="11837" y="7308"/>
                </a:cubicBezTo>
                <a:lnTo>
                  <a:pt x="12220" y="7485"/>
                </a:lnTo>
                <a:cubicBezTo>
                  <a:pt x="12264" y="7507"/>
                  <a:pt x="12310" y="7516"/>
                  <a:pt x="12354" y="7516"/>
                </a:cubicBezTo>
                <a:cubicBezTo>
                  <a:pt x="12460" y="7516"/>
                  <a:pt x="12560" y="7464"/>
                  <a:pt x="12614" y="7370"/>
                </a:cubicBezTo>
                <a:cubicBezTo>
                  <a:pt x="12686" y="7237"/>
                  <a:pt x="12630" y="7074"/>
                  <a:pt x="12483" y="7007"/>
                </a:cubicBezTo>
                <a:lnTo>
                  <a:pt x="12102" y="6826"/>
                </a:lnTo>
                <a:cubicBezTo>
                  <a:pt x="12058" y="6804"/>
                  <a:pt x="12014" y="6795"/>
                  <a:pt x="11971" y="6795"/>
                </a:cubicBezTo>
                <a:close/>
                <a:moveTo>
                  <a:pt x="21131" y="6434"/>
                </a:moveTo>
                <a:cubicBezTo>
                  <a:pt x="20874" y="6434"/>
                  <a:pt x="20663" y="6630"/>
                  <a:pt x="20663" y="6869"/>
                </a:cubicBezTo>
                <a:lnTo>
                  <a:pt x="20663" y="7318"/>
                </a:lnTo>
                <a:cubicBezTo>
                  <a:pt x="20663" y="7557"/>
                  <a:pt x="20874" y="7750"/>
                  <a:pt x="21131" y="7750"/>
                </a:cubicBezTo>
                <a:cubicBezTo>
                  <a:pt x="21391" y="7750"/>
                  <a:pt x="21600" y="7557"/>
                  <a:pt x="21600" y="7318"/>
                </a:cubicBezTo>
                <a:lnTo>
                  <a:pt x="21600" y="6869"/>
                </a:lnTo>
                <a:cubicBezTo>
                  <a:pt x="21600" y="6630"/>
                  <a:pt x="21391" y="6434"/>
                  <a:pt x="21131" y="6434"/>
                </a:cubicBezTo>
                <a:close/>
                <a:moveTo>
                  <a:pt x="474" y="6453"/>
                </a:moveTo>
                <a:cubicBezTo>
                  <a:pt x="214" y="6453"/>
                  <a:pt x="8" y="6649"/>
                  <a:pt x="8" y="6886"/>
                </a:cubicBezTo>
                <a:lnTo>
                  <a:pt x="8" y="7337"/>
                </a:lnTo>
                <a:cubicBezTo>
                  <a:pt x="8" y="7573"/>
                  <a:pt x="214" y="7769"/>
                  <a:pt x="474" y="7769"/>
                </a:cubicBezTo>
                <a:cubicBezTo>
                  <a:pt x="734" y="7769"/>
                  <a:pt x="945" y="7573"/>
                  <a:pt x="945" y="7337"/>
                </a:cubicBezTo>
                <a:lnTo>
                  <a:pt x="945" y="6886"/>
                </a:lnTo>
                <a:cubicBezTo>
                  <a:pt x="945" y="6649"/>
                  <a:pt x="734" y="6453"/>
                  <a:pt x="474" y="6453"/>
                </a:cubicBezTo>
                <a:close/>
                <a:moveTo>
                  <a:pt x="10127" y="4457"/>
                </a:moveTo>
                <a:lnTo>
                  <a:pt x="10127" y="5094"/>
                </a:lnTo>
                <a:cubicBezTo>
                  <a:pt x="10127" y="5467"/>
                  <a:pt x="10454" y="5775"/>
                  <a:pt x="10858" y="5775"/>
                </a:cubicBezTo>
                <a:cubicBezTo>
                  <a:pt x="11262" y="5775"/>
                  <a:pt x="11589" y="5474"/>
                  <a:pt x="11589" y="5094"/>
                </a:cubicBezTo>
                <a:lnTo>
                  <a:pt x="11589" y="4516"/>
                </a:lnTo>
                <a:lnTo>
                  <a:pt x="16362" y="6752"/>
                </a:lnTo>
                <a:lnTo>
                  <a:pt x="14005" y="7850"/>
                </a:lnTo>
                <a:cubicBezTo>
                  <a:pt x="13990" y="7764"/>
                  <a:pt x="13941" y="7683"/>
                  <a:pt x="13848" y="7640"/>
                </a:cubicBezTo>
                <a:lnTo>
                  <a:pt x="13467" y="7461"/>
                </a:lnTo>
                <a:cubicBezTo>
                  <a:pt x="13426" y="7440"/>
                  <a:pt x="13379" y="7430"/>
                  <a:pt x="13335" y="7430"/>
                </a:cubicBezTo>
                <a:cubicBezTo>
                  <a:pt x="13230" y="7430"/>
                  <a:pt x="13127" y="7485"/>
                  <a:pt x="13075" y="7578"/>
                </a:cubicBezTo>
                <a:cubicBezTo>
                  <a:pt x="13003" y="7712"/>
                  <a:pt x="13060" y="7874"/>
                  <a:pt x="13207" y="7944"/>
                </a:cubicBezTo>
                <a:lnTo>
                  <a:pt x="13500" y="8080"/>
                </a:lnTo>
                <a:lnTo>
                  <a:pt x="10801" y="9348"/>
                </a:lnTo>
                <a:lnTo>
                  <a:pt x="8100" y="8080"/>
                </a:lnTo>
                <a:lnTo>
                  <a:pt x="8404" y="7939"/>
                </a:lnTo>
                <a:cubicBezTo>
                  <a:pt x="8545" y="7872"/>
                  <a:pt x="8602" y="7710"/>
                  <a:pt x="8530" y="7573"/>
                </a:cubicBezTo>
                <a:cubicBezTo>
                  <a:pt x="8481" y="7480"/>
                  <a:pt x="8375" y="7425"/>
                  <a:pt x="8267" y="7425"/>
                </a:cubicBezTo>
                <a:cubicBezTo>
                  <a:pt x="8223" y="7425"/>
                  <a:pt x="8180" y="7435"/>
                  <a:pt x="8138" y="7454"/>
                </a:cubicBezTo>
                <a:lnTo>
                  <a:pt x="7757" y="7631"/>
                </a:lnTo>
                <a:cubicBezTo>
                  <a:pt x="7664" y="7676"/>
                  <a:pt x="7610" y="7755"/>
                  <a:pt x="7603" y="7838"/>
                </a:cubicBezTo>
                <a:lnTo>
                  <a:pt x="5256" y="6740"/>
                </a:lnTo>
                <a:lnTo>
                  <a:pt x="10127" y="4457"/>
                </a:lnTo>
                <a:close/>
                <a:moveTo>
                  <a:pt x="21131" y="8283"/>
                </a:moveTo>
                <a:cubicBezTo>
                  <a:pt x="20874" y="8283"/>
                  <a:pt x="20663" y="8479"/>
                  <a:pt x="20663" y="8715"/>
                </a:cubicBezTo>
                <a:lnTo>
                  <a:pt x="20663" y="9166"/>
                </a:lnTo>
                <a:cubicBezTo>
                  <a:pt x="20663" y="9403"/>
                  <a:pt x="20874" y="9599"/>
                  <a:pt x="21131" y="9599"/>
                </a:cubicBezTo>
                <a:cubicBezTo>
                  <a:pt x="21391" y="9599"/>
                  <a:pt x="21600" y="9403"/>
                  <a:pt x="21600" y="9166"/>
                </a:cubicBezTo>
                <a:lnTo>
                  <a:pt x="21600" y="8715"/>
                </a:lnTo>
                <a:cubicBezTo>
                  <a:pt x="21600" y="8479"/>
                  <a:pt x="21391" y="8283"/>
                  <a:pt x="21131" y="8283"/>
                </a:cubicBezTo>
                <a:close/>
                <a:moveTo>
                  <a:pt x="474" y="8297"/>
                </a:moveTo>
                <a:cubicBezTo>
                  <a:pt x="214" y="8297"/>
                  <a:pt x="8" y="8493"/>
                  <a:pt x="8" y="8729"/>
                </a:cubicBezTo>
                <a:lnTo>
                  <a:pt x="8" y="9181"/>
                </a:lnTo>
                <a:cubicBezTo>
                  <a:pt x="8" y="9417"/>
                  <a:pt x="214" y="9613"/>
                  <a:pt x="474" y="9613"/>
                </a:cubicBezTo>
                <a:cubicBezTo>
                  <a:pt x="734" y="9613"/>
                  <a:pt x="945" y="9417"/>
                  <a:pt x="945" y="9181"/>
                </a:cubicBezTo>
                <a:lnTo>
                  <a:pt x="945" y="8729"/>
                </a:lnTo>
                <a:cubicBezTo>
                  <a:pt x="945" y="8493"/>
                  <a:pt x="734" y="8297"/>
                  <a:pt x="474" y="8297"/>
                </a:cubicBezTo>
                <a:close/>
                <a:moveTo>
                  <a:pt x="6724" y="9403"/>
                </a:moveTo>
                <a:cubicBezTo>
                  <a:pt x="6560" y="9403"/>
                  <a:pt x="6433" y="9525"/>
                  <a:pt x="6433" y="9677"/>
                </a:cubicBezTo>
                <a:lnTo>
                  <a:pt x="6433" y="10088"/>
                </a:lnTo>
                <a:cubicBezTo>
                  <a:pt x="6433" y="10236"/>
                  <a:pt x="6560" y="10358"/>
                  <a:pt x="6724" y="10358"/>
                </a:cubicBezTo>
                <a:cubicBezTo>
                  <a:pt x="6884" y="10358"/>
                  <a:pt x="7015" y="10236"/>
                  <a:pt x="7015" y="10088"/>
                </a:cubicBezTo>
                <a:lnTo>
                  <a:pt x="7015" y="9677"/>
                </a:lnTo>
                <a:cubicBezTo>
                  <a:pt x="7015" y="9525"/>
                  <a:pt x="6884" y="9403"/>
                  <a:pt x="6724" y="9403"/>
                </a:cubicBezTo>
                <a:close/>
                <a:moveTo>
                  <a:pt x="14894" y="9403"/>
                </a:moveTo>
                <a:cubicBezTo>
                  <a:pt x="14731" y="9403"/>
                  <a:pt x="14603" y="9525"/>
                  <a:pt x="14603" y="9677"/>
                </a:cubicBezTo>
                <a:lnTo>
                  <a:pt x="14603" y="10088"/>
                </a:lnTo>
                <a:cubicBezTo>
                  <a:pt x="14603" y="10236"/>
                  <a:pt x="14731" y="10358"/>
                  <a:pt x="14894" y="10358"/>
                </a:cubicBezTo>
                <a:cubicBezTo>
                  <a:pt x="15056" y="10358"/>
                  <a:pt x="15182" y="10236"/>
                  <a:pt x="15182" y="10088"/>
                </a:cubicBezTo>
                <a:lnTo>
                  <a:pt x="15182" y="9677"/>
                </a:lnTo>
                <a:cubicBezTo>
                  <a:pt x="15182" y="9527"/>
                  <a:pt x="15056" y="9403"/>
                  <a:pt x="14894" y="9403"/>
                </a:cubicBezTo>
                <a:close/>
                <a:moveTo>
                  <a:pt x="21131" y="10126"/>
                </a:moveTo>
                <a:cubicBezTo>
                  <a:pt x="20874" y="10126"/>
                  <a:pt x="20663" y="10322"/>
                  <a:pt x="20663" y="10564"/>
                </a:cubicBezTo>
                <a:lnTo>
                  <a:pt x="20663" y="11010"/>
                </a:lnTo>
                <a:cubicBezTo>
                  <a:pt x="20663" y="11249"/>
                  <a:pt x="20874" y="11442"/>
                  <a:pt x="21131" y="11442"/>
                </a:cubicBezTo>
                <a:cubicBezTo>
                  <a:pt x="21391" y="11442"/>
                  <a:pt x="21600" y="11249"/>
                  <a:pt x="21600" y="11010"/>
                </a:cubicBezTo>
                <a:lnTo>
                  <a:pt x="21600" y="10564"/>
                </a:lnTo>
                <a:cubicBezTo>
                  <a:pt x="21600" y="10322"/>
                  <a:pt x="21391" y="10126"/>
                  <a:pt x="21131" y="10126"/>
                </a:cubicBezTo>
                <a:close/>
                <a:moveTo>
                  <a:pt x="474" y="10141"/>
                </a:moveTo>
                <a:cubicBezTo>
                  <a:pt x="214" y="10141"/>
                  <a:pt x="8" y="10337"/>
                  <a:pt x="8" y="10573"/>
                </a:cubicBezTo>
                <a:lnTo>
                  <a:pt x="8" y="11025"/>
                </a:lnTo>
                <a:cubicBezTo>
                  <a:pt x="8" y="11261"/>
                  <a:pt x="214" y="11457"/>
                  <a:pt x="474" y="11457"/>
                </a:cubicBezTo>
                <a:cubicBezTo>
                  <a:pt x="734" y="11457"/>
                  <a:pt x="945" y="11261"/>
                  <a:pt x="945" y="11025"/>
                </a:cubicBezTo>
                <a:lnTo>
                  <a:pt x="945" y="10573"/>
                </a:lnTo>
                <a:cubicBezTo>
                  <a:pt x="945" y="10337"/>
                  <a:pt x="734" y="10141"/>
                  <a:pt x="474" y="10141"/>
                </a:cubicBezTo>
                <a:close/>
                <a:moveTo>
                  <a:pt x="6724" y="10876"/>
                </a:moveTo>
                <a:cubicBezTo>
                  <a:pt x="6560" y="10876"/>
                  <a:pt x="6433" y="10996"/>
                  <a:pt x="6433" y="11149"/>
                </a:cubicBezTo>
                <a:lnTo>
                  <a:pt x="6433" y="11559"/>
                </a:lnTo>
                <a:cubicBezTo>
                  <a:pt x="6433" y="11705"/>
                  <a:pt x="6560" y="11829"/>
                  <a:pt x="6724" y="11829"/>
                </a:cubicBezTo>
                <a:cubicBezTo>
                  <a:pt x="6884" y="11829"/>
                  <a:pt x="7015" y="11710"/>
                  <a:pt x="7015" y="11559"/>
                </a:cubicBezTo>
                <a:lnTo>
                  <a:pt x="7015" y="11149"/>
                </a:lnTo>
                <a:cubicBezTo>
                  <a:pt x="7015" y="10996"/>
                  <a:pt x="6884" y="10876"/>
                  <a:pt x="6724" y="10876"/>
                </a:cubicBezTo>
                <a:close/>
                <a:moveTo>
                  <a:pt x="14894" y="10876"/>
                </a:moveTo>
                <a:cubicBezTo>
                  <a:pt x="14731" y="10876"/>
                  <a:pt x="14603" y="10996"/>
                  <a:pt x="14603" y="11149"/>
                </a:cubicBezTo>
                <a:lnTo>
                  <a:pt x="14603" y="11559"/>
                </a:lnTo>
                <a:cubicBezTo>
                  <a:pt x="14603" y="11710"/>
                  <a:pt x="14731" y="11829"/>
                  <a:pt x="14894" y="11829"/>
                </a:cubicBezTo>
                <a:cubicBezTo>
                  <a:pt x="15056" y="11829"/>
                  <a:pt x="15182" y="11710"/>
                  <a:pt x="15182" y="11559"/>
                </a:cubicBezTo>
                <a:lnTo>
                  <a:pt x="15182" y="11149"/>
                </a:lnTo>
                <a:cubicBezTo>
                  <a:pt x="15182" y="10996"/>
                  <a:pt x="15056" y="10876"/>
                  <a:pt x="14894" y="10876"/>
                </a:cubicBezTo>
                <a:close/>
                <a:moveTo>
                  <a:pt x="6727" y="12343"/>
                </a:moveTo>
                <a:cubicBezTo>
                  <a:pt x="6567" y="12343"/>
                  <a:pt x="6436" y="12465"/>
                  <a:pt x="6436" y="12613"/>
                </a:cubicBezTo>
                <a:lnTo>
                  <a:pt x="6436" y="12804"/>
                </a:lnTo>
                <a:cubicBezTo>
                  <a:pt x="6436" y="12907"/>
                  <a:pt x="6495" y="13000"/>
                  <a:pt x="6593" y="13045"/>
                </a:cubicBezTo>
                <a:lnTo>
                  <a:pt x="6778" y="13129"/>
                </a:lnTo>
                <a:cubicBezTo>
                  <a:pt x="6815" y="13152"/>
                  <a:pt x="6861" y="13160"/>
                  <a:pt x="6905" y="13160"/>
                </a:cubicBezTo>
                <a:cubicBezTo>
                  <a:pt x="7015" y="13160"/>
                  <a:pt x="7113" y="13107"/>
                  <a:pt x="7167" y="13014"/>
                </a:cubicBezTo>
                <a:cubicBezTo>
                  <a:pt x="7239" y="12880"/>
                  <a:pt x="7183" y="12715"/>
                  <a:pt x="7046" y="12649"/>
                </a:cubicBezTo>
                <a:lnTo>
                  <a:pt x="7018" y="12613"/>
                </a:lnTo>
                <a:cubicBezTo>
                  <a:pt x="7018" y="12465"/>
                  <a:pt x="6892" y="12343"/>
                  <a:pt x="6727" y="12343"/>
                </a:cubicBezTo>
                <a:close/>
                <a:moveTo>
                  <a:pt x="14896" y="12343"/>
                </a:moveTo>
                <a:cubicBezTo>
                  <a:pt x="14737" y="12343"/>
                  <a:pt x="14605" y="12465"/>
                  <a:pt x="14605" y="12613"/>
                </a:cubicBezTo>
                <a:lnTo>
                  <a:pt x="14582" y="12649"/>
                </a:lnTo>
                <a:cubicBezTo>
                  <a:pt x="14438" y="12715"/>
                  <a:pt x="14381" y="12880"/>
                  <a:pt x="14453" y="13014"/>
                </a:cubicBezTo>
                <a:cubicBezTo>
                  <a:pt x="14507" y="13107"/>
                  <a:pt x="14610" y="13160"/>
                  <a:pt x="14716" y="13160"/>
                </a:cubicBezTo>
                <a:cubicBezTo>
                  <a:pt x="14760" y="13160"/>
                  <a:pt x="14801" y="13145"/>
                  <a:pt x="14847" y="13129"/>
                </a:cubicBezTo>
                <a:lnTo>
                  <a:pt x="15028" y="13045"/>
                </a:lnTo>
                <a:cubicBezTo>
                  <a:pt x="15123" y="13000"/>
                  <a:pt x="15182" y="12907"/>
                  <a:pt x="15182" y="12804"/>
                </a:cubicBezTo>
                <a:lnTo>
                  <a:pt x="15182" y="12613"/>
                </a:lnTo>
                <a:cubicBezTo>
                  <a:pt x="15182" y="12465"/>
                  <a:pt x="15056" y="12343"/>
                  <a:pt x="14896" y="12343"/>
                </a:cubicBezTo>
                <a:close/>
                <a:moveTo>
                  <a:pt x="21131" y="11970"/>
                </a:moveTo>
                <a:cubicBezTo>
                  <a:pt x="20874" y="11970"/>
                  <a:pt x="20663" y="12166"/>
                  <a:pt x="20663" y="12407"/>
                </a:cubicBezTo>
                <a:lnTo>
                  <a:pt x="20663" y="12854"/>
                </a:lnTo>
                <a:cubicBezTo>
                  <a:pt x="20663" y="13093"/>
                  <a:pt x="20874" y="13286"/>
                  <a:pt x="21131" y="13286"/>
                </a:cubicBezTo>
                <a:cubicBezTo>
                  <a:pt x="21391" y="13286"/>
                  <a:pt x="21600" y="13093"/>
                  <a:pt x="21600" y="12854"/>
                </a:cubicBezTo>
                <a:lnTo>
                  <a:pt x="21600" y="12407"/>
                </a:lnTo>
                <a:cubicBezTo>
                  <a:pt x="21600" y="12166"/>
                  <a:pt x="21391" y="11970"/>
                  <a:pt x="21131" y="11970"/>
                </a:cubicBezTo>
                <a:close/>
                <a:moveTo>
                  <a:pt x="474" y="11989"/>
                </a:moveTo>
                <a:cubicBezTo>
                  <a:pt x="214" y="11989"/>
                  <a:pt x="8" y="12185"/>
                  <a:pt x="8" y="12426"/>
                </a:cubicBezTo>
                <a:lnTo>
                  <a:pt x="8" y="12873"/>
                </a:lnTo>
                <a:cubicBezTo>
                  <a:pt x="8" y="13107"/>
                  <a:pt x="214" y="13305"/>
                  <a:pt x="474" y="13305"/>
                </a:cubicBezTo>
                <a:cubicBezTo>
                  <a:pt x="734" y="13305"/>
                  <a:pt x="945" y="13110"/>
                  <a:pt x="945" y="12873"/>
                </a:cubicBezTo>
                <a:lnTo>
                  <a:pt x="945" y="12426"/>
                </a:lnTo>
                <a:cubicBezTo>
                  <a:pt x="945" y="12185"/>
                  <a:pt x="734" y="11989"/>
                  <a:pt x="474" y="11989"/>
                </a:cubicBezTo>
                <a:close/>
                <a:moveTo>
                  <a:pt x="7891" y="13074"/>
                </a:moveTo>
                <a:cubicBezTo>
                  <a:pt x="7785" y="13074"/>
                  <a:pt x="7682" y="13129"/>
                  <a:pt x="7631" y="13224"/>
                </a:cubicBezTo>
                <a:cubicBezTo>
                  <a:pt x="7561" y="13356"/>
                  <a:pt x="7618" y="13518"/>
                  <a:pt x="7760" y="13585"/>
                </a:cubicBezTo>
                <a:lnTo>
                  <a:pt x="8143" y="13766"/>
                </a:lnTo>
                <a:cubicBezTo>
                  <a:pt x="8182" y="13790"/>
                  <a:pt x="8231" y="13797"/>
                  <a:pt x="8272" y="13797"/>
                </a:cubicBezTo>
                <a:cubicBezTo>
                  <a:pt x="8383" y="13797"/>
                  <a:pt x="8483" y="13745"/>
                  <a:pt x="8537" y="13652"/>
                </a:cubicBezTo>
                <a:cubicBezTo>
                  <a:pt x="8604" y="13518"/>
                  <a:pt x="8548" y="13356"/>
                  <a:pt x="8406" y="13284"/>
                </a:cubicBezTo>
                <a:lnTo>
                  <a:pt x="8025" y="13102"/>
                </a:lnTo>
                <a:cubicBezTo>
                  <a:pt x="7981" y="13083"/>
                  <a:pt x="7937" y="13074"/>
                  <a:pt x="7891" y="13074"/>
                </a:cubicBezTo>
                <a:close/>
                <a:moveTo>
                  <a:pt x="13730" y="13083"/>
                </a:moveTo>
                <a:cubicBezTo>
                  <a:pt x="13683" y="13083"/>
                  <a:pt x="13637" y="13093"/>
                  <a:pt x="13593" y="13117"/>
                </a:cubicBezTo>
                <a:lnTo>
                  <a:pt x="13209" y="13298"/>
                </a:lnTo>
                <a:cubicBezTo>
                  <a:pt x="13068" y="13365"/>
                  <a:pt x="13008" y="13527"/>
                  <a:pt x="13081" y="13659"/>
                </a:cubicBezTo>
                <a:cubicBezTo>
                  <a:pt x="13135" y="13754"/>
                  <a:pt x="13238" y="13809"/>
                  <a:pt x="13343" y="13809"/>
                </a:cubicBezTo>
                <a:cubicBezTo>
                  <a:pt x="13387" y="13809"/>
                  <a:pt x="13431" y="13795"/>
                  <a:pt x="13475" y="13776"/>
                </a:cubicBezTo>
                <a:lnTo>
                  <a:pt x="13856" y="13597"/>
                </a:lnTo>
                <a:cubicBezTo>
                  <a:pt x="13997" y="13527"/>
                  <a:pt x="14054" y="13365"/>
                  <a:pt x="13987" y="13231"/>
                </a:cubicBezTo>
                <a:cubicBezTo>
                  <a:pt x="13936" y="13138"/>
                  <a:pt x="13835" y="13083"/>
                  <a:pt x="13730" y="13083"/>
                </a:cubicBezTo>
                <a:close/>
                <a:moveTo>
                  <a:pt x="12352" y="13721"/>
                </a:moveTo>
                <a:cubicBezTo>
                  <a:pt x="12308" y="13721"/>
                  <a:pt x="12264" y="13730"/>
                  <a:pt x="12223" y="13747"/>
                </a:cubicBezTo>
                <a:lnTo>
                  <a:pt x="11842" y="13926"/>
                </a:lnTo>
                <a:cubicBezTo>
                  <a:pt x="11700" y="13993"/>
                  <a:pt x="11641" y="14156"/>
                  <a:pt x="11716" y="14292"/>
                </a:cubicBezTo>
                <a:cubicBezTo>
                  <a:pt x="11764" y="14387"/>
                  <a:pt x="11873" y="14440"/>
                  <a:pt x="11976" y="14440"/>
                </a:cubicBezTo>
                <a:cubicBezTo>
                  <a:pt x="12019" y="14440"/>
                  <a:pt x="12063" y="14430"/>
                  <a:pt x="12104" y="14411"/>
                </a:cubicBezTo>
                <a:lnTo>
                  <a:pt x="12488" y="14234"/>
                </a:lnTo>
                <a:cubicBezTo>
                  <a:pt x="12632" y="14168"/>
                  <a:pt x="12689" y="14003"/>
                  <a:pt x="12617" y="13869"/>
                </a:cubicBezTo>
                <a:cubicBezTo>
                  <a:pt x="12565" y="13776"/>
                  <a:pt x="12460" y="13721"/>
                  <a:pt x="12352" y="13721"/>
                </a:cubicBezTo>
                <a:close/>
                <a:moveTo>
                  <a:pt x="9259" y="13726"/>
                </a:moveTo>
                <a:cubicBezTo>
                  <a:pt x="9153" y="13726"/>
                  <a:pt x="9050" y="13781"/>
                  <a:pt x="8998" y="13871"/>
                </a:cubicBezTo>
                <a:cubicBezTo>
                  <a:pt x="8926" y="14008"/>
                  <a:pt x="8983" y="14170"/>
                  <a:pt x="9130" y="14237"/>
                </a:cubicBezTo>
                <a:lnTo>
                  <a:pt x="9511" y="14416"/>
                </a:lnTo>
                <a:cubicBezTo>
                  <a:pt x="9550" y="14435"/>
                  <a:pt x="9596" y="14447"/>
                  <a:pt x="9637" y="14447"/>
                </a:cubicBezTo>
                <a:cubicBezTo>
                  <a:pt x="9748" y="14447"/>
                  <a:pt x="9848" y="14387"/>
                  <a:pt x="9902" y="14294"/>
                </a:cubicBezTo>
                <a:cubicBezTo>
                  <a:pt x="9975" y="14156"/>
                  <a:pt x="9918" y="13996"/>
                  <a:pt x="9771" y="13933"/>
                </a:cubicBezTo>
                <a:lnTo>
                  <a:pt x="9390" y="13754"/>
                </a:lnTo>
                <a:cubicBezTo>
                  <a:pt x="9349" y="13735"/>
                  <a:pt x="9302" y="13726"/>
                  <a:pt x="9259" y="13726"/>
                </a:cubicBezTo>
                <a:close/>
                <a:moveTo>
                  <a:pt x="21131" y="13816"/>
                </a:moveTo>
                <a:cubicBezTo>
                  <a:pt x="20874" y="13816"/>
                  <a:pt x="20663" y="14010"/>
                  <a:pt x="20663" y="14251"/>
                </a:cubicBezTo>
                <a:lnTo>
                  <a:pt x="20663" y="14698"/>
                </a:lnTo>
                <a:cubicBezTo>
                  <a:pt x="20663" y="14937"/>
                  <a:pt x="20874" y="15132"/>
                  <a:pt x="21131" y="15132"/>
                </a:cubicBezTo>
                <a:cubicBezTo>
                  <a:pt x="21391" y="15132"/>
                  <a:pt x="21600" y="14937"/>
                  <a:pt x="21600" y="14698"/>
                </a:cubicBezTo>
                <a:lnTo>
                  <a:pt x="21600" y="14251"/>
                </a:lnTo>
                <a:cubicBezTo>
                  <a:pt x="21600" y="14010"/>
                  <a:pt x="21391" y="13816"/>
                  <a:pt x="21131" y="13816"/>
                </a:cubicBezTo>
                <a:close/>
                <a:moveTo>
                  <a:pt x="474" y="13833"/>
                </a:moveTo>
                <a:cubicBezTo>
                  <a:pt x="214" y="13833"/>
                  <a:pt x="8" y="14029"/>
                  <a:pt x="8" y="14270"/>
                </a:cubicBezTo>
                <a:lnTo>
                  <a:pt x="8" y="14717"/>
                </a:lnTo>
                <a:cubicBezTo>
                  <a:pt x="8" y="14953"/>
                  <a:pt x="214" y="15149"/>
                  <a:pt x="474" y="15149"/>
                </a:cubicBezTo>
                <a:cubicBezTo>
                  <a:pt x="734" y="15149"/>
                  <a:pt x="945" y="14953"/>
                  <a:pt x="945" y="14717"/>
                </a:cubicBezTo>
                <a:lnTo>
                  <a:pt x="945" y="14270"/>
                </a:lnTo>
                <a:cubicBezTo>
                  <a:pt x="945" y="14029"/>
                  <a:pt x="734" y="13833"/>
                  <a:pt x="474" y="13833"/>
                </a:cubicBezTo>
                <a:close/>
                <a:moveTo>
                  <a:pt x="4368" y="7846"/>
                </a:moveTo>
                <a:lnTo>
                  <a:pt x="4463" y="7893"/>
                </a:lnTo>
                <a:lnTo>
                  <a:pt x="10075" y="10521"/>
                </a:lnTo>
                <a:lnTo>
                  <a:pt x="10075" y="16680"/>
                </a:lnTo>
                <a:lnTo>
                  <a:pt x="5151" y="14380"/>
                </a:lnTo>
                <a:lnTo>
                  <a:pt x="5730" y="14067"/>
                </a:lnTo>
                <a:cubicBezTo>
                  <a:pt x="6078" y="13883"/>
                  <a:pt x="6196" y="13473"/>
                  <a:pt x="5998" y="13145"/>
                </a:cubicBezTo>
                <a:cubicBezTo>
                  <a:pt x="5862" y="12928"/>
                  <a:pt x="5617" y="12809"/>
                  <a:pt x="5365" y="12809"/>
                </a:cubicBezTo>
                <a:cubicBezTo>
                  <a:pt x="5241" y="12809"/>
                  <a:pt x="5117" y="12837"/>
                  <a:pt x="5004" y="12897"/>
                </a:cubicBezTo>
                <a:lnTo>
                  <a:pt x="4368" y="13238"/>
                </a:lnTo>
                <a:lnTo>
                  <a:pt x="4368" y="7846"/>
                </a:lnTo>
                <a:close/>
                <a:moveTo>
                  <a:pt x="17245" y="7853"/>
                </a:moveTo>
                <a:lnTo>
                  <a:pt x="17245" y="13351"/>
                </a:lnTo>
                <a:lnTo>
                  <a:pt x="16552" y="12978"/>
                </a:lnTo>
                <a:cubicBezTo>
                  <a:pt x="16439" y="12916"/>
                  <a:pt x="16313" y="12887"/>
                  <a:pt x="16189" y="12887"/>
                </a:cubicBezTo>
                <a:cubicBezTo>
                  <a:pt x="15937" y="12887"/>
                  <a:pt x="15692" y="13009"/>
                  <a:pt x="15558" y="13227"/>
                </a:cubicBezTo>
                <a:cubicBezTo>
                  <a:pt x="15355" y="13549"/>
                  <a:pt x="15473" y="13962"/>
                  <a:pt x="15826" y="14148"/>
                </a:cubicBezTo>
                <a:lnTo>
                  <a:pt x="16349" y="14433"/>
                </a:lnTo>
                <a:lnTo>
                  <a:pt x="11543" y="16685"/>
                </a:lnTo>
                <a:lnTo>
                  <a:pt x="11543" y="10528"/>
                </a:lnTo>
                <a:lnTo>
                  <a:pt x="11538" y="10528"/>
                </a:lnTo>
                <a:lnTo>
                  <a:pt x="17245" y="7853"/>
                </a:lnTo>
                <a:close/>
                <a:moveTo>
                  <a:pt x="21131" y="15660"/>
                </a:moveTo>
                <a:cubicBezTo>
                  <a:pt x="20892" y="15660"/>
                  <a:pt x="20691" y="15830"/>
                  <a:pt x="20668" y="16047"/>
                </a:cubicBezTo>
                <a:cubicBezTo>
                  <a:pt x="20472" y="16167"/>
                  <a:pt x="20395" y="16405"/>
                  <a:pt x="20505" y="16604"/>
                </a:cubicBezTo>
                <a:cubicBezTo>
                  <a:pt x="20588" y="16756"/>
                  <a:pt x="20748" y="16845"/>
                  <a:pt x="20920" y="16845"/>
                </a:cubicBezTo>
                <a:cubicBezTo>
                  <a:pt x="20992" y="16845"/>
                  <a:pt x="21064" y="16831"/>
                  <a:pt x="21131" y="16797"/>
                </a:cubicBezTo>
                <a:lnTo>
                  <a:pt x="21340" y="16702"/>
                </a:lnTo>
                <a:cubicBezTo>
                  <a:pt x="21502" y="16632"/>
                  <a:pt x="21600" y="16479"/>
                  <a:pt x="21600" y="16317"/>
                </a:cubicBezTo>
                <a:lnTo>
                  <a:pt x="21600" y="16100"/>
                </a:lnTo>
                <a:cubicBezTo>
                  <a:pt x="21600" y="15858"/>
                  <a:pt x="21391" y="15663"/>
                  <a:pt x="21131" y="15660"/>
                </a:cubicBezTo>
                <a:close/>
                <a:moveTo>
                  <a:pt x="471" y="15677"/>
                </a:moveTo>
                <a:cubicBezTo>
                  <a:pt x="211" y="15677"/>
                  <a:pt x="0" y="15873"/>
                  <a:pt x="0" y="16114"/>
                </a:cubicBezTo>
                <a:lnTo>
                  <a:pt x="0" y="16329"/>
                </a:lnTo>
                <a:cubicBezTo>
                  <a:pt x="0" y="16494"/>
                  <a:pt x="103" y="16639"/>
                  <a:pt x="260" y="16716"/>
                </a:cubicBezTo>
                <a:lnTo>
                  <a:pt x="471" y="16816"/>
                </a:lnTo>
                <a:cubicBezTo>
                  <a:pt x="536" y="16847"/>
                  <a:pt x="608" y="16862"/>
                  <a:pt x="682" y="16862"/>
                </a:cubicBezTo>
                <a:cubicBezTo>
                  <a:pt x="850" y="16862"/>
                  <a:pt x="1015" y="16773"/>
                  <a:pt x="1097" y="16620"/>
                </a:cubicBezTo>
                <a:cubicBezTo>
                  <a:pt x="1203" y="16422"/>
                  <a:pt x="1128" y="16186"/>
                  <a:pt x="935" y="16064"/>
                </a:cubicBezTo>
                <a:cubicBezTo>
                  <a:pt x="912" y="15849"/>
                  <a:pt x="708" y="15677"/>
                  <a:pt x="471" y="15677"/>
                </a:cubicBezTo>
                <a:close/>
                <a:moveTo>
                  <a:pt x="19614" y="16587"/>
                </a:moveTo>
                <a:cubicBezTo>
                  <a:pt x="19545" y="16587"/>
                  <a:pt x="19475" y="16601"/>
                  <a:pt x="19408" y="16632"/>
                </a:cubicBezTo>
                <a:lnTo>
                  <a:pt x="18996" y="16826"/>
                </a:lnTo>
                <a:cubicBezTo>
                  <a:pt x="18767" y="16933"/>
                  <a:pt x="18674" y="17196"/>
                  <a:pt x="18790" y="17408"/>
                </a:cubicBezTo>
                <a:cubicBezTo>
                  <a:pt x="18870" y="17557"/>
                  <a:pt x="19035" y="17645"/>
                  <a:pt x="19207" y="17645"/>
                </a:cubicBezTo>
                <a:cubicBezTo>
                  <a:pt x="19274" y="17645"/>
                  <a:pt x="19349" y="17631"/>
                  <a:pt x="19416" y="17604"/>
                </a:cubicBezTo>
                <a:lnTo>
                  <a:pt x="19831" y="17408"/>
                </a:lnTo>
                <a:cubicBezTo>
                  <a:pt x="20060" y="17301"/>
                  <a:pt x="20150" y="17038"/>
                  <a:pt x="20037" y="16826"/>
                </a:cubicBezTo>
                <a:cubicBezTo>
                  <a:pt x="19954" y="16675"/>
                  <a:pt x="19787" y="16587"/>
                  <a:pt x="19614" y="16587"/>
                </a:cubicBezTo>
                <a:close/>
                <a:moveTo>
                  <a:pt x="1986" y="16606"/>
                </a:moveTo>
                <a:cubicBezTo>
                  <a:pt x="1816" y="16606"/>
                  <a:pt x="1651" y="16694"/>
                  <a:pt x="1568" y="16845"/>
                </a:cubicBezTo>
                <a:cubicBezTo>
                  <a:pt x="1455" y="17057"/>
                  <a:pt x="1545" y="17320"/>
                  <a:pt x="1774" y="17425"/>
                </a:cubicBezTo>
                <a:lnTo>
                  <a:pt x="2192" y="17621"/>
                </a:lnTo>
                <a:cubicBezTo>
                  <a:pt x="2256" y="17650"/>
                  <a:pt x="2331" y="17664"/>
                  <a:pt x="2403" y="17666"/>
                </a:cubicBezTo>
                <a:cubicBezTo>
                  <a:pt x="2570" y="17666"/>
                  <a:pt x="2735" y="17578"/>
                  <a:pt x="2820" y="17430"/>
                </a:cubicBezTo>
                <a:cubicBezTo>
                  <a:pt x="2933" y="17217"/>
                  <a:pt x="2843" y="16955"/>
                  <a:pt x="2611" y="16847"/>
                </a:cubicBezTo>
                <a:lnTo>
                  <a:pt x="2197" y="16654"/>
                </a:lnTo>
                <a:cubicBezTo>
                  <a:pt x="2130" y="16623"/>
                  <a:pt x="2058" y="16606"/>
                  <a:pt x="1986" y="16606"/>
                </a:cubicBezTo>
                <a:close/>
                <a:moveTo>
                  <a:pt x="17902" y="17397"/>
                </a:moveTo>
                <a:cubicBezTo>
                  <a:pt x="17830" y="17397"/>
                  <a:pt x="17755" y="17413"/>
                  <a:pt x="17688" y="17444"/>
                </a:cubicBezTo>
                <a:lnTo>
                  <a:pt x="17276" y="17638"/>
                </a:lnTo>
                <a:cubicBezTo>
                  <a:pt x="17047" y="17745"/>
                  <a:pt x="16954" y="18003"/>
                  <a:pt x="17070" y="18216"/>
                </a:cubicBezTo>
                <a:cubicBezTo>
                  <a:pt x="17150" y="18369"/>
                  <a:pt x="17315" y="18457"/>
                  <a:pt x="17484" y="18457"/>
                </a:cubicBezTo>
                <a:cubicBezTo>
                  <a:pt x="17554" y="18457"/>
                  <a:pt x="17626" y="18443"/>
                  <a:pt x="17696" y="18412"/>
                </a:cubicBezTo>
                <a:lnTo>
                  <a:pt x="18108" y="18213"/>
                </a:lnTo>
                <a:cubicBezTo>
                  <a:pt x="18340" y="18106"/>
                  <a:pt x="18430" y="17846"/>
                  <a:pt x="18316" y="17631"/>
                </a:cubicBezTo>
                <a:cubicBezTo>
                  <a:pt x="18234" y="17483"/>
                  <a:pt x="18072" y="17397"/>
                  <a:pt x="17902" y="17397"/>
                </a:cubicBezTo>
                <a:close/>
                <a:moveTo>
                  <a:pt x="10842" y="2718"/>
                </a:moveTo>
                <a:cubicBezTo>
                  <a:pt x="10840" y="2718"/>
                  <a:pt x="10835" y="2723"/>
                  <a:pt x="10824" y="2723"/>
                </a:cubicBezTo>
                <a:cubicBezTo>
                  <a:pt x="10814" y="2723"/>
                  <a:pt x="10806" y="2723"/>
                  <a:pt x="10799" y="2723"/>
                </a:cubicBezTo>
                <a:cubicBezTo>
                  <a:pt x="10683" y="2723"/>
                  <a:pt x="10567" y="2744"/>
                  <a:pt x="10469" y="2792"/>
                </a:cubicBezTo>
                <a:lnTo>
                  <a:pt x="3302" y="6152"/>
                </a:lnTo>
                <a:cubicBezTo>
                  <a:pt x="3289" y="6155"/>
                  <a:pt x="3286" y="6159"/>
                  <a:pt x="3279" y="6162"/>
                </a:cubicBezTo>
                <a:lnTo>
                  <a:pt x="3248" y="6176"/>
                </a:lnTo>
                <a:cubicBezTo>
                  <a:pt x="3224" y="6191"/>
                  <a:pt x="3206" y="6207"/>
                  <a:pt x="3186" y="6226"/>
                </a:cubicBezTo>
                <a:cubicBezTo>
                  <a:pt x="3163" y="6243"/>
                  <a:pt x="3145" y="6257"/>
                  <a:pt x="3124" y="6277"/>
                </a:cubicBezTo>
                <a:cubicBezTo>
                  <a:pt x="3096" y="6300"/>
                  <a:pt x="3072" y="6329"/>
                  <a:pt x="3052" y="6360"/>
                </a:cubicBezTo>
                <a:cubicBezTo>
                  <a:pt x="3036" y="6374"/>
                  <a:pt x="3018" y="6396"/>
                  <a:pt x="3011" y="6417"/>
                </a:cubicBezTo>
                <a:cubicBezTo>
                  <a:pt x="2985" y="6453"/>
                  <a:pt x="2972" y="6489"/>
                  <a:pt x="2957" y="6527"/>
                </a:cubicBezTo>
                <a:cubicBezTo>
                  <a:pt x="2946" y="6544"/>
                  <a:pt x="2939" y="6563"/>
                  <a:pt x="2933" y="6580"/>
                </a:cubicBezTo>
                <a:cubicBezTo>
                  <a:pt x="2915" y="6637"/>
                  <a:pt x="2902" y="6702"/>
                  <a:pt x="2902" y="6759"/>
                </a:cubicBezTo>
                <a:lnTo>
                  <a:pt x="2902" y="14433"/>
                </a:lnTo>
                <a:cubicBezTo>
                  <a:pt x="2902" y="14681"/>
                  <a:pt x="3057" y="14915"/>
                  <a:pt x="3304" y="15032"/>
                </a:cubicBezTo>
                <a:lnTo>
                  <a:pt x="10472" y="18388"/>
                </a:lnTo>
                <a:cubicBezTo>
                  <a:pt x="10513" y="18404"/>
                  <a:pt x="10557" y="18419"/>
                  <a:pt x="10603" y="18431"/>
                </a:cubicBezTo>
                <a:cubicBezTo>
                  <a:pt x="10606" y="18431"/>
                  <a:pt x="10606" y="18438"/>
                  <a:pt x="10608" y="18438"/>
                </a:cubicBezTo>
                <a:cubicBezTo>
                  <a:pt x="10670" y="18447"/>
                  <a:pt x="10734" y="18462"/>
                  <a:pt x="10796" y="18462"/>
                </a:cubicBezTo>
                <a:lnTo>
                  <a:pt x="10804" y="18462"/>
                </a:lnTo>
                <a:cubicBezTo>
                  <a:pt x="10868" y="18462"/>
                  <a:pt x="10930" y="18455"/>
                  <a:pt x="10992" y="18438"/>
                </a:cubicBezTo>
                <a:cubicBezTo>
                  <a:pt x="10994" y="18438"/>
                  <a:pt x="10994" y="18431"/>
                  <a:pt x="11002" y="18431"/>
                </a:cubicBezTo>
                <a:cubicBezTo>
                  <a:pt x="11046" y="18419"/>
                  <a:pt x="11092" y="18404"/>
                  <a:pt x="11128" y="18388"/>
                </a:cubicBezTo>
                <a:lnTo>
                  <a:pt x="18296" y="15032"/>
                </a:lnTo>
                <a:cubicBezTo>
                  <a:pt x="18540" y="14915"/>
                  <a:pt x="18698" y="14681"/>
                  <a:pt x="18698" y="14430"/>
                </a:cubicBezTo>
                <a:lnTo>
                  <a:pt x="18698" y="6754"/>
                </a:lnTo>
                <a:cubicBezTo>
                  <a:pt x="18698" y="6518"/>
                  <a:pt x="18569" y="6300"/>
                  <a:pt x="18350" y="6176"/>
                </a:cubicBezTo>
                <a:cubicBezTo>
                  <a:pt x="18334" y="6169"/>
                  <a:pt x="18316" y="6162"/>
                  <a:pt x="18296" y="6155"/>
                </a:cubicBezTo>
                <a:cubicBezTo>
                  <a:pt x="18293" y="6155"/>
                  <a:pt x="18293" y="6152"/>
                  <a:pt x="18288" y="6152"/>
                </a:cubicBezTo>
                <a:lnTo>
                  <a:pt x="11262" y="2861"/>
                </a:lnTo>
                <a:cubicBezTo>
                  <a:pt x="11182" y="2804"/>
                  <a:pt x="11087" y="2768"/>
                  <a:pt x="10987" y="2747"/>
                </a:cubicBezTo>
                <a:cubicBezTo>
                  <a:pt x="10966" y="2739"/>
                  <a:pt x="10935" y="2737"/>
                  <a:pt x="10912" y="2732"/>
                </a:cubicBezTo>
                <a:cubicBezTo>
                  <a:pt x="10889" y="2732"/>
                  <a:pt x="10868" y="2718"/>
                  <a:pt x="10842" y="2718"/>
                </a:cubicBezTo>
                <a:close/>
                <a:moveTo>
                  <a:pt x="3706" y="17418"/>
                </a:moveTo>
                <a:cubicBezTo>
                  <a:pt x="3536" y="17418"/>
                  <a:pt x="3371" y="17506"/>
                  <a:pt x="3289" y="17657"/>
                </a:cubicBezTo>
                <a:cubicBezTo>
                  <a:pt x="3175" y="17869"/>
                  <a:pt x="3266" y="18127"/>
                  <a:pt x="3495" y="18235"/>
                </a:cubicBezTo>
                <a:lnTo>
                  <a:pt x="3912" y="18431"/>
                </a:lnTo>
                <a:cubicBezTo>
                  <a:pt x="3979" y="18462"/>
                  <a:pt x="4051" y="18476"/>
                  <a:pt x="4123" y="18476"/>
                </a:cubicBezTo>
                <a:cubicBezTo>
                  <a:pt x="4291" y="18476"/>
                  <a:pt x="4455" y="18388"/>
                  <a:pt x="4540" y="18235"/>
                </a:cubicBezTo>
                <a:cubicBezTo>
                  <a:pt x="4654" y="18022"/>
                  <a:pt x="4564" y="17760"/>
                  <a:pt x="4334" y="17657"/>
                </a:cubicBezTo>
                <a:lnTo>
                  <a:pt x="3917" y="17466"/>
                </a:lnTo>
                <a:cubicBezTo>
                  <a:pt x="3850" y="17432"/>
                  <a:pt x="3778" y="17418"/>
                  <a:pt x="3706" y="17418"/>
                </a:cubicBezTo>
                <a:close/>
                <a:moveTo>
                  <a:pt x="16176" y="18199"/>
                </a:moveTo>
                <a:cubicBezTo>
                  <a:pt x="16107" y="18199"/>
                  <a:pt x="16035" y="18213"/>
                  <a:pt x="15968" y="18244"/>
                </a:cubicBezTo>
                <a:lnTo>
                  <a:pt x="15550" y="18440"/>
                </a:lnTo>
                <a:cubicBezTo>
                  <a:pt x="15321" y="18548"/>
                  <a:pt x="15234" y="18808"/>
                  <a:pt x="15347" y="19023"/>
                </a:cubicBezTo>
                <a:cubicBezTo>
                  <a:pt x="15429" y="19171"/>
                  <a:pt x="15589" y="19259"/>
                  <a:pt x="15762" y="19259"/>
                </a:cubicBezTo>
                <a:cubicBezTo>
                  <a:pt x="15834" y="19259"/>
                  <a:pt x="15906" y="19245"/>
                  <a:pt x="15970" y="19216"/>
                </a:cubicBezTo>
                <a:lnTo>
                  <a:pt x="16387" y="19023"/>
                </a:lnTo>
                <a:cubicBezTo>
                  <a:pt x="16617" y="18913"/>
                  <a:pt x="16709" y="18653"/>
                  <a:pt x="16593" y="18438"/>
                </a:cubicBezTo>
                <a:cubicBezTo>
                  <a:pt x="16514" y="18285"/>
                  <a:pt x="16349" y="18199"/>
                  <a:pt x="16176" y="18199"/>
                </a:cubicBezTo>
                <a:close/>
                <a:moveTo>
                  <a:pt x="5429" y="18221"/>
                </a:moveTo>
                <a:cubicBezTo>
                  <a:pt x="5256" y="18221"/>
                  <a:pt x="5092" y="18307"/>
                  <a:pt x="5012" y="18457"/>
                </a:cubicBezTo>
                <a:cubicBezTo>
                  <a:pt x="4896" y="18672"/>
                  <a:pt x="4989" y="18932"/>
                  <a:pt x="5218" y="19040"/>
                </a:cubicBezTo>
                <a:lnTo>
                  <a:pt x="5635" y="19236"/>
                </a:lnTo>
                <a:cubicBezTo>
                  <a:pt x="5699" y="19264"/>
                  <a:pt x="5772" y="19276"/>
                  <a:pt x="5844" y="19276"/>
                </a:cubicBezTo>
                <a:cubicBezTo>
                  <a:pt x="6016" y="19276"/>
                  <a:pt x="6176" y="19193"/>
                  <a:pt x="6261" y="19042"/>
                </a:cubicBezTo>
                <a:cubicBezTo>
                  <a:pt x="6377" y="18830"/>
                  <a:pt x="6284" y="18567"/>
                  <a:pt x="6055" y="18462"/>
                </a:cubicBezTo>
                <a:lnTo>
                  <a:pt x="5638" y="18266"/>
                </a:lnTo>
                <a:cubicBezTo>
                  <a:pt x="5571" y="18235"/>
                  <a:pt x="5499" y="18221"/>
                  <a:pt x="5429" y="18221"/>
                </a:cubicBezTo>
                <a:close/>
                <a:moveTo>
                  <a:pt x="10804" y="18658"/>
                </a:moveTo>
                <a:cubicBezTo>
                  <a:pt x="10608" y="18658"/>
                  <a:pt x="10441" y="18775"/>
                  <a:pt x="10376" y="18925"/>
                </a:cubicBezTo>
                <a:cubicBezTo>
                  <a:pt x="10345" y="18987"/>
                  <a:pt x="10335" y="19042"/>
                  <a:pt x="10335" y="19104"/>
                </a:cubicBezTo>
                <a:lnTo>
                  <a:pt x="10335" y="19553"/>
                </a:lnTo>
                <a:cubicBezTo>
                  <a:pt x="10335" y="19792"/>
                  <a:pt x="10544" y="19985"/>
                  <a:pt x="10801" y="19985"/>
                </a:cubicBezTo>
                <a:cubicBezTo>
                  <a:pt x="10994" y="19985"/>
                  <a:pt x="11164" y="19876"/>
                  <a:pt x="11234" y="19718"/>
                </a:cubicBezTo>
                <a:cubicBezTo>
                  <a:pt x="11260" y="19661"/>
                  <a:pt x="11275" y="19601"/>
                  <a:pt x="11275" y="19539"/>
                </a:cubicBezTo>
                <a:lnTo>
                  <a:pt x="11275" y="19090"/>
                </a:lnTo>
                <a:cubicBezTo>
                  <a:pt x="11275" y="18851"/>
                  <a:pt x="11064" y="18658"/>
                  <a:pt x="10804" y="18658"/>
                </a:cubicBezTo>
                <a:close/>
                <a:moveTo>
                  <a:pt x="14451" y="19006"/>
                </a:moveTo>
                <a:cubicBezTo>
                  <a:pt x="14384" y="19006"/>
                  <a:pt x="14312" y="19021"/>
                  <a:pt x="14247" y="19049"/>
                </a:cubicBezTo>
                <a:lnTo>
                  <a:pt x="13833" y="19245"/>
                </a:lnTo>
                <a:cubicBezTo>
                  <a:pt x="13603" y="19353"/>
                  <a:pt x="13513" y="19615"/>
                  <a:pt x="13627" y="19828"/>
                </a:cubicBezTo>
                <a:cubicBezTo>
                  <a:pt x="13706" y="19976"/>
                  <a:pt x="13871" y="20064"/>
                  <a:pt x="14044" y="20064"/>
                </a:cubicBezTo>
                <a:cubicBezTo>
                  <a:pt x="14113" y="20064"/>
                  <a:pt x="14185" y="20055"/>
                  <a:pt x="14255" y="20021"/>
                </a:cubicBezTo>
                <a:lnTo>
                  <a:pt x="14667" y="19828"/>
                </a:lnTo>
                <a:cubicBezTo>
                  <a:pt x="14896" y="19720"/>
                  <a:pt x="14989" y="19458"/>
                  <a:pt x="14873" y="19245"/>
                </a:cubicBezTo>
                <a:cubicBezTo>
                  <a:pt x="14788" y="19095"/>
                  <a:pt x="14623" y="19006"/>
                  <a:pt x="14451" y="19006"/>
                </a:cubicBezTo>
                <a:close/>
                <a:moveTo>
                  <a:pt x="7147" y="19028"/>
                </a:moveTo>
                <a:cubicBezTo>
                  <a:pt x="6977" y="19028"/>
                  <a:pt x="6812" y="19114"/>
                  <a:pt x="6732" y="19264"/>
                </a:cubicBezTo>
                <a:cubicBezTo>
                  <a:pt x="6616" y="19477"/>
                  <a:pt x="6709" y="19737"/>
                  <a:pt x="6938" y="19845"/>
                </a:cubicBezTo>
                <a:lnTo>
                  <a:pt x="7355" y="20040"/>
                </a:lnTo>
                <a:cubicBezTo>
                  <a:pt x="7420" y="20071"/>
                  <a:pt x="7492" y="20086"/>
                  <a:pt x="7564" y="20086"/>
                </a:cubicBezTo>
                <a:cubicBezTo>
                  <a:pt x="7737" y="20086"/>
                  <a:pt x="7899" y="20000"/>
                  <a:pt x="7981" y="19849"/>
                </a:cubicBezTo>
                <a:cubicBezTo>
                  <a:pt x="8097" y="19634"/>
                  <a:pt x="8004" y="19376"/>
                  <a:pt x="7775" y="19269"/>
                </a:cubicBezTo>
                <a:lnTo>
                  <a:pt x="7358" y="19076"/>
                </a:lnTo>
                <a:cubicBezTo>
                  <a:pt x="7291" y="19044"/>
                  <a:pt x="7219" y="19028"/>
                  <a:pt x="7147" y="19028"/>
                </a:cubicBezTo>
                <a:close/>
                <a:moveTo>
                  <a:pt x="12730" y="19814"/>
                </a:moveTo>
                <a:cubicBezTo>
                  <a:pt x="12661" y="19814"/>
                  <a:pt x="12589" y="19828"/>
                  <a:pt x="12522" y="19859"/>
                </a:cubicBezTo>
                <a:lnTo>
                  <a:pt x="12104" y="20055"/>
                </a:lnTo>
                <a:cubicBezTo>
                  <a:pt x="11875" y="20160"/>
                  <a:pt x="11788" y="20423"/>
                  <a:pt x="11901" y="20635"/>
                </a:cubicBezTo>
                <a:cubicBezTo>
                  <a:pt x="11983" y="20786"/>
                  <a:pt x="12143" y="20874"/>
                  <a:pt x="12316" y="20874"/>
                </a:cubicBezTo>
                <a:cubicBezTo>
                  <a:pt x="12388" y="20874"/>
                  <a:pt x="12460" y="20860"/>
                  <a:pt x="12524" y="20831"/>
                </a:cubicBezTo>
                <a:lnTo>
                  <a:pt x="12941" y="20628"/>
                </a:lnTo>
                <a:cubicBezTo>
                  <a:pt x="13171" y="20523"/>
                  <a:pt x="13263" y="20260"/>
                  <a:pt x="13147" y="20050"/>
                </a:cubicBezTo>
                <a:cubicBezTo>
                  <a:pt x="13068" y="19900"/>
                  <a:pt x="12903" y="19814"/>
                  <a:pt x="12730" y="19814"/>
                </a:cubicBezTo>
                <a:close/>
                <a:moveTo>
                  <a:pt x="8870" y="19833"/>
                </a:moveTo>
                <a:cubicBezTo>
                  <a:pt x="8700" y="19833"/>
                  <a:pt x="8532" y="19921"/>
                  <a:pt x="8453" y="20071"/>
                </a:cubicBezTo>
                <a:cubicBezTo>
                  <a:pt x="8337" y="20284"/>
                  <a:pt x="8429" y="20547"/>
                  <a:pt x="8659" y="20654"/>
                </a:cubicBezTo>
                <a:lnTo>
                  <a:pt x="9076" y="20848"/>
                </a:lnTo>
                <a:cubicBezTo>
                  <a:pt x="9140" y="20876"/>
                  <a:pt x="9212" y="20891"/>
                  <a:pt x="9287" y="20891"/>
                </a:cubicBezTo>
                <a:cubicBezTo>
                  <a:pt x="9454" y="20891"/>
                  <a:pt x="9619" y="20802"/>
                  <a:pt x="9704" y="20654"/>
                </a:cubicBezTo>
                <a:cubicBezTo>
                  <a:pt x="9823" y="20442"/>
                  <a:pt x="9725" y="20181"/>
                  <a:pt x="9496" y="20076"/>
                </a:cubicBezTo>
                <a:lnTo>
                  <a:pt x="9081" y="19880"/>
                </a:lnTo>
                <a:cubicBezTo>
                  <a:pt x="9011" y="19847"/>
                  <a:pt x="8942" y="19833"/>
                  <a:pt x="8870" y="19833"/>
                </a:cubicBezTo>
                <a:close/>
                <a:moveTo>
                  <a:pt x="10804" y="20504"/>
                </a:moveTo>
                <a:cubicBezTo>
                  <a:pt x="10662" y="20504"/>
                  <a:pt x="10544" y="20561"/>
                  <a:pt x="10456" y="20657"/>
                </a:cubicBezTo>
                <a:cubicBezTo>
                  <a:pt x="10338" y="20685"/>
                  <a:pt x="10237" y="20764"/>
                  <a:pt x="10173" y="20874"/>
                </a:cubicBezTo>
                <a:cubicBezTo>
                  <a:pt x="10060" y="21087"/>
                  <a:pt x="10150" y="21349"/>
                  <a:pt x="10379" y="21454"/>
                </a:cubicBezTo>
                <a:lnTo>
                  <a:pt x="10590" y="21550"/>
                </a:lnTo>
                <a:cubicBezTo>
                  <a:pt x="10652" y="21583"/>
                  <a:pt x="10724" y="21600"/>
                  <a:pt x="10804" y="21600"/>
                </a:cubicBezTo>
                <a:cubicBezTo>
                  <a:pt x="10891" y="21600"/>
                  <a:pt x="10974" y="21583"/>
                  <a:pt x="11049" y="21540"/>
                </a:cubicBezTo>
                <a:cubicBezTo>
                  <a:pt x="11061" y="21533"/>
                  <a:pt x="11061" y="21526"/>
                  <a:pt x="11069" y="21521"/>
                </a:cubicBezTo>
                <a:lnTo>
                  <a:pt x="11226" y="21445"/>
                </a:lnTo>
                <a:cubicBezTo>
                  <a:pt x="11455" y="21337"/>
                  <a:pt x="11546" y="21075"/>
                  <a:pt x="11432" y="20862"/>
                </a:cubicBezTo>
                <a:cubicBezTo>
                  <a:pt x="11370" y="20752"/>
                  <a:pt x="11262" y="20676"/>
                  <a:pt x="11144" y="20642"/>
                </a:cubicBezTo>
                <a:cubicBezTo>
                  <a:pt x="11061" y="20559"/>
                  <a:pt x="10938" y="20504"/>
                  <a:pt x="10804" y="20504"/>
                </a:cubicBezTo>
                <a:close/>
              </a:path>
            </a:pathLst>
          </a:custGeom>
          <a:solidFill>
            <a:srgbClr val="2AB5E8"/>
          </a:solidFill>
          <a:ln w="12700">
            <a:miter lim="400000"/>
          </a:ln>
        </p:spPr>
        <p:txBody>
          <a:bodyPr lIns="0" tIns="0" rIns="0" bIns="0" anchor="ctr"/>
          <a:lstStyle/>
          <a:p>
            <a:pPr defTabSz="1219200">
              <a:defRPr sz="1800">
                <a:solidFill>
                  <a:srgbClr val="000000"/>
                </a:solidFill>
              </a:defRPr>
            </a:pPr>
          </a:p>
        </p:txBody>
      </p:sp>
      <p:sp>
        <p:nvSpPr>
          <p:cNvPr id="1049" name="Google Shape;3069;p294"/>
          <p:cNvSpPr/>
          <p:nvPr/>
        </p:nvSpPr>
        <p:spPr>
          <a:xfrm>
            <a:off x="5837299" y="1901799"/>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1050" name="Google Shape;3070;p294"/>
          <p:cNvSpPr/>
          <p:nvPr/>
        </p:nvSpPr>
        <p:spPr>
          <a:xfrm rot="16200000">
            <a:off x="4260866"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1051" name="Google Shape;3071;p294"/>
          <p:cNvSpPr/>
          <p:nvPr/>
        </p:nvSpPr>
        <p:spPr>
          <a:xfrm rot="5400000">
            <a:off x="7413733" y="3578683"/>
            <a:ext cx="427201" cy="694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794"/>
                </a:moveTo>
                <a:lnTo>
                  <a:pt x="10800" y="0"/>
                </a:lnTo>
                <a:lnTo>
                  <a:pt x="21600" y="10794"/>
                </a:lnTo>
                <a:lnTo>
                  <a:pt x="16200" y="10794"/>
                </a:lnTo>
                <a:lnTo>
                  <a:pt x="16200" y="21600"/>
                </a:lnTo>
                <a:lnTo>
                  <a:pt x="5400" y="21600"/>
                </a:lnTo>
                <a:lnTo>
                  <a:pt x="5400" y="10794"/>
                </a:lnTo>
                <a:close/>
              </a:path>
            </a:pathLst>
          </a:custGeom>
          <a:gradFill>
            <a:gsLst>
              <a:gs pos="0">
                <a:srgbClr val="29B5E8">
                  <a:alpha val="85882"/>
                </a:srgbClr>
              </a:gs>
              <a:gs pos="33000">
                <a:srgbClr val="29B5E8">
                  <a:alpha val="85882"/>
                </a:srgbClr>
              </a:gs>
              <a:gs pos="100000">
                <a:srgbClr val="29B5E8">
                  <a:alpha val="0"/>
                </a:srgbClr>
              </a:gs>
            </a:gsLst>
            <a:lin ang="5400011"/>
          </a:gradFill>
          <a:ln w="12700">
            <a:miter lim="400000"/>
          </a:ln>
        </p:spPr>
        <p:txBody>
          <a:bodyPr lIns="0" tIns="0" rIns="0" bIns="0" anchor="ctr"/>
          <a:lstStyle/>
          <a:p>
            <a:pPr defTabSz="1219200">
              <a:defRPr sz="1800">
                <a:solidFill>
                  <a:srgbClr val="000000"/>
                </a:solidFill>
              </a:defRPr>
            </a:pPr>
          </a:p>
        </p:txBody>
      </p:sp>
      <p:sp>
        <p:nvSpPr>
          <p:cNvPr id="1052" name="Google Shape;3072;p294"/>
          <p:cNvSpPr txBox="1"/>
          <p:nvPr/>
        </p:nvSpPr>
        <p:spPr>
          <a:xfrm>
            <a:off x="6515333" y="1245199"/>
            <a:ext cx="3840001" cy="141825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a:solidFill>
                  <a:srgbClr val="D9D9D9"/>
                </a:solidFill>
              </a:defRPr>
            </a:pPr>
            <a:r>
              <a:t>UP</a:t>
            </a:r>
          </a:p>
          <a:p>
            <a:pPr marL="330200" indent="-223519" defTabSz="1219200">
              <a:spcBef>
                <a:spcPts val="500"/>
              </a:spcBef>
              <a:buClr>
                <a:srgbClr val="D9D9D9"/>
              </a:buClr>
              <a:buSzPts val="1600"/>
              <a:buFont typeface="Arial"/>
              <a:buChar char="●"/>
              <a:defRPr sz="1600">
                <a:solidFill>
                  <a:srgbClr val="D9D9D9"/>
                </a:solidFill>
              </a:defRPr>
            </a:pPr>
            <a:r>
              <a:t>Single query performance</a:t>
            </a:r>
          </a:p>
          <a:p>
            <a:pPr marL="330200" indent="-223519" defTabSz="1219200">
              <a:spcBef>
                <a:spcPts val="500"/>
              </a:spcBef>
              <a:buClr>
                <a:srgbClr val="D9D9D9"/>
              </a:buClr>
              <a:buSzPts val="1600"/>
              <a:buFont typeface="Arial"/>
              <a:buChar char="●"/>
              <a:defRPr sz="1600">
                <a:solidFill>
                  <a:srgbClr val="D9D9D9"/>
                </a:solidFill>
              </a:defRPr>
            </a:pPr>
            <a:r>
              <a:t>More data, more complex queries</a:t>
            </a:r>
          </a:p>
          <a:p>
            <a:pPr marL="330200" indent="-223519" defTabSz="1219200">
              <a:spcBef>
                <a:spcPts val="500"/>
              </a:spcBef>
              <a:buClr>
                <a:srgbClr val="D9D9D9"/>
              </a:buClr>
              <a:buSzPts val="1600"/>
              <a:buFont typeface="Arial"/>
              <a:buChar char="●"/>
              <a:defRPr sz="1600">
                <a:solidFill>
                  <a:srgbClr val="D9D9D9"/>
                </a:solidFill>
              </a:defRPr>
            </a:pPr>
            <a:r>
              <a:t>Add more servers to the cluster</a:t>
            </a:r>
          </a:p>
        </p:txBody>
      </p:sp>
      <p:sp>
        <p:nvSpPr>
          <p:cNvPr id="1053" name="Google Shape;3073;p294"/>
          <p:cNvSpPr txBox="1"/>
          <p:nvPr/>
        </p:nvSpPr>
        <p:spPr>
          <a:xfrm>
            <a:off x="8319499" y="3712300"/>
            <a:ext cx="3755202" cy="141825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defTabSz="1219200">
              <a:defRPr b="1" sz="2000">
                <a:solidFill>
                  <a:srgbClr val="11567F"/>
                </a:solidFill>
              </a:defRPr>
            </a:pPr>
            <a:r>
              <a:t>Out</a:t>
            </a:r>
          </a:p>
          <a:p>
            <a:pPr marL="330200" indent="-223519" defTabSz="1219200">
              <a:spcBef>
                <a:spcPts val="500"/>
              </a:spcBef>
              <a:buClr>
                <a:srgbClr val="434343"/>
              </a:buClr>
              <a:buSzPts val="1600"/>
              <a:buFont typeface="Arial"/>
              <a:buChar char="●"/>
              <a:defRPr sz="1600">
                <a:solidFill>
                  <a:srgbClr val="434343"/>
                </a:solidFill>
              </a:defRPr>
            </a:pPr>
            <a:r>
              <a:t>More users</a:t>
            </a:r>
          </a:p>
          <a:p>
            <a:pPr marL="330200" indent="-223519" defTabSz="1219200">
              <a:spcBef>
                <a:spcPts val="500"/>
              </a:spcBef>
              <a:buClr>
                <a:srgbClr val="434343"/>
              </a:buClr>
              <a:buSzPts val="1600"/>
              <a:buFont typeface="Arial"/>
              <a:buChar char="●"/>
              <a:defRPr sz="1600">
                <a:solidFill>
                  <a:srgbClr val="434343"/>
                </a:solidFill>
              </a:defRPr>
            </a:pPr>
            <a:r>
              <a:t>More queries simultaneously</a:t>
            </a:r>
          </a:p>
          <a:p>
            <a:pPr marL="330200" indent="-223519" defTabSz="1219200">
              <a:spcBef>
                <a:spcPts val="500"/>
              </a:spcBef>
              <a:buClr>
                <a:srgbClr val="434343"/>
              </a:buClr>
              <a:buSzPts val="1600"/>
              <a:buFont typeface="Arial"/>
              <a:buChar char="●"/>
              <a:defRPr sz="1600">
                <a:solidFill>
                  <a:srgbClr val="434343"/>
                </a:solidFill>
              </a:defRPr>
            </a:pPr>
            <a:r>
              <a:t>Spin up more clusters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7" name="Google Shape;3079;p295"/>
          <p:cNvSpPr txBox="1"/>
          <p:nvPr/>
        </p:nvSpPr>
        <p:spPr>
          <a:xfrm>
            <a:off x="654917" y="1749033"/>
            <a:ext cx="949734" cy="46866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defTabSz="1219200">
              <a:defRPr sz="900">
                <a:solidFill>
                  <a:srgbClr val="11567F"/>
                </a:solidFill>
              </a:defRPr>
            </a:pPr>
            <a:r>
              <a:t>Structured</a:t>
            </a:r>
          </a:p>
          <a:p>
            <a:pPr defTabSz="1219200">
              <a:defRPr sz="900">
                <a:solidFill>
                  <a:srgbClr val="11567F"/>
                </a:solidFill>
              </a:defRPr>
            </a:pPr>
            <a:r>
              <a:t>Semi-Structured</a:t>
            </a:r>
          </a:p>
          <a:p>
            <a:pPr defTabSz="1219200">
              <a:defRPr sz="900">
                <a:solidFill>
                  <a:srgbClr val="11567F"/>
                </a:solidFill>
              </a:defRPr>
            </a:pPr>
            <a:r>
              <a:t>Unstructured</a:t>
            </a:r>
          </a:p>
        </p:txBody>
      </p:sp>
      <p:sp>
        <p:nvSpPr>
          <p:cNvPr id="1058" name="Google Shape;3080;p295"/>
          <p:cNvSpPr/>
          <p:nvPr/>
        </p:nvSpPr>
        <p:spPr>
          <a:xfrm>
            <a:off x="1780349"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1059" name="Google Shape;3081;p295"/>
          <p:cNvSpPr/>
          <p:nvPr/>
        </p:nvSpPr>
        <p:spPr>
          <a:xfrm>
            <a:off x="2181922" y="176579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1060" name="Google Shape;3082;p295" descr="Google Shape;3082;p295"/>
          <p:cNvPicPr>
            <a:picLocks noChangeAspect="1"/>
          </p:cNvPicPr>
          <p:nvPr/>
        </p:nvPicPr>
        <p:blipFill>
          <a:blip r:embed="rId3">
            <a:extLst/>
          </a:blip>
          <a:stretch>
            <a:fillRect/>
          </a:stretch>
        </p:blipFill>
        <p:spPr>
          <a:xfrm>
            <a:off x="1996486" y="2156770"/>
            <a:ext cx="322162" cy="370831"/>
          </a:xfrm>
          <a:prstGeom prst="rect">
            <a:avLst/>
          </a:prstGeom>
          <a:ln w="12700">
            <a:miter lim="400000"/>
          </a:ln>
        </p:spPr>
      </p:pic>
      <p:pic>
        <p:nvPicPr>
          <p:cNvPr id="1061" name="Google Shape;3083;p295" descr="Google Shape;3083;p295"/>
          <p:cNvPicPr>
            <a:picLocks noChangeAspect="1"/>
          </p:cNvPicPr>
          <p:nvPr/>
        </p:nvPicPr>
        <p:blipFill>
          <a:blip r:embed="rId4">
            <a:extLst/>
          </a:blip>
          <a:stretch>
            <a:fillRect/>
          </a:stretch>
        </p:blipFill>
        <p:spPr>
          <a:xfrm>
            <a:off x="9059274" y="4598965"/>
            <a:ext cx="437601" cy="437601"/>
          </a:xfrm>
          <a:prstGeom prst="rect">
            <a:avLst/>
          </a:prstGeom>
          <a:ln w="12700">
            <a:miter lim="400000"/>
          </a:ln>
        </p:spPr>
      </p:pic>
      <p:grpSp>
        <p:nvGrpSpPr>
          <p:cNvPr id="1069" name="Google Shape;3084;p295"/>
          <p:cNvGrpSpPr/>
          <p:nvPr/>
        </p:nvGrpSpPr>
        <p:grpSpPr>
          <a:xfrm>
            <a:off x="3459810" y="772149"/>
            <a:ext cx="5273056" cy="5313890"/>
            <a:chOff x="0" y="0"/>
            <a:chExt cx="5273054" cy="5313889"/>
          </a:xfrm>
        </p:grpSpPr>
        <p:sp>
          <p:nvSpPr>
            <p:cNvPr id="1062" name="Google Shape;3085;p295"/>
            <p:cNvSpPr/>
            <p:nvPr/>
          </p:nvSpPr>
          <p:spPr>
            <a:xfrm>
              <a:off x="593581" y="0"/>
              <a:ext cx="1773413" cy="1955316"/>
            </a:xfrm>
            <a:custGeom>
              <a:avLst/>
              <a:gdLst/>
              <a:ahLst/>
              <a:cxnLst>
                <a:cxn ang="0">
                  <a:pos x="wd2" y="hd2"/>
                </a:cxn>
                <a:cxn ang="5400000">
                  <a:pos x="wd2" y="hd2"/>
                </a:cxn>
                <a:cxn ang="10800000">
                  <a:pos x="wd2" y="hd2"/>
                </a:cxn>
                <a:cxn ang="16200000">
                  <a:pos x="wd2" y="hd2"/>
                </a:cxn>
              </a:cxnLst>
              <a:rect l="0" t="0" r="r" b="b"/>
              <a:pathLst>
                <a:path w="21062" h="21539" fill="norm" stroke="1" extrusionOk="0">
                  <a:moveTo>
                    <a:pt x="1911" y="13938"/>
                  </a:moveTo>
                  <a:cubicBezTo>
                    <a:pt x="15203" y="21111"/>
                    <a:pt x="15203" y="21111"/>
                    <a:pt x="15203" y="21111"/>
                  </a:cubicBezTo>
                  <a:cubicBezTo>
                    <a:pt x="15902" y="21437"/>
                    <a:pt x="16690" y="21600"/>
                    <a:pt x="17477" y="21518"/>
                  </a:cubicBezTo>
                  <a:cubicBezTo>
                    <a:pt x="19488" y="21437"/>
                    <a:pt x="21062" y="19807"/>
                    <a:pt x="21062" y="17932"/>
                  </a:cubicBezTo>
                  <a:cubicBezTo>
                    <a:pt x="21062" y="3668"/>
                    <a:pt x="21062" y="3668"/>
                    <a:pt x="21062" y="3668"/>
                  </a:cubicBezTo>
                  <a:cubicBezTo>
                    <a:pt x="21062" y="1630"/>
                    <a:pt x="19313" y="0"/>
                    <a:pt x="17127" y="0"/>
                  </a:cubicBezTo>
                  <a:cubicBezTo>
                    <a:pt x="15028" y="0"/>
                    <a:pt x="13279" y="1630"/>
                    <a:pt x="13279" y="3668"/>
                  </a:cubicBezTo>
                  <a:cubicBezTo>
                    <a:pt x="13279" y="11656"/>
                    <a:pt x="13279" y="11656"/>
                    <a:pt x="13279" y="11656"/>
                  </a:cubicBezTo>
                  <a:cubicBezTo>
                    <a:pt x="5846" y="7662"/>
                    <a:pt x="5846" y="7662"/>
                    <a:pt x="5846" y="7662"/>
                  </a:cubicBezTo>
                  <a:cubicBezTo>
                    <a:pt x="4009" y="6684"/>
                    <a:pt x="1561" y="7254"/>
                    <a:pt x="511" y="8966"/>
                  </a:cubicBezTo>
                  <a:cubicBezTo>
                    <a:pt x="-538" y="10759"/>
                    <a:pt x="74" y="12960"/>
                    <a:pt x="1911" y="1393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3" name="Google Shape;3086;p295"/>
            <p:cNvSpPr/>
            <p:nvPr/>
          </p:nvSpPr>
          <p:spPr>
            <a:xfrm>
              <a:off x="0" y="1680539"/>
              <a:ext cx="1777487" cy="1961168"/>
            </a:xfrm>
            <a:custGeom>
              <a:avLst/>
              <a:gdLst/>
              <a:ahLst/>
              <a:cxnLst>
                <a:cxn ang="0">
                  <a:pos x="wd2" y="hd2"/>
                </a:cxn>
                <a:cxn ang="5400000">
                  <a:pos x="wd2" y="hd2"/>
                </a:cxn>
                <a:cxn ang="10800000">
                  <a:pos x="wd2" y="hd2"/>
                </a:cxn>
                <a:cxn ang="16200000">
                  <a:pos x="wd2" y="hd2"/>
                </a:cxn>
              </a:cxnLst>
              <a:rect l="0" t="0" r="r" b="b"/>
              <a:pathLst>
                <a:path w="21062" h="20636" fill="norm" stroke="1" extrusionOk="0">
                  <a:moveTo>
                    <a:pt x="20887" y="11371"/>
                  </a:moveTo>
                  <a:cubicBezTo>
                    <a:pt x="20975" y="10981"/>
                    <a:pt x="21062" y="10591"/>
                    <a:pt x="21062" y="10201"/>
                  </a:cubicBezTo>
                  <a:cubicBezTo>
                    <a:pt x="21062" y="9967"/>
                    <a:pt x="20975" y="9655"/>
                    <a:pt x="20887" y="9421"/>
                  </a:cubicBezTo>
                  <a:cubicBezTo>
                    <a:pt x="20625" y="8563"/>
                    <a:pt x="20013" y="7784"/>
                    <a:pt x="19051" y="7316"/>
                  </a:cubicBezTo>
                  <a:cubicBezTo>
                    <a:pt x="5846" y="454"/>
                    <a:pt x="5846" y="454"/>
                    <a:pt x="5846" y="454"/>
                  </a:cubicBezTo>
                  <a:cubicBezTo>
                    <a:pt x="4009" y="-482"/>
                    <a:pt x="1561" y="64"/>
                    <a:pt x="511" y="1779"/>
                  </a:cubicBezTo>
                  <a:cubicBezTo>
                    <a:pt x="-538" y="3417"/>
                    <a:pt x="74" y="5522"/>
                    <a:pt x="1911" y="6536"/>
                  </a:cubicBezTo>
                  <a:cubicBezTo>
                    <a:pt x="9344" y="10279"/>
                    <a:pt x="9344" y="10279"/>
                    <a:pt x="9344" y="10279"/>
                  </a:cubicBezTo>
                  <a:cubicBezTo>
                    <a:pt x="1911" y="14100"/>
                    <a:pt x="1911" y="14100"/>
                    <a:pt x="1911" y="14100"/>
                  </a:cubicBezTo>
                  <a:cubicBezTo>
                    <a:pt x="74" y="15114"/>
                    <a:pt x="-538" y="17219"/>
                    <a:pt x="511" y="18857"/>
                  </a:cubicBezTo>
                  <a:cubicBezTo>
                    <a:pt x="1561" y="20572"/>
                    <a:pt x="4009" y="21118"/>
                    <a:pt x="5846" y="20182"/>
                  </a:cubicBezTo>
                  <a:cubicBezTo>
                    <a:pt x="19051" y="13320"/>
                    <a:pt x="19051" y="13320"/>
                    <a:pt x="19051" y="13320"/>
                  </a:cubicBezTo>
                  <a:cubicBezTo>
                    <a:pt x="20013" y="12852"/>
                    <a:pt x="20625" y="12150"/>
                    <a:pt x="20887" y="1137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4" name="Google Shape;3087;p295"/>
            <p:cNvSpPr/>
            <p:nvPr/>
          </p:nvSpPr>
          <p:spPr>
            <a:xfrm>
              <a:off x="2906327" y="0"/>
              <a:ext cx="1777226" cy="1955316"/>
            </a:xfrm>
            <a:custGeom>
              <a:avLst/>
              <a:gdLst/>
              <a:ahLst/>
              <a:cxnLst>
                <a:cxn ang="0">
                  <a:pos x="wd2" y="hd2"/>
                </a:cxn>
                <a:cxn ang="5400000">
                  <a:pos x="wd2" y="hd2"/>
                </a:cxn>
                <a:cxn ang="10800000">
                  <a:pos x="wd2" y="hd2"/>
                </a:cxn>
                <a:cxn ang="16200000">
                  <a:pos x="wd2" y="hd2"/>
                </a:cxn>
              </a:cxnLst>
              <a:rect l="0" t="0" r="r" b="b"/>
              <a:pathLst>
                <a:path w="21059" h="21539" fill="norm" stroke="1" extrusionOk="0">
                  <a:moveTo>
                    <a:pt x="3585" y="21518"/>
                  </a:moveTo>
                  <a:cubicBezTo>
                    <a:pt x="4372" y="21600"/>
                    <a:pt x="5160" y="21437"/>
                    <a:pt x="5859" y="21111"/>
                  </a:cubicBezTo>
                  <a:cubicBezTo>
                    <a:pt x="19064" y="13938"/>
                    <a:pt x="19064" y="13938"/>
                    <a:pt x="19064" y="13938"/>
                  </a:cubicBezTo>
                  <a:cubicBezTo>
                    <a:pt x="20988" y="12960"/>
                    <a:pt x="21600" y="10759"/>
                    <a:pt x="20551" y="8966"/>
                  </a:cubicBezTo>
                  <a:cubicBezTo>
                    <a:pt x="19414" y="7254"/>
                    <a:pt x="17053" y="6684"/>
                    <a:pt x="15216" y="7662"/>
                  </a:cubicBezTo>
                  <a:cubicBezTo>
                    <a:pt x="7783" y="11656"/>
                    <a:pt x="7783" y="11656"/>
                    <a:pt x="7783" y="11656"/>
                  </a:cubicBezTo>
                  <a:cubicBezTo>
                    <a:pt x="7783" y="3668"/>
                    <a:pt x="7783" y="3668"/>
                    <a:pt x="7783" y="3668"/>
                  </a:cubicBezTo>
                  <a:cubicBezTo>
                    <a:pt x="7783" y="1630"/>
                    <a:pt x="6034" y="0"/>
                    <a:pt x="3848" y="0"/>
                  </a:cubicBezTo>
                  <a:cubicBezTo>
                    <a:pt x="1749" y="0"/>
                    <a:pt x="0" y="1630"/>
                    <a:pt x="0" y="3668"/>
                  </a:cubicBezTo>
                  <a:cubicBezTo>
                    <a:pt x="0" y="17932"/>
                    <a:pt x="0" y="17932"/>
                    <a:pt x="0" y="17932"/>
                  </a:cubicBezTo>
                  <a:cubicBezTo>
                    <a:pt x="0" y="19807"/>
                    <a:pt x="1574" y="21437"/>
                    <a:pt x="3585" y="2151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5" name="Google Shape;3088;p295"/>
            <p:cNvSpPr/>
            <p:nvPr/>
          </p:nvSpPr>
          <p:spPr>
            <a:xfrm>
              <a:off x="593581" y="3361424"/>
              <a:ext cx="1773413" cy="1952466"/>
            </a:xfrm>
            <a:custGeom>
              <a:avLst/>
              <a:gdLst/>
              <a:ahLst/>
              <a:cxnLst>
                <a:cxn ang="0">
                  <a:pos x="wd2" y="hd2"/>
                </a:cxn>
                <a:cxn ang="5400000">
                  <a:pos x="wd2" y="hd2"/>
                </a:cxn>
                <a:cxn ang="10800000">
                  <a:pos x="wd2" y="hd2"/>
                </a:cxn>
                <a:cxn ang="16200000">
                  <a:pos x="wd2" y="hd2"/>
                </a:cxn>
              </a:cxnLst>
              <a:rect l="0" t="0" r="r" b="b"/>
              <a:pathLst>
                <a:path w="21062" h="21600" fill="norm" stroke="1" extrusionOk="0">
                  <a:moveTo>
                    <a:pt x="17477" y="0"/>
                  </a:moveTo>
                  <a:cubicBezTo>
                    <a:pt x="16690" y="0"/>
                    <a:pt x="15902" y="164"/>
                    <a:pt x="15203" y="491"/>
                  </a:cubicBezTo>
                  <a:cubicBezTo>
                    <a:pt x="1911" y="7691"/>
                    <a:pt x="1911" y="7691"/>
                    <a:pt x="1911" y="7691"/>
                  </a:cubicBezTo>
                  <a:cubicBezTo>
                    <a:pt x="74" y="8673"/>
                    <a:pt x="-538" y="10882"/>
                    <a:pt x="511" y="12682"/>
                  </a:cubicBezTo>
                  <a:cubicBezTo>
                    <a:pt x="1561" y="14400"/>
                    <a:pt x="4009" y="14973"/>
                    <a:pt x="5846" y="13991"/>
                  </a:cubicBezTo>
                  <a:cubicBezTo>
                    <a:pt x="13279" y="9982"/>
                    <a:pt x="13279" y="9982"/>
                    <a:pt x="13279" y="9982"/>
                  </a:cubicBezTo>
                  <a:cubicBezTo>
                    <a:pt x="13279" y="18000"/>
                    <a:pt x="13279" y="18000"/>
                    <a:pt x="13279" y="18000"/>
                  </a:cubicBezTo>
                  <a:cubicBezTo>
                    <a:pt x="13279" y="19964"/>
                    <a:pt x="15028" y="21600"/>
                    <a:pt x="17127" y="21600"/>
                  </a:cubicBezTo>
                  <a:cubicBezTo>
                    <a:pt x="19313" y="21600"/>
                    <a:pt x="21062" y="19964"/>
                    <a:pt x="21062" y="18000"/>
                  </a:cubicBezTo>
                  <a:cubicBezTo>
                    <a:pt x="21062" y="3682"/>
                    <a:pt x="21062" y="3682"/>
                    <a:pt x="21062" y="3682"/>
                  </a:cubicBezTo>
                  <a:cubicBezTo>
                    <a:pt x="21062" y="1718"/>
                    <a:pt x="19488" y="164"/>
                    <a:pt x="17477" y="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6" name="Google Shape;3089;p295"/>
            <p:cNvSpPr/>
            <p:nvPr/>
          </p:nvSpPr>
          <p:spPr>
            <a:xfrm>
              <a:off x="2024161" y="2044445"/>
              <a:ext cx="1229179" cy="12333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29"/>
                  </a:moveTo>
                  <a:cubicBezTo>
                    <a:pt x="21600" y="11382"/>
                    <a:pt x="21600" y="11382"/>
                    <a:pt x="21600" y="11382"/>
                  </a:cubicBezTo>
                  <a:cubicBezTo>
                    <a:pt x="21600" y="10994"/>
                    <a:pt x="21600" y="10477"/>
                    <a:pt x="21600" y="10218"/>
                  </a:cubicBezTo>
                  <a:cubicBezTo>
                    <a:pt x="21600" y="9571"/>
                    <a:pt x="21600" y="9571"/>
                    <a:pt x="21600" y="9571"/>
                  </a:cubicBezTo>
                  <a:cubicBezTo>
                    <a:pt x="21600" y="9313"/>
                    <a:pt x="21341" y="8795"/>
                    <a:pt x="21083" y="8537"/>
                  </a:cubicBezTo>
                  <a:cubicBezTo>
                    <a:pt x="13063" y="388"/>
                    <a:pt x="13063" y="388"/>
                    <a:pt x="13063" y="388"/>
                  </a:cubicBezTo>
                  <a:cubicBezTo>
                    <a:pt x="12805" y="129"/>
                    <a:pt x="12287" y="0"/>
                    <a:pt x="12029" y="0"/>
                  </a:cubicBezTo>
                  <a:cubicBezTo>
                    <a:pt x="11382" y="0"/>
                    <a:pt x="11382" y="0"/>
                    <a:pt x="11382" y="0"/>
                  </a:cubicBezTo>
                  <a:cubicBezTo>
                    <a:pt x="10994" y="0"/>
                    <a:pt x="10477" y="0"/>
                    <a:pt x="10218" y="0"/>
                  </a:cubicBezTo>
                  <a:cubicBezTo>
                    <a:pt x="9571" y="0"/>
                    <a:pt x="9571" y="0"/>
                    <a:pt x="9571" y="0"/>
                  </a:cubicBezTo>
                  <a:cubicBezTo>
                    <a:pt x="9313" y="0"/>
                    <a:pt x="8795" y="129"/>
                    <a:pt x="8537" y="388"/>
                  </a:cubicBezTo>
                  <a:cubicBezTo>
                    <a:pt x="388" y="8537"/>
                    <a:pt x="388" y="8537"/>
                    <a:pt x="388" y="8537"/>
                  </a:cubicBezTo>
                  <a:cubicBezTo>
                    <a:pt x="129" y="8795"/>
                    <a:pt x="0" y="9313"/>
                    <a:pt x="0" y="9571"/>
                  </a:cubicBezTo>
                  <a:cubicBezTo>
                    <a:pt x="0" y="10218"/>
                    <a:pt x="0" y="10218"/>
                    <a:pt x="0" y="10218"/>
                  </a:cubicBezTo>
                  <a:cubicBezTo>
                    <a:pt x="0" y="10477"/>
                    <a:pt x="0" y="10994"/>
                    <a:pt x="0" y="11382"/>
                  </a:cubicBezTo>
                  <a:cubicBezTo>
                    <a:pt x="0" y="12029"/>
                    <a:pt x="0" y="12029"/>
                    <a:pt x="0" y="12029"/>
                  </a:cubicBezTo>
                  <a:cubicBezTo>
                    <a:pt x="0" y="12287"/>
                    <a:pt x="129" y="12805"/>
                    <a:pt x="388" y="13063"/>
                  </a:cubicBezTo>
                  <a:cubicBezTo>
                    <a:pt x="8537" y="21083"/>
                    <a:pt x="8537" y="21083"/>
                    <a:pt x="8537" y="21083"/>
                  </a:cubicBezTo>
                  <a:cubicBezTo>
                    <a:pt x="8795" y="21341"/>
                    <a:pt x="9313" y="21600"/>
                    <a:pt x="9571" y="21600"/>
                  </a:cubicBezTo>
                  <a:cubicBezTo>
                    <a:pt x="10218" y="21600"/>
                    <a:pt x="10218" y="21600"/>
                    <a:pt x="10218" y="21600"/>
                  </a:cubicBezTo>
                  <a:cubicBezTo>
                    <a:pt x="10477" y="21600"/>
                    <a:pt x="10994" y="21600"/>
                    <a:pt x="11382" y="21600"/>
                  </a:cubicBezTo>
                  <a:cubicBezTo>
                    <a:pt x="12029" y="21600"/>
                    <a:pt x="12029" y="21600"/>
                    <a:pt x="12029" y="21600"/>
                  </a:cubicBezTo>
                  <a:cubicBezTo>
                    <a:pt x="12287" y="21600"/>
                    <a:pt x="12805" y="21341"/>
                    <a:pt x="13063" y="21083"/>
                  </a:cubicBezTo>
                  <a:cubicBezTo>
                    <a:pt x="21083" y="13063"/>
                    <a:pt x="21083" y="13063"/>
                    <a:pt x="21083" y="13063"/>
                  </a:cubicBezTo>
                  <a:cubicBezTo>
                    <a:pt x="21341" y="12805"/>
                    <a:pt x="21600" y="12287"/>
                    <a:pt x="21600" y="12029"/>
                  </a:cubicBezTo>
                  <a:moveTo>
                    <a:pt x="14616" y="10865"/>
                  </a:moveTo>
                  <a:cubicBezTo>
                    <a:pt x="14616" y="11123"/>
                    <a:pt x="14486" y="11641"/>
                    <a:pt x="14228" y="11899"/>
                  </a:cubicBezTo>
                  <a:cubicBezTo>
                    <a:pt x="11899" y="14228"/>
                    <a:pt x="11899" y="14228"/>
                    <a:pt x="11899" y="14228"/>
                  </a:cubicBezTo>
                  <a:cubicBezTo>
                    <a:pt x="11641" y="14486"/>
                    <a:pt x="11123" y="14616"/>
                    <a:pt x="10865" y="14616"/>
                  </a:cubicBezTo>
                  <a:cubicBezTo>
                    <a:pt x="10735" y="14616"/>
                    <a:pt x="10735" y="14616"/>
                    <a:pt x="10735" y="14616"/>
                  </a:cubicBezTo>
                  <a:cubicBezTo>
                    <a:pt x="10347" y="14616"/>
                    <a:pt x="9959" y="14486"/>
                    <a:pt x="9701" y="14228"/>
                  </a:cubicBezTo>
                  <a:cubicBezTo>
                    <a:pt x="7372" y="11899"/>
                    <a:pt x="7372" y="11899"/>
                    <a:pt x="7372" y="11899"/>
                  </a:cubicBezTo>
                  <a:cubicBezTo>
                    <a:pt x="7114" y="11641"/>
                    <a:pt x="6984" y="11123"/>
                    <a:pt x="6984" y="10865"/>
                  </a:cubicBezTo>
                  <a:cubicBezTo>
                    <a:pt x="6984" y="10865"/>
                    <a:pt x="6984" y="10735"/>
                    <a:pt x="6984" y="10735"/>
                  </a:cubicBezTo>
                  <a:cubicBezTo>
                    <a:pt x="6984" y="10477"/>
                    <a:pt x="7114" y="9959"/>
                    <a:pt x="7372" y="9701"/>
                  </a:cubicBezTo>
                  <a:cubicBezTo>
                    <a:pt x="9701" y="7372"/>
                    <a:pt x="9701" y="7372"/>
                    <a:pt x="9701" y="7372"/>
                  </a:cubicBezTo>
                  <a:cubicBezTo>
                    <a:pt x="9959" y="7114"/>
                    <a:pt x="10347" y="6984"/>
                    <a:pt x="10735" y="6984"/>
                  </a:cubicBezTo>
                  <a:cubicBezTo>
                    <a:pt x="10735" y="6984"/>
                    <a:pt x="10735" y="6984"/>
                    <a:pt x="10865" y="6984"/>
                  </a:cubicBezTo>
                  <a:cubicBezTo>
                    <a:pt x="11123" y="6984"/>
                    <a:pt x="11641" y="7114"/>
                    <a:pt x="11899" y="7372"/>
                  </a:cubicBezTo>
                  <a:cubicBezTo>
                    <a:pt x="14228" y="9701"/>
                    <a:pt x="14228" y="9701"/>
                    <a:pt x="14228" y="9701"/>
                  </a:cubicBezTo>
                  <a:cubicBezTo>
                    <a:pt x="14486" y="9959"/>
                    <a:pt x="14616" y="10477"/>
                    <a:pt x="14616" y="10735"/>
                  </a:cubicBezTo>
                  <a:cubicBezTo>
                    <a:pt x="14616" y="10735"/>
                    <a:pt x="14616" y="10865"/>
                    <a:pt x="14616" y="10865"/>
                  </a:cubicBezTo>
                  <a:close/>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7" name="Google Shape;3090;p295"/>
            <p:cNvSpPr/>
            <p:nvPr/>
          </p:nvSpPr>
          <p:spPr>
            <a:xfrm>
              <a:off x="2906327" y="3361424"/>
              <a:ext cx="1777226" cy="1952466"/>
            </a:xfrm>
            <a:custGeom>
              <a:avLst/>
              <a:gdLst/>
              <a:ahLst/>
              <a:cxnLst>
                <a:cxn ang="0">
                  <a:pos x="wd2" y="hd2"/>
                </a:cxn>
                <a:cxn ang="5400000">
                  <a:pos x="wd2" y="hd2"/>
                </a:cxn>
                <a:cxn ang="10800000">
                  <a:pos x="wd2" y="hd2"/>
                </a:cxn>
                <a:cxn ang="16200000">
                  <a:pos x="wd2" y="hd2"/>
                </a:cxn>
              </a:cxnLst>
              <a:rect l="0" t="0" r="r" b="b"/>
              <a:pathLst>
                <a:path w="21059" h="21600" fill="norm" stroke="1" extrusionOk="0">
                  <a:moveTo>
                    <a:pt x="19064" y="7691"/>
                  </a:moveTo>
                  <a:cubicBezTo>
                    <a:pt x="5859" y="491"/>
                    <a:pt x="5859" y="491"/>
                    <a:pt x="5859" y="491"/>
                  </a:cubicBezTo>
                  <a:cubicBezTo>
                    <a:pt x="5160" y="164"/>
                    <a:pt x="4372" y="0"/>
                    <a:pt x="3585" y="0"/>
                  </a:cubicBezTo>
                  <a:cubicBezTo>
                    <a:pt x="1574" y="164"/>
                    <a:pt x="0" y="1718"/>
                    <a:pt x="0" y="3682"/>
                  </a:cubicBezTo>
                  <a:cubicBezTo>
                    <a:pt x="0" y="18000"/>
                    <a:pt x="0" y="18000"/>
                    <a:pt x="0" y="18000"/>
                  </a:cubicBezTo>
                  <a:cubicBezTo>
                    <a:pt x="0" y="19964"/>
                    <a:pt x="1749" y="21600"/>
                    <a:pt x="3848" y="21600"/>
                  </a:cubicBezTo>
                  <a:cubicBezTo>
                    <a:pt x="6034" y="21600"/>
                    <a:pt x="7783" y="19964"/>
                    <a:pt x="7783" y="18000"/>
                  </a:cubicBezTo>
                  <a:cubicBezTo>
                    <a:pt x="7783" y="9982"/>
                    <a:pt x="7783" y="9982"/>
                    <a:pt x="7783" y="9982"/>
                  </a:cubicBezTo>
                  <a:cubicBezTo>
                    <a:pt x="15216" y="13991"/>
                    <a:pt x="15216" y="13991"/>
                    <a:pt x="15216" y="13991"/>
                  </a:cubicBezTo>
                  <a:cubicBezTo>
                    <a:pt x="17053" y="14973"/>
                    <a:pt x="19414" y="14400"/>
                    <a:pt x="20551" y="12682"/>
                  </a:cubicBezTo>
                  <a:cubicBezTo>
                    <a:pt x="21600" y="10882"/>
                    <a:pt x="20988" y="8673"/>
                    <a:pt x="19064" y="769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068" name="Google Shape;3091;p295"/>
            <p:cNvSpPr/>
            <p:nvPr/>
          </p:nvSpPr>
          <p:spPr>
            <a:xfrm>
              <a:off x="3495829" y="1680539"/>
              <a:ext cx="1777226" cy="1961165"/>
            </a:xfrm>
            <a:custGeom>
              <a:avLst/>
              <a:gdLst/>
              <a:ahLst/>
              <a:cxnLst>
                <a:cxn ang="0">
                  <a:pos x="wd2" y="hd2"/>
                </a:cxn>
                <a:cxn ang="5400000">
                  <a:pos x="wd2" y="hd2"/>
                </a:cxn>
                <a:cxn ang="10800000">
                  <a:pos x="wd2" y="hd2"/>
                </a:cxn>
                <a:cxn ang="16200000">
                  <a:pos x="wd2" y="hd2"/>
                </a:cxn>
              </a:cxnLst>
              <a:rect l="0" t="0" r="r" b="b"/>
              <a:pathLst>
                <a:path w="21059" h="20636" fill="norm" stroke="1" extrusionOk="0">
                  <a:moveTo>
                    <a:pt x="19064" y="14100"/>
                  </a:moveTo>
                  <a:cubicBezTo>
                    <a:pt x="11718" y="10279"/>
                    <a:pt x="11718" y="10279"/>
                    <a:pt x="11718" y="10279"/>
                  </a:cubicBezTo>
                  <a:cubicBezTo>
                    <a:pt x="19064" y="6536"/>
                    <a:pt x="19064" y="6536"/>
                    <a:pt x="19064" y="6536"/>
                  </a:cubicBezTo>
                  <a:cubicBezTo>
                    <a:pt x="20988" y="5522"/>
                    <a:pt x="21600" y="3417"/>
                    <a:pt x="20551" y="1779"/>
                  </a:cubicBezTo>
                  <a:cubicBezTo>
                    <a:pt x="19414" y="64"/>
                    <a:pt x="17053" y="-482"/>
                    <a:pt x="15216" y="454"/>
                  </a:cubicBezTo>
                  <a:cubicBezTo>
                    <a:pt x="1924" y="7316"/>
                    <a:pt x="1924" y="7316"/>
                    <a:pt x="1924" y="7316"/>
                  </a:cubicBezTo>
                  <a:cubicBezTo>
                    <a:pt x="1049" y="7784"/>
                    <a:pt x="437" y="8563"/>
                    <a:pt x="175" y="9421"/>
                  </a:cubicBezTo>
                  <a:cubicBezTo>
                    <a:pt x="87" y="9655"/>
                    <a:pt x="0" y="9967"/>
                    <a:pt x="0" y="10201"/>
                  </a:cubicBezTo>
                  <a:cubicBezTo>
                    <a:pt x="0" y="10591"/>
                    <a:pt x="87" y="10981"/>
                    <a:pt x="175" y="11371"/>
                  </a:cubicBezTo>
                  <a:cubicBezTo>
                    <a:pt x="437" y="12150"/>
                    <a:pt x="1049" y="12852"/>
                    <a:pt x="1924" y="13320"/>
                  </a:cubicBezTo>
                  <a:cubicBezTo>
                    <a:pt x="15216" y="20182"/>
                    <a:pt x="15216" y="20182"/>
                    <a:pt x="15216" y="20182"/>
                  </a:cubicBezTo>
                  <a:cubicBezTo>
                    <a:pt x="17053" y="21118"/>
                    <a:pt x="19414" y="20572"/>
                    <a:pt x="20551" y="18857"/>
                  </a:cubicBezTo>
                  <a:cubicBezTo>
                    <a:pt x="21600" y="17219"/>
                    <a:pt x="20988" y="15114"/>
                    <a:pt x="19064" y="1410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grpSp>
      <p:grpSp>
        <p:nvGrpSpPr>
          <p:cNvPr id="1075" name="Google Shape;3092;p295"/>
          <p:cNvGrpSpPr/>
          <p:nvPr/>
        </p:nvGrpSpPr>
        <p:grpSpPr>
          <a:xfrm>
            <a:off x="5688232" y="3201801"/>
            <a:ext cx="322035" cy="357038"/>
            <a:chOff x="0" y="0"/>
            <a:chExt cx="322034" cy="357037"/>
          </a:xfrm>
        </p:grpSpPr>
        <p:sp>
          <p:nvSpPr>
            <p:cNvPr id="1070" name="Google Shape;3093;p295"/>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1" name="Google Shape;3094;p295"/>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2" name="Google Shape;3095;p295"/>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3" name="Google Shape;3096;p295"/>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4" name="Google Shape;3097;p295"/>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1081" name="Google Shape;3098;p295"/>
          <p:cNvGrpSpPr/>
          <p:nvPr/>
        </p:nvGrpSpPr>
        <p:grpSpPr>
          <a:xfrm>
            <a:off x="6180173" y="3201801"/>
            <a:ext cx="322035" cy="357038"/>
            <a:chOff x="0" y="0"/>
            <a:chExt cx="322034" cy="357037"/>
          </a:xfrm>
        </p:grpSpPr>
        <p:sp>
          <p:nvSpPr>
            <p:cNvPr id="1076" name="Google Shape;3099;p295"/>
            <p:cNvSpPr/>
            <p:nvPr/>
          </p:nvSpPr>
          <p:spPr>
            <a:xfrm>
              <a:off x="-1" y="68840"/>
              <a:ext cx="322036" cy="2881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7" name="Google Shape;3100;p295"/>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8" name="Google Shape;3101;p295"/>
            <p:cNvSpPr/>
            <p:nvPr/>
          </p:nvSpPr>
          <p:spPr>
            <a:xfrm>
              <a:off x="-1" y="136514"/>
              <a:ext cx="322036" cy="67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79" name="Google Shape;3102;p295"/>
            <p:cNvSpPr/>
            <p:nvPr/>
          </p:nvSpPr>
          <p:spPr>
            <a:xfrm>
              <a:off x="-1" y="-1"/>
              <a:ext cx="322002" cy="136402"/>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80" name="Google Shape;3103;p295"/>
            <p:cNvSpPr/>
            <p:nvPr/>
          </p:nvSpPr>
          <p:spPr>
            <a:xfrm>
              <a:off x="79021" y="28993"/>
              <a:ext cx="179899" cy="90664"/>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1093" name="Google Shape;3104;p295"/>
          <p:cNvGrpSpPr/>
          <p:nvPr/>
        </p:nvGrpSpPr>
        <p:grpSpPr>
          <a:xfrm>
            <a:off x="5870613" y="3200557"/>
            <a:ext cx="450001" cy="498813"/>
            <a:chOff x="0" y="0"/>
            <a:chExt cx="450000" cy="498812"/>
          </a:xfrm>
        </p:grpSpPr>
        <p:sp>
          <p:nvSpPr>
            <p:cNvPr id="1082" name="Google Shape;3105;p295"/>
            <p:cNvSpPr/>
            <p:nvPr/>
          </p:nvSpPr>
          <p:spPr>
            <a:xfrm>
              <a:off x="-1" y="96175"/>
              <a:ext cx="449912" cy="4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83" name="Google Shape;3106;p295"/>
            <p:cNvSpPr/>
            <p:nvPr/>
          </p:nvSpPr>
          <p:spPr>
            <a:xfrm>
              <a:off x="-1" y="296680"/>
              <a:ext cx="449912" cy="9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84" name="Google Shape;3107;p295"/>
            <p:cNvSpPr/>
            <p:nvPr/>
          </p:nvSpPr>
          <p:spPr>
            <a:xfrm>
              <a:off x="-1" y="190722"/>
              <a:ext cx="449912" cy="94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85" name="Google Shape;3108;p295"/>
            <p:cNvSpPr/>
            <p:nvPr/>
          </p:nvSpPr>
          <p:spPr>
            <a:xfrm>
              <a:off x="-1" y="-1"/>
              <a:ext cx="450002" cy="190802"/>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086" name="Google Shape;3109;p295"/>
            <p:cNvSpPr/>
            <p:nvPr/>
          </p:nvSpPr>
          <p:spPr>
            <a:xfrm>
              <a:off x="237161" y="111658"/>
              <a:ext cx="81130" cy="45367"/>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87" name="Google Shape;3110;p295"/>
            <p:cNvSpPr/>
            <p:nvPr/>
          </p:nvSpPr>
          <p:spPr>
            <a:xfrm>
              <a:off x="131884" y="111662"/>
              <a:ext cx="81231" cy="45219"/>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88" name="Google Shape;3111;p295"/>
            <p:cNvSpPr/>
            <p:nvPr/>
          </p:nvSpPr>
          <p:spPr>
            <a:xfrm>
              <a:off x="104846" y="72671"/>
              <a:ext cx="81093" cy="45465"/>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89" name="Google Shape;3112;p295"/>
            <p:cNvSpPr/>
            <p:nvPr/>
          </p:nvSpPr>
          <p:spPr>
            <a:xfrm>
              <a:off x="131602" y="33733"/>
              <a:ext cx="81223" cy="45249"/>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90" name="Google Shape;3113;p295"/>
            <p:cNvSpPr/>
            <p:nvPr/>
          </p:nvSpPr>
          <p:spPr>
            <a:xfrm>
              <a:off x="237161" y="33733"/>
              <a:ext cx="81130" cy="45361"/>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91" name="Google Shape;3114;p295"/>
            <p:cNvSpPr/>
            <p:nvPr/>
          </p:nvSpPr>
          <p:spPr>
            <a:xfrm>
              <a:off x="197111" y="81033"/>
              <a:ext cx="55877" cy="28673"/>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092" name="Google Shape;3115;p295"/>
            <p:cNvSpPr/>
            <p:nvPr/>
          </p:nvSpPr>
          <p:spPr>
            <a:xfrm>
              <a:off x="264198" y="72842"/>
              <a:ext cx="81082" cy="4521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1096" name="Google Shape;3116;p295"/>
          <p:cNvGrpSpPr/>
          <p:nvPr/>
        </p:nvGrpSpPr>
        <p:grpSpPr>
          <a:xfrm>
            <a:off x="5787730" y="5026474"/>
            <a:ext cx="599994" cy="618520"/>
            <a:chOff x="0" y="0"/>
            <a:chExt cx="599993" cy="618518"/>
          </a:xfrm>
        </p:grpSpPr>
        <p:sp>
          <p:nvSpPr>
            <p:cNvPr id="1094" name="Google Shape;3117;p295"/>
            <p:cNvSpPr/>
            <p:nvPr/>
          </p:nvSpPr>
          <p:spPr>
            <a:xfrm>
              <a:off x="0" y="0"/>
              <a:ext cx="599994" cy="618519"/>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095" name="Google Shape;3118;p295"/>
            <p:cNvSpPr txBox="1"/>
            <p:nvPr/>
          </p:nvSpPr>
          <p:spPr>
            <a:xfrm>
              <a:off x="87460" y="23008"/>
              <a:ext cx="440067" cy="51663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800">
                  <a:solidFill>
                    <a:srgbClr val="FFFFFF"/>
                  </a:solidFill>
                </a:defRPr>
              </a:lvl1pPr>
            </a:lstStyle>
            <a:p>
              <a:pPr/>
              <a:r>
                <a:t>L</a:t>
              </a:r>
            </a:p>
          </p:txBody>
        </p:sp>
      </p:grpSp>
      <p:sp>
        <p:nvSpPr>
          <p:cNvPr id="1097" name="Google Shape;3119;p295"/>
          <p:cNvSpPr/>
          <p:nvPr/>
        </p:nvSpPr>
        <p:spPr>
          <a:xfrm rot="19687960">
            <a:off x="6531009" y="2522000"/>
            <a:ext cx="1918347" cy="232099"/>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1100" name="Google Shape;3120;p295"/>
          <p:cNvGrpSpPr/>
          <p:nvPr/>
        </p:nvGrpSpPr>
        <p:grpSpPr>
          <a:xfrm>
            <a:off x="8452126" y="1669243"/>
            <a:ext cx="491267" cy="503035"/>
            <a:chOff x="0" y="0"/>
            <a:chExt cx="491265" cy="503033"/>
          </a:xfrm>
        </p:grpSpPr>
        <p:sp>
          <p:nvSpPr>
            <p:cNvPr id="1098" name="Google Shape;3121;p295"/>
            <p:cNvSpPr/>
            <p:nvPr/>
          </p:nvSpPr>
          <p:spPr>
            <a:xfrm>
              <a:off x="57" y="0"/>
              <a:ext cx="487963" cy="503034"/>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099" name="Google Shape;3122;p295"/>
            <p:cNvSpPr txBox="1"/>
            <p:nvPr/>
          </p:nvSpPr>
          <p:spPr>
            <a:xfrm>
              <a:off x="0" y="10174"/>
              <a:ext cx="491266" cy="4429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200">
                  <a:solidFill>
                    <a:srgbClr val="FFFFFF"/>
                  </a:solidFill>
                </a:defRPr>
              </a:lvl1pPr>
            </a:lstStyle>
            <a:p>
              <a:pPr/>
              <a:r>
                <a:t>M</a:t>
              </a:r>
            </a:p>
          </p:txBody>
        </p:sp>
      </p:grpSp>
      <p:sp>
        <p:nvSpPr>
          <p:cNvPr id="1101" name="Google Shape;3123;p295"/>
          <p:cNvSpPr/>
          <p:nvPr/>
        </p:nvSpPr>
        <p:spPr>
          <a:xfrm flipH="1" rot="12660011">
            <a:off x="3675467" y="2500809"/>
            <a:ext cx="2049547" cy="23200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102" name="Google Shape;3124;p295"/>
          <p:cNvSpPr txBox="1"/>
          <p:nvPr/>
        </p:nvSpPr>
        <p:spPr>
          <a:xfrm>
            <a:off x="3066342" y="1749049"/>
            <a:ext cx="473266" cy="383558"/>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lnSpc>
                <a:spcPct val="90000"/>
              </a:lnSpc>
              <a:defRPr b="1" sz="1000">
                <a:solidFill>
                  <a:srgbClr val="11567F"/>
                </a:solidFill>
              </a:defRPr>
            </a:lvl1pPr>
          </a:lstStyle>
          <a:p>
            <a:pPr/>
            <a:r>
              <a:t>Data Load</a:t>
            </a:r>
          </a:p>
        </p:txBody>
      </p:sp>
      <p:sp>
        <p:nvSpPr>
          <p:cNvPr id="1103" name="Google Shape;3125;p295"/>
          <p:cNvSpPr/>
          <p:nvPr/>
        </p:nvSpPr>
        <p:spPr>
          <a:xfrm flipH="1" rot="10800000">
            <a:off x="2671665" y="1868834"/>
            <a:ext cx="401601" cy="2024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solidFill>
              <a:srgbClr val="29B5E8"/>
            </a:solidFill>
          </a:ln>
        </p:spPr>
        <p:txBody>
          <a:bodyPr lIns="0" tIns="0" rIns="0" bIns="0" anchor="ctr"/>
          <a:lstStyle/>
          <a:p>
            <a:pPr algn="ctr" defTabSz="1219200">
              <a:defRPr sz="1000">
                <a:solidFill>
                  <a:srgbClr val="FFFFFF"/>
                </a:solidFill>
              </a:defRPr>
            </a:pPr>
          </a:p>
        </p:txBody>
      </p:sp>
      <p:grpSp>
        <p:nvGrpSpPr>
          <p:cNvPr id="1106" name="Google Shape;3126;p295"/>
          <p:cNvGrpSpPr/>
          <p:nvPr/>
        </p:nvGrpSpPr>
        <p:grpSpPr>
          <a:xfrm>
            <a:off x="3575106" y="1873833"/>
            <a:ext cx="291494" cy="294181"/>
            <a:chOff x="0" y="0"/>
            <a:chExt cx="291493" cy="294180"/>
          </a:xfrm>
        </p:grpSpPr>
        <p:sp>
          <p:nvSpPr>
            <p:cNvPr id="1104" name="Google Shape;3127;p295"/>
            <p:cNvSpPr/>
            <p:nvPr/>
          </p:nvSpPr>
          <p:spPr>
            <a:xfrm>
              <a:off x="0" y="0"/>
              <a:ext cx="285366" cy="29418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105" name="Google Shape;3128;p295"/>
            <p:cNvSpPr txBox="1"/>
            <p:nvPr/>
          </p:nvSpPr>
          <p:spPr>
            <a:xfrm>
              <a:off x="7826" y="21936"/>
              <a:ext cx="283668" cy="232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800">
                  <a:solidFill>
                    <a:srgbClr val="FFFFFF"/>
                  </a:solidFill>
                </a:defRPr>
              </a:lvl1pPr>
            </a:lstStyle>
            <a:p>
              <a:pPr/>
              <a:r>
                <a:t>XS</a:t>
              </a:r>
            </a:p>
          </p:txBody>
        </p:sp>
      </p:grpSp>
      <p:sp>
        <p:nvSpPr>
          <p:cNvPr id="1107" name="Google Shape;3129;p295"/>
          <p:cNvSpPr/>
          <p:nvPr/>
        </p:nvSpPr>
        <p:spPr>
          <a:xfrm flipH="1" rot="12711790">
            <a:off x="6557082" y="4089239"/>
            <a:ext cx="2049661" cy="21611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108" name="Google Shape;3130;p295"/>
          <p:cNvSpPr/>
          <p:nvPr/>
        </p:nvSpPr>
        <p:spPr>
          <a:xfrm flipH="1" rot="1926244">
            <a:off x="6389537" y="4281286"/>
            <a:ext cx="2240627" cy="217640"/>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1111" name="Google Shape;3131;p295"/>
          <p:cNvGrpSpPr/>
          <p:nvPr/>
        </p:nvGrpSpPr>
        <p:grpSpPr>
          <a:xfrm>
            <a:off x="3585259" y="4615154"/>
            <a:ext cx="367121" cy="378461"/>
            <a:chOff x="0" y="0"/>
            <a:chExt cx="367119" cy="378460"/>
          </a:xfrm>
        </p:grpSpPr>
        <p:sp>
          <p:nvSpPr>
            <p:cNvPr id="1109" name="Google Shape;3132;p295"/>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110" name="Google Shape;3133;p295"/>
            <p:cNvSpPr txBox="1"/>
            <p:nvPr/>
          </p:nvSpPr>
          <p:spPr>
            <a:xfrm>
              <a:off x="27806"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grpSp>
        <p:nvGrpSpPr>
          <p:cNvPr id="1114" name="Google Shape;3134;p295"/>
          <p:cNvGrpSpPr/>
          <p:nvPr/>
        </p:nvGrpSpPr>
        <p:grpSpPr>
          <a:xfrm>
            <a:off x="8490175" y="4615154"/>
            <a:ext cx="367120" cy="378461"/>
            <a:chOff x="0" y="0"/>
            <a:chExt cx="367119" cy="378460"/>
          </a:xfrm>
        </p:grpSpPr>
        <p:sp>
          <p:nvSpPr>
            <p:cNvPr id="1112" name="Google Shape;3135;p295"/>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113" name="Google Shape;3136;p295"/>
            <p:cNvSpPr txBox="1"/>
            <p:nvPr/>
          </p:nvSpPr>
          <p:spPr>
            <a:xfrm>
              <a:off x="27807"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sp>
        <p:nvSpPr>
          <p:cNvPr id="1115" name="Google Shape;3137;p295"/>
          <p:cNvSpPr/>
          <p:nvPr/>
        </p:nvSpPr>
        <p:spPr>
          <a:xfrm>
            <a:off x="5850783" y="442543"/>
            <a:ext cx="487963" cy="503036"/>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a:miter lim="400000"/>
          </a:ln>
        </p:spPr>
        <p:txBody>
          <a:bodyPr lIns="0" tIns="0" rIns="0" bIns="0"/>
          <a:lstStyle/>
          <a:p>
            <a:pPr defTabSz="1219200">
              <a:defRPr sz="7600">
                <a:solidFill>
                  <a:srgbClr val="262626"/>
                </a:solidFill>
              </a:defRPr>
            </a:pPr>
          </a:p>
        </p:txBody>
      </p:sp>
      <p:sp>
        <p:nvSpPr>
          <p:cNvPr id="1116" name="Google Shape;3138;p295"/>
          <p:cNvSpPr txBox="1"/>
          <p:nvPr/>
        </p:nvSpPr>
        <p:spPr>
          <a:xfrm>
            <a:off x="5850726" y="452718"/>
            <a:ext cx="491266" cy="442927"/>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2200">
                <a:solidFill>
                  <a:srgbClr val="FFFFFF"/>
                </a:solidFill>
              </a:defRPr>
            </a:lvl1pPr>
          </a:lstStyle>
          <a:p>
            <a:pPr/>
            <a:r>
              <a:t>M</a:t>
            </a:r>
          </a:p>
        </p:txBody>
      </p:sp>
      <p:sp>
        <p:nvSpPr>
          <p:cNvPr id="1117" name="Google Shape;3139;p295"/>
          <p:cNvSpPr txBox="1"/>
          <p:nvPr/>
        </p:nvSpPr>
        <p:spPr>
          <a:xfrm>
            <a:off x="2009527" y="4978815"/>
            <a:ext cx="1652468"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r" defTabSz="1219200">
              <a:defRPr b="1" sz="1000">
                <a:solidFill>
                  <a:srgbClr val="11567F"/>
                </a:solidFill>
              </a:defRPr>
            </a:lvl1pPr>
          </a:lstStyle>
          <a:p>
            <a:pPr/>
            <a:r>
              <a:t>Data Transformation</a:t>
            </a:r>
          </a:p>
        </p:txBody>
      </p:sp>
      <p:pic>
        <p:nvPicPr>
          <p:cNvPr id="1118" name="Google Shape;3140;p295" descr="Google Shape;3140;p295"/>
          <p:cNvPicPr>
            <a:picLocks noChangeAspect="1"/>
          </p:cNvPicPr>
          <p:nvPr/>
        </p:nvPicPr>
        <p:blipFill>
          <a:blip r:embed="rId4">
            <a:extLst/>
          </a:blip>
          <a:stretch>
            <a:fillRect/>
          </a:stretch>
        </p:blipFill>
        <p:spPr>
          <a:xfrm>
            <a:off x="3066090" y="4588274"/>
            <a:ext cx="437601" cy="437601"/>
          </a:xfrm>
          <a:prstGeom prst="rect">
            <a:avLst/>
          </a:prstGeom>
          <a:ln w="12700">
            <a:miter lim="400000"/>
          </a:ln>
        </p:spPr>
      </p:pic>
      <p:sp>
        <p:nvSpPr>
          <p:cNvPr id="1119" name="Google Shape;3141;p295"/>
          <p:cNvSpPr txBox="1"/>
          <p:nvPr/>
        </p:nvSpPr>
        <p:spPr>
          <a:xfrm>
            <a:off x="362499" y="5119098"/>
            <a:ext cx="2413601"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spcBef>
                <a:spcPts val="200"/>
              </a:spcBef>
              <a:defRPr b="1" sz="1200">
                <a:solidFill>
                  <a:srgbClr val="11567F"/>
                </a:solidFill>
              </a:defRPr>
            </a:lvl1pPr>
          </a:lstStyle>
          <a:p>
            <a:pPr/>
            <a:r>
              <a:t>Intelligent Infrastructure:</a:t>
            </a:r>
          </a:p>
        </p:txBody>
      </p:sp>
      <p:sp>
        <p:nvSpPr>
          <p:cNvPr id="1120" name="Google Shape;3142;p295"/>
          <p:cNvSpPr txBox="1"/>
          <p:nvPr/>
        </p:nvSpPr>
        <p:spPr>
          <a:xfrm>
            <a:off x="362499" y="6203932"/>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Transactional Control</a:t>
            </a:r>
          </a:p>
        </p:txBody>
      </p:sp>
      <p:sp>
        <p:nvSpPr>
          <p:cNvPr id="1121" name="Google Shape;3143;p295"/>
          <p:cNvSpPr txBox="1"/>
          <p:nvPr/>
        </p:nvSpPr>
        <p:spPr>
          <a:xfrm>
            <a:off x="362499" y="5456631"/>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Logical Model</a:t>
            </a:r>
          </a:p>
        </p:txBody>
      </p:sp>
      <p:sp>
        <p:nvSpPr>
          <p:cNvPr id="1122" name="Google Shape;3144;p295"/>
          <p:cNvSpPr txBox="1"/>
          <p:nvPr/>
        </p:nvSpPr>
        <p:spPr>
          <a:xfrm>
            <a:off x="362499" y="5705714"/>
            <a:ext cx="24136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Security</a:t>
            </a:r>
          </a:p>
        </p:txBody>
      </p:sp>
      <p:sp>
        <p:nvSpPr>
          <p:cNvPr id="1123" name="Google Shape;3145;p295"/>
          <p:cNvSpPr txBox="1"/>
          <p:nvPr/>
        </p:nvSpPr>
        <p:spPr>
          <a:xfrm>
            <a:off x="362499" y="5954814"/>
            <a:ext cx="24136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Query Planning &amp; Optimization</a:t>
            </a:r>
          </a:p>
        </p:txBody>
      </p:sp>
      <p:sp>
        <p:nvSpPr>
          <p:cNvPr id="1124" name="Google Shape;3146;p295"/>
          <p:cNvSpPr/>
          <p:nvPr/>
        </p:nvSpPr>
        <p:spPr>
          <a:xfrm rot="16200000">
            <a:off x="8278299" y="1829132"/>
            <a:ext cx="235202" cy="168001"/>
          </a:xfrm>
          <a:prstGeom prst="triangle">
            <a:avLst/>
          </a:prstGeom>
          <a:solidFill>
            <a:srgbClr val="11567F"/>
          </a:solidFill>
          <a:ln w="12700">
            <a:miter lim="400000"/>
          </a:ln>
        </p:spPr>
        <p:txBody>
          <a:bodyPr lIns="0" tIns="0" rIns="0" bIns="0" anchor="ctr"/>
          <a:lstStyle/>
          <a:p>
            <a:pPr defTabSz="1219200">
              <a:defRPr sz="1800">
                <a:solidFill>
                  <a:srgbClr val="000000"/>
                </a:solidFill>
              </a:defRPr>
            </a:pPr>
          </a:p>
        </p:txBody>
      </p:sp>
      <p:sp>
        <p:nvSpPr>
          <p:cNvPr id="1125" name="Google Shape;3147;p295"/>
          <p:cNvSpPr/>
          <p:nvPr/>
        </p:nvSpPr>
        <p:spPr>
          <a:xfrm flipH="1" rot="5400000">
            <a:off x="8887066" y="1829133"/>
            <a:ext cx="235202" cy="168001"/>
          </a:xfrm>
          <a:prstGeom prst="triangle">
            <a:avLst/>
          </a:prstGeom>
          <a:solidFill>
            <a:srgbClr val="11567F"/>
          </a:solidFill>
          <a:ln w="12700">
            <a:miter lim="400000"/>
          </a:ln>
        </p:spPr>
        <p:txBody>
          <a:bodyPr lIns="0" tIns="0" rIns="0" bIns="0" anchor="ctr"/>
          <a:lstStyle/>
          <a:p>
            <a:pPr defTabSz="1219200">
              <a:defRPr sz="1800">
                <a:solidFill>
                  <a:srgbClr val="000000"/>
                </a:solidFill>
              </a:defRPr>
            </a:pPr>
          </a:p>
        </p:txBody>
      </p:sp>
      <p:grpSp>
        <p:nvGrpSpPr>
          <p:cNvPr id="1131" name="Google Shape;3148;p295"/>
          <p:cNvGrpSpPr/>
          <p:nvPr/>
        </p:nvGrpSpPr>
        <p:grpSpPr>
          <a:xfrm>
            <a:off x="9156917" y="1669243"/>
            <a:ext cx="776767" cy="503035"/>
            <a:chOff x="0" y="0"/>
            <a:chExt cx="776766" cy="503033"/>
          </a:xfrm>
        </p:grpSpPr>
        <p:grpSp>
          <p:nvGrpSpPr>
            <p:cNvPr id="1128" name="Google Shape;3149;p295"/>
            <p:cNvGrpSpPr/>
            <p:nvPr/>
          </p:nvGrpSpPr>
          <p:grpSpPr>
            <a:xfrm>
              <a:off x="140226" y="-1"/>
              <a:ext cx="491268" cy="503035"/>
              <a:chOff x="0" y="0"/>
              <a:chExt cx="491266" cy="503033"/>
            </a:xfrm>
          </p:grpSpPr>
          <p:sp>
            <p:nvSpPr>
              <p:cNvPr id="1126" name="Google Shape;3150;p295"/>
              <p:cNvSpPr/>
              <p:nvPr/>
            </p:nvSpPr>
            <p:spPr>
              <a:xfrm>
                <a:off x="57" y="0"/>
                <a:ext cx="487963" cy="503034"/>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127" name="Google Shape;3151;p295"/>
              <p:cNvSpPr txBox="1"/>
              <p:nvPr/>
            </p:nvSpPr>
            <p:spPr>
              <a:xfrm>
                <a:off x="0" y="10174"/>
                <a:ext cx="491267" cy="4429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200">
                    <a:solidFill>
                      <a:srgbClr val="FFFFFF"/>
                    </a:solidFill>
                  </a:defRPr>
                </a:lvl1pPr>
              </a:lstStyle>
              <a:p>
                <a:pPr/>
                <a:r>
                  <a:t>M</a:t>
                </a:r>
              </a:p>
            </p:txBody>
          </p:sp>
        </p:grpSp>
        <p:sp>
          <p:nvSpPr>
            <p:cNvPr id="1129" name="Google Shape;3152;p295"/>
            <p:cNvSpPr/>
            <p:nvPr/>
          </p:nvSpPr>
          <p:spPr>
            <a:xfrm rot="16200000">
              <a:off x="-33600" y="159889"/>
              <a:ext cx="235200" cy="168001"/>
            </a:xfrm>
            <a:prstGeom prst="triangl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130" name="Google Shape;3153;p295"/>
            <p:cNvSpPr/>
            <p:nvPr/>
          </p:nvSpPr>
          <p:spPr>
            <a:xfrm flipH="1" rot="5400000">
              <a:off x="575166" y="159889"/>
              <a:ext cx="235201" cy="168001"/>
            </a:xfrm>
            <a:prstGeom prst="triangl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sp>
        <p:nvSpPr>
          <p:cNvPr id="1132" name="Google Shape;3154;p295"/>
          <p:cNvSpPr txBox="1"/>
          <p:nvPr/>
        </p:nvSpPr>
        <p:spPr>
          <a:xfrm>
            <a:off x="8343065" y="2224133"/>
            <a:ext cx="1544934" cy="28878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1567F"/>
                </a:solidFill>
              </a:defRPr>
            </a:lvl1pPr>
          </a:lstStyle>
          <a:p>
            <a:pPr/>
            <a:r>
              <a:t>Multi-cluster</a:t>
            </a:r>
          </a:p>
        </p:txBody>
      </p:sp>
      <p:grpSp>
        <p:nvGrpSpPr>
          <p:cNvPr id="1136" name="Google Shape;3155;p295"/>
          <p:cNvGrpSpPr/>
          <p:nvPr/>
        </p:nvGrpSpPr>
        <p:grpSpPr>
          <a:xfrm>
            <a:off x="9004367" y="2105633"/>
            <a:ext cx="223068" cy="43601"/>
            <a:chOff x="0" y="0"/>
            <a:chExt cx="223066" cy="43600"/>
          </a:xfrm>
        </p:grpSpPr>
        <p:sp>
          <p:nvSpPr>
            <p:cNvPr id="1133" name="Google Shape;3156;p295"/>
            <p:cNvSpPr/>
            <p:nvPr/>
          </p:nvSpPr>
          <p:spPr>
            <a:xfrm>
              <a:off x="-1" y="0"/>
              <a:ext cx="43601" cy="43601"/>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134" name="Google Shape;3157;p295"/>
            <p:cNvSpPr/>
            <p:nvPr/>
          </p:nvSpPr>
          <p:spPr>
            <a:xfrm>
              <a:off x="89733" y="0"/>
              <a:ext cx="43601" cy="43601"/>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135" name="Google Shape;3158;p295"/>
            <p:cNvSpPr/>
            <p:nvPr/>
          </p:nvSpPr>
          <p:spPr>
            <a:xfrm>
              <a:off x="179466" y="0"/>
              <a:ext cx="43601" cy="43601"/>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1152" name="Google Shape;3159;p295"/>
          <p:cNvGrpSpPr/>
          <p:nvPr/>
        </p:nvGrpSpPr>
        <p:grpSpPr>
          <a:xfrm>
            <a:off x="833433" y="223417"/>
            <a:ext cx="3044467" cy="1427216"/>
            <a:chOff x="0" y="0"/>
            <a:chExt cx="3044466" cy="1427214"/>
          </a:xfrm>
        </p:grpSpPr>
        <p:sp>
          <p:nvSpPr>
            <p:cNvPr id="1137" name="Google Shape;3160;p295"/>
            <p:cNvSpPr/>
            <p:nvPr/>
          </p:nvSpPr>
          <p:spPr>
            <a:xfrm>
              <a:off x="1266" y="16"/>
              <a:ext cx="3043201" cy="1427199"/>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1148" name="Google Shape;3161;p295"/>
            <p:cNvGrpSpPr/>
            <p:nvPr/>
          </p:nvGrpSpPr>
          <p:grpSpPr>
            <a:xfrm>
              <a:off x="94302" y="394505"/>
              <a:ext cx="2780513" cy="987394"/>
              <a:chOff x="0" y="0"/>
              <a:chExt cx="2780511" cy="987393"/>
            </a:xfrm>
          </p:grpSpPr>
          <p:pic>
            <p:nvPicPr>
              <p:cNvPr id="1138" name="Google Shape;3162;p295" descr="Google Shape;3162;p295"/>
              <p:cNvPicPr>
                <a:picLocks noChangeAspect="1"/>
              </p:cNvPicPr>
              <p:nvPr/>
            </p:nvPicPr>
            <p:blipFill>
              <a:blip r:embed="rId5">
                <a:extLst/>
              </a:blip>
              <a:stretch>
                <a:fillRect/>
              </a:stretch>
            </p:blipFill>
            <p:spPr>
              <a:xfrm>
                <a:off x="0" y="266992"/>
                <a:ext cx="759211" cy="433840"/>
              </a:xfrm>
              <a:prstGeom prst="rect">
                <a:avLst/>
              </a:prstGeom>
              <a:ln w="12700" cap="flat">
                <a:noFill/>
                <a:miter lim="400000"/>
              </a:ln>
              <a:effectLst/>
            </p:spPr>
          </p:pic>
          <p:pic>
            <p:nvPicPr>
              <p:cNvPr id="1139" name="Google Shape;3163;p295" descr="Google Shape;3163;p295"/>
              <p:cNvPicPr>
                <a:picLocks noChangeAspect="1"/>
              </p:cNvPicPr>
              <p:nvPr/>
            </p:nvPicPr>
            <p:blipFill>
              <a:blip r:embed="rId6">
                <a:extLst/>
              </a:blip>
              <a:stretch>
                <a:fillRect/>
              </a:stretch>
            </p:blipFill>
            <p:spPr>
              <a:xfrm>
                <a:off x="147683" y="-1"/>
                <a:ext cx="867020" cy="292918"/>
              </a:xfrm>
              <a:prstGeom prst="rect">
                <a:avLst/>
              </a:prstGeom>
              <a:ln w="12700" cap="flat">
                <a:noFill/>
                <a:miter lim="400000"/>
              </a:ln>
              <a:effectLst/>
            </p:spPr>
          </p:pic>
          <p:pic>
            <p:nvPicPr>
              <p:cNvPr id="1140" name="Google Shape;3164;p295" descr="Google Shape;3164;p295"/>
              <p:cNvPicPr>
                <a:picLocks noChangeAspect="1"/>
              </p:cNvPicPr>
              <p:nvPr/>
            </p:nvPicPr>
            <p:blipFill>
              <a:blip r:embed="rId7">
                <a:extLst/>
              </a:blip>
              <a:stretch>
                <a:fillRect/>
              </a:stretch>
            </p:blipFill>
            <p:spPr>
              <a:xfrm>
                <a:off x="1074420" y="58286"/>
                <a:ext cx="708527" cy="176345"/>
              </a:xfrm>
              <a:prstGeom prst="rect">
                <a:avLst/>
              </a:prstGeom>
              <a:ln w="12700" cap="flat">
                <a:noFill/>
                <a:miter lim="400000"/>
              </a:ln>
              <a:effectLst/>
            </p:spPr>
          </p:pic>
          <p:pic>
            <p:nvPicPr>
              <p:cNvPr id="1141" name="Google Shape;3165;p295" descr="Google Shape;3165;p295"/>
              <p:cNvPicPr>
                <a:picLocks noChangeAspect="1"/>
              </p:cNvPicPr>
              <p:nvPr/>
            </p:nvPicPr>
            <p:blipFill>
              <a:blip r:embed="rId8">
                <a:extLst/>
              </a:blip>
              <a:stretch>
                <a:fillRect/>
              </a:stretch>
            </p:blipFill>
            <p:spPr>
              <a:xfrm>
                <a:off x="759215" y="356321"/>
                <a:ext cx="516302" cy="255182"/>
              </a:xfrm>
              <a:prstGeom prst="rect">
                <a:avLst/>
              </a:prstGeom>
              <a:ln w="12700" cap="flat">
                <a:noFill/>
                <a:miter lim="400000"/>
              </a:ln>
              <a:effectLst/>
            </p:spPr>
          </p:pic>
          <p:pic>
            <p:nvPicPr>
              <p:cNvPr id="1142" name="Google Shape;3166;p295" descr="Google Shape;3166;p295"/>
              <p:cNvPicPr>
                <a:picLocks noChangeAspect="1"/>
              </p:cNvPicPr>
              <p:nvPr/>
            </p:nvPicPr>
            <p:blipFill>
              <a:blip r:embed="rId9">
                <a:extLst/>
              </a:blip>
              <a:stretch>
                <a:fillRect/>
              </a:stretch>
            </p:blipFill>
            <p:spPr>
              <a:xfrm>
                <a:off x="2157982" y="364778"/>
                <a:ext cx="622281" cy="238269"/>
              </a:xfrm>
              <a:prstGeom prst="rect">
                <a:avLst/>
              </a:prstGeom>
              <a:ln w="12700" cap="flat">
                <a:noFill/>
                <a:miter lim="400000"/>
              </a:ln>
              <a:effectLst/>
            </p:spPr>
          </p:pic>
          <p:pic>
            <p:nvPicPr>
              <p:cNvPr id="1143" name="Google Shape;3167;p295" descr="Google Shape;3167;p295"/>
              <p:cNvPicPr>
                <a:picLocks noChangeAspect="1"/>
              </p:cNvPicPr>
              <p:nvPr/>
            </p:nvPicPr>
            <p:blipFill>
              <a:blip r:embed="rId10">
                <a:extLst/>
              </a:blip>
              <a:stretch>
                <a:fillRect/>
              </a:stretch>
            </p:blipFill>
            <p:spPr>
              <a:xfrm>
                <a:off x="75793" y="658522"/>
                <a:ext cx="897119" cy="328872"/>
              </a:xfrm>
              <a:prstGeom prst="rect">
                <a:avLst/>
              </a:prstGeom>
              <a:ln w="12700" cap="flat">
                <a:noFill/>
                <a:miter lim="400000"/>
              </a:ln>
              <a:effectLst/>
            </p:spPr>
          </p:pic>
          <p:pic>
            <p:nvPicPr>
              <p:cNvPr id="1144" name="Google Shape;3168;p295" descr="Google Shape;3168;p295"/>
              <p:cNvPicPr>
                <a:picLocks noChangeAspect="1"/>
              </p:cNvPicPr>
              <p:nvPr/>
            </p:nvPicPr>
            <p:blipFill>
              <a:blip r:embed="rId11">
                <a:extLst/>
              </a:blip>
              <a:stretch>
                <a:fillRect/>
              </a:stretch>
            </p:blipFill>
            <p:spPr>
              <a:xfrm>
                <a:off x="1021882" y="665336"/>
                <a:ext cx="764205" cy="315243"/>
              </a:xfrm>
              <a:prstGeom prst="rect">
                <a:avLst/>
              </a:prstGeom>
              <a:ln w="12700" cap="flat">
                <a:noFill/>
                <a:miter lim="400000"/>
              </a:ln>
              <a:effectLst/>
            </p:spPr>
          </p:pic>
          <p:pic>
            <p:nvPicPr>
              <p:cNvPr id="1145" name="Google Shape;3169;p295" descr="Google Shape;3169;p295"/>
              <p:cNvPicPr>
                <a:picLocks noChangeAspect="1"/>
              </p:cNvPicPr>
              <p:nvPr/>
            </p:nvPicPr>
            <p:blipFill>
              <a:blip r:embed="rId12">
                <a:extLst/>
              </a:blip>
              <a:stretch>
                <a:fillRect/>
              </a:stretch>
            </p:blipFill>
            <p:spPr>
              <a:xfrm>
                <a:off x="1835041" y="651620"/>
                <a:ext cx="945471" cy="326015"/>
              </a:xfrm>
              <a:prstGeom prst="rect">
                <a:avLst/>
              </a:prstGeom>
              <a:ln w="12700" cap="flat">
                <a:noFill/>
                <a:miter lim="400000"/>
              </a:ln>
              <a:effectLst/>
            </p:spPr>
          </p:pic>
          <p:pic>
            <p:nvPicPr>
              <p:cNvPr id="1146" name="Google Shape;3170;p295" descr="Google Shape;3170;p295"/>
              <p:cNvPicPr>
                <a:picLocks noChangeAspect="1"/>
              </p:cNvPicPr>
              <p:nvPr/>
            </p:nvPicPr>
            <p:blipFill>
              <a:blip r:embed="rId13">
                <a:extLst/>
              </a:blip>
              <a:stretch>
                <a:fillRect/>
              </a:stretch>
            </p:blipFill>
            <p:spPr>
              <a:xfrm>
                <a:off x="1925082" y="32679"/>
                <a:ext cx="637993" cy="227558"/>
              </a:xfrm>
              <a:prstGeom prst="rect">
                <a:avLst/>
              </a:prstGeom>
              <a:ln w="12700" cap="flat">
                <a:noFill/>
                <a:miter lim="400000"/>
              </a:ln>
              <a:effectLst/>
            </p:spPr>
          </p:pic>
          <p:pic>
            <p:nvPicPr>
              <p:cNvPr id="1147" name="Google Shape;3171;p295" descr="Google Shape;3171;p295"/>
              <p:cNvPicPr>
                <a:picLocks noChangeAspect="1"/>
              </p:cNvPicPr>
              <p:nvPr/>
            </p:nvPicPr>
            <p:blipFill>
              <a:blip r:embed="rId14">
                <a:extLst/>
              </a:blip>
              <a:stretch>
                <a:fillRect/>
              </a:stretch>
            </p:blipFill>
            <p:spPr>
              <a:xfrm>
                <a:off x="1391326" y="385446"/>
                <a:ext cx="622281" cy="196932"/>
              </a:xfrm>
              <a:prstGeom prst="rect">
                <a:avLst/>
              </a:prstGeom>
              <a:ln w="12700" cap="flat">
                <a:noFill/>
                <a:miter lim="400000"/>
              </a:ln>
              <a:effectLst/>
            </p:spPr>
          </p:pic>
        </p:grpSp>
        <p:grpSp>
          <p:nvGrpSpPr>
            <p:cNvPr id="1151" name="Google Shape;3172;p295"/>
            <p:cNvGrpSpPr/>
            <p:nvPr/>
          </p:nvGrpSpPr>
          <p:grpSpPr>
            <a:xfrm>
              <a:off x="-1" y="0"/>
              <a:ext cx="3043202" cy="294681"/>
              <a:chOff x="0" y="0"/>
              <a:chExt cx="3043200" cy="294680"/>
            </a:xfrm>
          </p:grpSpPr>
          <p:sp>
            <p:nvSpPr>
              <p:cNvPr id="1149" name="Rectangle"/>
              <p:cNvSpPr/>
              <p:nvPr/>
            </p:nvSpPr>
            <p:spPr>
              <a:xfrm>
                <a:off x="0" y="0"/>
                <a:ext cx="3043201" cy="293999"/>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150" name="ETL/ELT"/>
              <p:cNvSpPr txBox="1"/>
              <p:nvPr/>
            </p:nvSpPr>
            <p:spPr>
              <a:xfrm>
                <a:off x="60966" y="0"/>
                <a:ext cx="29212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ETL/ELT</a:t>
                </a:r>
              </a:p>
            </p:txBody>
          </p:sp>
        </p:grpSp>
      </p:grpSp>
      <p:grpSp>
        <p:nvGrpSpPr>
          <p:cNvPr id="1163" name="Google Shape;3173;p295"/>
          <p:cNvGrpSpPr/>
          <p:nvPr/>
        </p:nvGrpSpPr>
        <p:grpSpPr>
          <a:xfrm>
            <a:off x="8951766" y="5120233"/>
            <a:ext cx="2845644" cy="1427201"/>
            <a:chOff x="0" y="0"/>
            <a:chExt cx="2845642" cy="1427200"/>
          </a:xfrm>
        </p:grpSpPr>
        <p:sp>
          <p:nvSpPr>
            <p:cNvPr id="1153" name="Google Shape;3174;p295"/>
            <p:cNvSpPr/>
            <p:nvPr/>
          </p:nvSpPr>
          <p:spPr>
            <a:xfrm>
              <a:off x="4842" y="0"/>
              <a:ext cx="2840801" cy="14272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154" name="Google Shape;3175;p295" descr="Google Shape;3175;p295"/>
            <p:cNvPicPr>
              <a:picLocks noChangeAspect="1"/>
            </p:cNvPicPr>
            <p:nvPr/>
          </p:nvPicPr>
          <p:blipFill>
            <a:blip r:embed="rId15">
              <a:extLst/>
            </a:blip>
            <a:stretch>
              <a:fillRect/>
            </a:stretch>
          </p:blipFill>
          <p:spPr>
            <a:xfrm>
              <a:off x="85765" y="898481"/>
              <a:ext cx="833701" cy="355168"/>
            </a:xfrm>
            <a:prstGeom prst="rect">
              <a:avLst/>
            </a:prstGeom>
            <a:ln w="12700" cap="flat">
              <a:noFill/>
              <a:miter lim="400000"/>
            </a:ln>
            <a:effectLst/>
          </p:spPr>
        </p:pic>
        <p:pic>
          <p:nvPicPr>
            <p:cNvPr id="1155" name="Google Shape;3176;p295" descr="Google Shape;3176;p295"/>
            <p:cNvPicPr>
              <a:picLocks noChangeAspect="1"/>
            </p:cNvPicPr>
            <p:nvPr/>
          </p:nvPicPr>
          <p:blipFill>
            <a:blip r:embed="rId16">
              <a:extLst/>
            </a:blip>
            <a:stretch>
              <a:fillRect/>
            </a:stretch>
          </p:blipFill>
          <p:spPr>
            <a:xfrm>
              <a:off x="2191861" y="529206"/>
              <a:ext cx="443153" cy="209617"/>
            </a:xfrm>
            <a:prstGeom prst="rect">
              <a:avLst/>
            </a:prstGeom>
            <a:ln w="12700" cap="flat">
              <a:noFill/>
              <a:miter lim="400000"/>
            </a:ln>
            <a:effectLst/>
          </p:spPr>
        </p:pic>
        <p:pic>
          <p:nvPicPr>
            <p:cNvPr id="1156" name="Google Shape;3177;p295" descr="Google Shape;3177;p295"/>
            <p:cNvPicPr>
              <a:picLocks noChangeAspect="1"/>
            </p:cNvPicPr>
            <p:nvPr/>
          </p:nvPicPr>
          <p:blipFill>
            <a:blip r:embed="rId17">
              <a:extLst/>
            </a:blip>
            <a:stretch>
              <a:fillRect/>
            </a:stretch>
          </p:blipFill>
          <p:spPr>
            <a:xfrm>
              <a:off x="234823" y="534486"/>
              <a:ext cx="535584" cy="199056"/>
            </a:xfrm>
            <a:prstGeom prst="rect">
              <a:avLst/>
            </a:prstGeom>
            <a:ln w="12700" cap="flat">
              <a:noFill/>
              <a:miter lim="400000"/>
            </a:ln>
            <a:effectLst/>
          </p:spPr>
        </p:pic>
        <p:pic>
          <p:nvPicPr>
            <p:cNvPr id="1157" name="Google Shape;3178;p295" descr="Google Shape;3178;p295"/>
            <p:cNvPicPr>
              <a:picLocks noChangeAspect="1"/>
            </p:cNvPicPr>
            <p:nvPr/>
          </p:nvPicPr>
          <p:blipFill>
            <a:blip r:embed="rId18">
              <a:extLst/>
            </a:blip>
            <a:srcRect l="0" t="37295" r="0" b="38116"/>
            <a:stretch>
              <a:fillRect/>
            </a:stretch>
          </p:blipFill>
          <p:spPr>
            <a:xfrm>
              <a:off x="1023083" y="529214"/>
              <a:ext cx="852466" cy="209600"/>
            </a:xfrm>
            <a:prstGeom prst="rect">
              <a:avLst/>
            </a:prstGeom>
            <a:ln w="12700" cap="flat">
              <a:noFill/>
              <a:miter lim="400000"/>
            </a:ln>
            <a:effectLst/>
          </p:spPr>
        </p:pic>
        <p:pic>
          <p:nvPicPr>
            <p:cNvPr id="1158" name="Google Shape;3179;p295" descr="Google Shape;3179;p295"/>
            <p:cNvPicPr>
              <a:picLocks noChangeAspect="1"/>
            </p:cNvPicPr>
            <p:nvPr/>
          </p:nvPicPr>
          <p:blipFill>
            <a:blip r:embed="rId19">
              <a:extLst/>
            </a:blip>
            <a:stretch>
              <a:fillRect/>
            </a:stretch>
          </p:blipFill>
          <p:spPr>
            <a:xfrm>
              <a:off x="1047297" y="950830"/>
              <a:ext cx="804032" cy="250468"/>
            </a:xfrm>
            <a:prstGeom prst="rect">
              <a:avLst/>
            </a:prstGeom>
            <a:ln w="12700" cap="flat">
              <a:noFill/>
              <a:miter lim="400000"/>
            </a:ln>
            <a:effectLst/>
          </p:spPr>
        </p:pic>
        <p:pic>
          <p:nvPicPr>
            <p:cNvPr id="1159" name="Google Shape;3180;p295" descr="Google Shape;3180;p295"/>
            <p:cNvPicPr>
              <a:picLocks noChangeAspect="1"/>
            </p:cNvPicPr>
            <p:nvPr/>
          </p:nvPicPr>
          <p:blipFill>
            <a:blip r:embed="rId20">
              <a:extLst/>
            </a:blip>
            <a:stretch>
              <a:fillRect/>
            </a:stretch>
          </p:blipFill>
          <p:spPr>
            <a:xfrm>
              <a:off x="2198175" y="900473"/>
              <a:ext cx="351217" cy="351184"/>
            </a:xfrm>
            <a:prstGeom prst="rect">
              <a:avLst/>
            </a:prstGeom>
            <a:ln w="12700" cap="flat">
              <a:noFill/>
              <a:miter lim="400000"/>
            </a:ln>
            <a:effectLst/>
          </p:spPr>
        </p:pic>
        <p:grpSp>
          <p:nvGrpSpPr>
            <p:cNvPr id="1162" name="Google Shape;3181;p295"/>
            <p:cNvGrpSpPr/>
            <p:nvPr/>
          </p:nvGrpSpPr>
          <p:grpSpPr>
            <a:xfrm>
              <a:off x="-1" y="-1"/>
              <a:ext cx="2840802" cy="355201"/>
              <a:chOff x="0" y="0"/>
              <a:chExt cx="2840800" cy="355200"/>
            </a:xfrm>
          </p:grpSpPr>
          <p:sp>
            <p:nvSpPr>
              <p:cNvPr id="1160" name="Rectangle"/>
              <p:cNvSpPr/>
              <p:nvPr/>
            </p:nvSpPr>
            <p:spPr>
              <a:xfrm>
                <a:off x="0" y="0"/>
                <a:ext cx="2840801" cy="355201"/>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161" name="Data Science"/>
              <p:cNvSpPr txBox="1"/>
              <p:nvPr/>
            </p:nvSpPr>
            <p:spPr>
              <a:xfrm>
                <a:off x="60966" y="0"/>
                <a:ext cx="27188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Data Science</a:t>
                </a:r>
              </a:p>
            </p:txBody>
          </p:sp>
        </p:grpSp>
      </p:grpSp>
      <p:grpSp>
        <p:nvGrpSpPr>
          <p:cNvPr id="1177" name="Google Shape;3182;p295"/>
          <p:cNvGrpSpPr/>
          <p:nvPr/>
        </p:nvGrpSpPr>
        <p:grpSpPr>
          <a:xfrm>
            <a:off x="8951766" y="156133"/>
            <a:ext cx="3048001" cy="1446001"/>
            <a:chOff x="0" y="0"/>
            <a:chExt cx="3048000" cy="1446000"/>
          </a:xfrm>
        </p:grpSpPr>
        <p:sp>
          <p:nvSpPr>
            <p:cNvPr id="1164" name="Google Shape;3183;p295"/>
            <p:cNvSpPr/>
            <p:nvPr/>
          </p:nvSpPr>
          <p:spPr>
            <a:xfrm>
              <a:off x="0" y="0"/>
              <a:ext cx="3048000" cy="14460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165" name="Google Shape;3184;p295" descr="Google Shape;3184;p295"/>
            <p:cNvPicPr>
              <a:picLocks noChangeAspect="1"/>
            </p:cNvPicPr>
            <p:nvPr/>
          </p:nvPicPr>
          <p:blipFill>
            <a:blip r:embed="rId21">
              <a:extLst/>
            </a:blip>
            <a:stretch>
              <a:fillRect/>
            </a:stretch>
          </p:blipFill>
          <p:spPr>
            <a:xfrm>
              <a:off x="2147962" y="398665"/>
              <a:ext cx="741100" cy="303172"/>
            </a:xfrm>
            <a:prstGeom prst="rect">
              <a:avLst/>
            </a:prstGeom>
            <a:ln w="12700" cap="flat">
              <a:noFill/>
              <a:miter lim="400000"/>
            </a:ln>
            <a:effectLst/>
          </p:spPr>
        </p:pic>
        <p:pic>
          <p:nvPicPr>
            <p:cNvPr id="1166" name="Google Shape;3185;p295" descr="Google Shape;3185;p295"/>
            <p:cNvPicPr>
              <a:picLocks noChangeAspect="1"/>
            </p:cNvPicPr>
            <p:nvPr/>
          </p:nvPicPr>
          <p:blipFill>
            <a:blip r:embed="rId22">
              <a:extLst/>
            </a:blip>
            <a:stretch>
              <a:fillRect/>
            </a:stretch>
          </p:blipFill>
          <p:spPr>
            <a:xfrm>
              <a:off x="118498" y="364966"/>
              <a:ext cx="741100" cy="370569"/>
            </a:xfrm>
            <a:prstGeom prst="rect">
              <a:avLst/>
            </a:prstGeom>
            <a:ln w="12700" cap="flat">
              <a:noFill/>
              <a:miter lim="400000"/>
            </a:ln>
            <a:effectLst/>
          </p:spPr>
        </p:pic>
        <p:pic>
          <p:nvPicPr>
            <p:cNvPr id="1167" name="Google Shape;3186;p295" descr="Google Shape;3186;p295"/>
            <p:cNvPicPr>
              <a:picLocks noChangeAspect="1"/>
            </p:cNvPicPr>
            <p:nvPr/>
          </p:nvPicPr>
          <p:blipFill>
            <a:blip r:embed="rId23">
              <a:extLst/>
            </a:blip>
            <a:stretch>
              <a:fillRect/>
            </a:stretch>
          </p:blipFill>
          <p:spPr>
            <a:xfrm>
              <a:off x="1064582" y="449618"/>
              <a:ext cx="878425" cy="171837"/>
            </a:xfrm>
            <a:prstGeom prst="rect">
              <a:avLst/>
            </a:prstGeom>
            <a:ln w="12700" cap="flat">
              <a:noFill/>
              <a:miter lim="400000"/>
            </a:ln>
            <a:effectLst/>
          </p:spPr>
        </p:pic>
        <p:pic>
          <p:nvPicPr>
            <p:cNvPr id="1168" name="Google Shape;3187;p295" descr="Google Shape;3187;p295"/>
            <p:cNvPicPr>
              <a:picLocks noChangeAspect="1"/>
            </p:cNvPicPr>
            <p:nvPr/>
          </p:nvPicPr>
          <p:blipFill>
            <a:blip r:embed="rId24">
              <a:extLst/>
            </a:blip>
            <a:stretch>
              <a:fillRect/>
            </a:stretch>
          </p:blipFill>
          <p:spPr>
            <a:xfrm>
              <a:off x="269031" y="1095684"/>
              <a:ext cx="580788" cy="258099"/>
            </a:xfrm>
            <a:prstGeom prst="rect">
              <a:avLst/>
            </a:prstGeom>
            <a:ln w="12700" cap="flat">
              <a:noFill/>
              <a:miter lim="400000"/>
            </a:ln>
            <a:effectLst/>
          </p:spPr>
        </p:pic>
        <p:pic>
          <p:nvPicPr>
            <p:cNvPr id="1169" name="Google Shape;3188;p295" descr="Google Shape;3188;p295"/>
            <p:cNvPicPr>
              <a:picLocks noChangeAspect="1"/>
            </p:cNvPicPr>
            <p:nvPr/>
          </p:nvPicPr>
          <p:blipFill>
            <a:blip r:embed="rId25">
              <a:extLst/>
            </a:blip>
            <a:stretch>
              <a:fillRect/>
            </a:stretch>
          </p:blipFill>
          <p:spPr>
            <a:xfrm>
              <a:off x="1091213" y="774104"/>
              <a:ext cx="741100" cy="242283"/>
            </a:xfrm>
            <a:prstGeom prst="rect">
              <a:avLst/>
            </a:prstGeom>
            <a:ln w="12700" cap="flat">
              <a:noFill/>
              <a:miter lim="400000"/>
            </a:ln>
            <a:effectLst/>
          </p:spPr>
        </p:pic>
        <p:pic>
          <p:nvPicPr>
            <p:cNvPr id="1170" name="Google Shape;3189;p295" descr="Google Shape;3189;p295"/>
            <p:cNvPicPr>
              <a:picLocks noChangeAspect="1"/>
            </p:cNvPicPr>
            <p:nvPr/>
          </p:nvPicPr>
          <p:blipFill>
            <a:blip r:embed="rId26">
              <a:extLst/>
            </a:blip>
            <a:stretch>
              <a:fillRect/>
            </a:stretch>
          </p:blipFill>
          <p:spPr>
            <a:xfrm>
              <a:off x="2073692" y="1132236"/>
              <a:ext cx="889641" cy="184998"/>
            </a:xfrm>
            <a:prstGeom prst="rect">
              <a:avLst/>
            </a:prstGeom>
            <a:ln w="12700" cap="flat">
              <a:noFill/>
              <a:miter lim="400000"/>
            </a:ln>
            <a:effectLst/>
          </p:spPr>
        </p:pic>
        <p:pic>
          <p:nvPicPr>
            <p:cNvPr id="1171" name="Google Shape;3190;p295" descr="Google Shape;3190;p295"/>
            <p:cNvPicPr>
              <a:picLocks noChangeAspect="1"/>
            </p:cNvPicPr>
            <p:nvPr/>
          </p:nvPicPr>
          <p:blipFill>
            <a:blip r:embed="rId27">
              <a:extLst/>
            </a:blip>
            <a:stretch>
              <a:fillRect/>
            </a:stretch>
          </p:blipFill>
          <p:spPr>
            <a:xfrm>
              <a:off x="1191744" y="1113805"/>
              <a:ext cx="540038" cy="221858"/>
            </a:xfrm>
            <a:prstGeom prst="rect">
              <a:avLst/>
            </a:prstGeom>
            <a:ln w="12700" cap="flat">
              <a:noFill/>
              <a:miter lim="400000"/>
            </a:ln>
            <a:effectLst/>
          </p:spPr>
        </p:pic>
        <p:pic>
          <p:nvPicPr>
            <p:cNvPr id="1172" name="Google Shape;3191;p295" descr="Google Shape;3191;p295"/>
            <p:cNvPicPr>
              <a:picLocks noChangeAspect="1"/>
            </p:cNvPicPr>
            <p:nvPr/>
          </p:nvPicPr>
          <p:blipFill>
            <a:blip r:embed="rId28">
              <a:extLst/>
            </a:blip>
            <a:stretch>
              <a:fillRect/>
            </a:stretch>
          </p:blipFill>
          <p:spPr>
            <a:xfrm>
              <a:off x="204694" y="781280"/>
              <a:ext cx="645141" cy="239805"/>
            </a:xfrm>
            <a:prstGeom prst="rect">
              <a:avLst/>
            </a:prstGeom>
            <a:ln w="12700" cap="flat">
              <a:noFill/>
              <a:miter lim="400000"/>
            </a:ln>
            <a:effectLst/>
          </p:spPr>
        </p:pic>
        <p:pic>
          <p:nvPicPr>
            <p:cNvPr id="1173" name="Google Shape;3192;p295" descr="Google Shape;3192;p295"/>
            <p:cNvPicPr>
              <a:picLocks noChangeAspect="1"/>
            </p:cNvPicPr>
            <p:nvPr/>
          </p:nvPicPr>
          <p:blipFill>
            <a:blip r:embed="rId29">
              <a:extLst/>
            </a:blip>
            <a:stretch>
              <a:fillRect/>
            </a:stretch>
          </p:blipFill>
          <p:spPr>
            <a:xfrm>
              <a:off x="2100941" y="795057"/>
              <a:ext cx="835144" cy="219198"/>
            </a:xfrm>
            <a:prstGeom prst="rect">
              <a:avLst/>
            </a:prstGeom>
            <a:ln w="12700" cap="flat">
              <a:noFill/>
              <a:miter lim="400000"/>
            </a:ln>
            <a:effectLst/>
          </p:spPr>
        </p:pic>
        <p:grpSp>
          <p:nvGrpSpPr>
            <p:cNvPr id="1176" name="Google Shape;3193;p295"/>
            <p:cNvGrpSpPr/>
            <p:nvPr/>
          </p:nvGrpSpPr>
          <p:grpSpPr>
            <a:xfrm>
              <a:off x="0" y="-1"/>
              <a:ext cx="3048000" cy="326401"/>
              <a:chOff x="0" y="0"/>
              <a:chExt cx="3048000" cy="326400"/>
            </a:xfrm>
          </p:grpSpPr>
          <p:sp>
            <p:nvSpPr>
              <p:cNvPr id="1174" name="Rectangle"/>
              <p:cNvSpPr/>
              <p:nvPr/>
            </p:nvSpPr>
            <p:spPr>
              <a:xfrm>
                <a:off x="0" y="-1"/>
                <a:ext cx="3048000" cy="326402"/>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175" name="Marketing Analytics/Reporting/BI"/>
              <p:cNvSpPr txBox="1"/>
              <p:nvPr/>
            </p:nvSpPr>
            <p:spPr>
              <a:xfrm>
                <a:off x="60966" y="-1"/>
                <a:ext cx="2926068" cy="294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p>
                <a:pPr defTabSz="1219200">
                  <a:defRPr b="1" sz="1200">
                    <a:solidFill>
                      <a:srgbClr val="FFFFFF"/>
                    </a:solidFill>
                  </a:defRPr>
                </a:pPr>
                <a:r>
                  <a:t>Marketing</a:t>
                </a:r>
                <a:r>
                  <a:rPr b="0"/>
                  <a:t> </a:t>
                </a:r>
                <a:r>
                  <a:t>Analytics/Reporting/BI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132"/>
                                        </p:tgtEl>
                                        <p:attrNameLst>
                                          <p:attrName>style.visibility</p:attrName>
                                        </p:attrNameLst>
                                      </p:cBhvr>
                                      <p:to>
                                        <p:strVal val="visible"/>
                                      </p:to>
                                    </p:set>
                                    <p:animEffect filter="fade" transition="in">
                                      <p:cBhvr>
                                        <p:cTn id="7" dur="1000"/>
                                        <p:tgtEl>
                                          <p:spTgt spid="1132"/>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124"/>
                                        </p:tgtEl>
                                        <p:attrNameLst>
                                          <p:attrName>style.visibility</p:attrName>
                                        </p:attrNameLst>
                                      </p:cBhvr>
                                      <p:to>
                                        <p:strVal val="visible"/>
                                      </p:to>
                                    </p:set>
                                    <p:animEffect filter="fade" transition="in">
                                      <p:cBhvr>
                                        <p:cTn id="11" dur="1000"/>
                                        <p:tgtEl>
                                          <p:spTgt spid="1124"/>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125"/>
                                        </p:tgtEl>
                                        <p:attrNameLst>
                                          <p:attrName>style.visibility</p:attrName>
                                        </p:attrNameLst>
                                      </p:cBhvr>
                                      <p:to>
                                        <p:strVal val="visible"/>
                                      </p:to>
                                    </p:set>
                                    <p:animEffect filter="fade" transition="in">
                                      <p:cBhvr>
                                        <p:cTn id="15" dur="1000"/>
                                        <p:tgtEl>
                                          <p:spTgt spid="1125"/>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1131"/>
                                        </p:tgtEl>
                                        <p:attrNameLst>
                                          <p:attrName>style.visibility</p:attrName>
                                        </p:attrNameLst>
                                      </p:cBhvr>
                                      <p:to>
                                        <p:strVal val="visible"/>
                                      </p:to>
                                    </p:set>
                                    <p:animEffect filter="fade" transition="in">
                                      <p:cBhvr>
                                        <p:cTn id="19" dur="1000"/>
                                        <p:tgtEl>
                                          <p:spTgt spid="1131"/>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1136"/>
                                        </p:tgtEl>
                                        <p:attrNameLst>
                                          <p:attrName>style.visibility</p:attrName>
                                        </p:attrNameLst>
                                      </p:cBhvr>
                                      <p:to>
                                        <p:strVal val="visible"/>
                                      </p:to>
                                    </p:set>
                                    <p:animEffect filter="fade" transition="in">
                                      <p:cBhvr>
                                        <p:cTn id="23" dur="1000"/>
                                        <p:tgtEl>
                                          <p:spTgt spid="1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24" grpId="2"/>
      <p:bldP build="whole" bldLvl="1" animBg="1" rev="0" advAuto="0" spid="1125" grpId="3"/>
      <p:bldP build="whole" bldLvl="1" animBg="1" rev="0" advAuto="0" spid="1136" grpId="5"/>
      <p:bldP build="whole" bldLvl="1" animBg="1" rev="0" advAuto="0" spid="1132" grpId="1"/>
      <p:bldP build="whole" bldLvl="1" animBg="1" rev="0" advAuto="0" spid="1131" grpId="4"/>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1" name="Google Shape;3548;p299"/>
          <p:cNvSpPr/>
          <p:nvPr/>
        </p:nvSpPr>
        <p:spPr>
          <a:xfrm>
            <a:off x="5923266" y="1537066"/>
            <a:ext cx="369601" cy="418401"/>
          </a:xfrm>
          <a:prstGeom prst="rect">
            <a:avLst/>
          </a:prstGeom>
          <a:solidFill>
            <a:srgbClr val="FFFFFF"/>
          </a:solidFill>
          <a:ln w="12700">
            <a:miter lim="400000"/>
          </a:ln>
        </p:spPr>
        <p:txBody>
          <a:bodyPr lIns="0" tIns="0" rIns="0" bIns="0" anchor="ctr"/>
          <a:lstStyle/>
          <a:p>
            <a:pPr defTabSz="1219200">
              <a:defRPr sz="1800">
                <a:solidFill>
                  <a:srgbClr val="000000"/>
                </a:solidFill>
              </a:defRPr>
            </a:pPr>
          </a:p>
        </p:txBody>
      </p:sp>
      <p:pic>
        <p:nvPicPr>
          <p:cNvPr id="1182" name="Google Shape;3549;p299" descr="Google Shape;3549;p299"/>
          <p:cNvPicPr>
            <a:picLocks noChangeAspect="1"/>
          </p:cNvPicPr>
          <p:nvPr/>
        </p:nvPicPr>
        <p:blipFill>
          <a:blip r:embed="rId2">
            <a:alphaModFix amt="50000"/>
            <a:extLst/>
          </a:blip>
          <a:stretch>
            <a:fillRect/>
          </a:stretch>
        </p:blipFill>
        <p:spPr>
          <a:xfrm>
            <a:off x="4110594" y="-5540188"/>
            <a:ext cx="3966645" cy="3966645"/>
          </a:xfrm>
          <a:prstGeom prst="rect">
            <a:avLst/>
          </a:prstGeom>
          <a:ln w="12700">
            <a:miter lim="400000"/>
          </a:ln>
        </p:spPr>
      </p:pic>
      <p:sp>
        <p:nvSpPr>
          <p:cNvPr id="1183" name="Google Shape;3550;p299"/>
          <p:cNvSpPr/>
          <p:nvPr/>
        </p:nvSpPr>
        <p:spPr>
          <a:xfrm>
            <a:off x="5899362" y="-3731596"/>
            <a:ext cx="404801" cy="378001"/>
          </a:xfrm>
          <a:prstGeom prst="ellipse">
            <a:avLst/>
          </a:prstGeom>
          <a:solidFill>
            <a:srgbClr val="CDEAF3"/>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pic>
        <p:nvPicPr>
          <p:cNvPr id="1184" name="Google Shape;3551;p299" descr="Google Shape;3551;p299"/>
          <p:cNvPicPr>
            <a:picLocks noChangeAspect="1"/>
          </p:cNvPicPr>
          <p:nvPr/>
        </p:nvPicPr>
        <p:blipFill>
          <a:blip r:embed="rId3">
            <a:extLst/>
          </a:blip>
          <a:stretch>
            <a:fillRect/>
          </a:stretch>
        </p:blipFill>
        <p:spPr>
          <a:xfrm>
            <a:off x="4594042" y="-3049971"/>
            <a:ext cx="457825" cy="457825"/>
          </a:xfrm>
          <a:prstGeom prst="rect">
            <a:avLst/>
          </a:prstGeom>
          <a:ln w="12700">
            <a:miter lim="400000"/>
          </a:ln>
        </p:spPr>
      </p:pic>
      <p:pic>
        <p:nvPicPr>
          <p:cNvPr id="1185" name="Google Shape;3552;p299" descr="Google Shape;3552;p299"/>
          <p:cNvPicPr>
            <a:picLocks noChangeAspect="1"/>
          </p:cNvPicPr>
          <p:nvPr/>
        </p:nvPicPr>
        <p:blipFill>
          <a:blip r:embed="rId3">
            <a:extLst/>
          </a:blip>
          <a:stretch>
            <a:fillRect/>
          </a:stretch>
        </p:blipFill>
        <p:spPr>
          <a:xfrm>
            <a:off x="5814927" y="-3825288"/>
            <a:ext cx="554389" cy="554389"/>
          </a:xfrm>
          <a:prstGeom prst="rect">
            <a:avLst/>
          </a:prstGeom>
          <a:ln w="12700">
            <a:miter lim="400000"/>
          </a:ln>
        </p:spPr>
      </p:pic>
      <p:pic>
        <p:nvPicPr>
          <p:cNvPr id="1186" name="Google Shape;3553;p299" descr="Google Shape;3553;p299"/>
          <p:cNvPicPr>
            <a:picLocks noChangeAspect="1"/>
          </p:cNvPicPr>
          <p:nvPr/>
        </p:nvPicPr>
        <p:blipFill>
          <a:blip r:embed="rId4">
            <a:extLst/>
          </a:blip>
          <a:stretch>
            <a:fillRect/>
          </a:stretch>
        </p:blipFill>
        <p:spPr>
          <a:xfrm>
            <a:off x="3311842" y="-2509347"/>
            <a:ext cx="720001" cy="720001"/>
          </a:xfrm>
          <a:prstGeom prst="rect">
            <a:avLst/>
          </a:prstGeom>
          <a:ln w="12700">
            <a:miter lim="400000"/>
          </a:ln>
        </p:spPr>
      </p:pic>
      <p:sp>
        <p:nvSpPr>
          <p:cNvPr id="1187" name="Google Shape;3554;p299"/>
          <p:cNvSpPr txBox="1"/>
          <p:nvPr/>
        </p:nvSpPr>
        <p:spPr>
          <a:xfrm>
            <a:off x="3495334" y="-2303235"/>
            <a:ext cx="352935"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S</a:t>
            </a:r>
          </a:p>
        </p:txBody>
      </p:sp>
      <p:grpSp>
        <p:nvGrpSpPr>
          <p:cNvPr id="1190" name="Google Shape;3555;p299"/>
          <p:cNvGrpSpPr/>
          <p:nvPr/>
        </p:nvGrpSpPr>
        <p:grpSpPr>
          <a:xfrm>
            <a:off x="8211184" y="-5442662"/>
            <a:ext cx="720001" cy="720001"/>
            <a:chOff x="0" y="0"/>
            <a:chExt cx="719999" cy="719999"/>
          </a:xfrm>
        </p:grpSpPr>
        <p:pic>
          <p:nvPicPr>
            <p:cNvPr id="1188" name="Google Shape;3556;p299" descr="Google Shape;3556;p299"/>
            <p:cNvPicPr>
              <a:picLocks noChangeAspect="1"/>
            </p:cNvPicPr>
            <p:nvPr/>
          </p:nvPicPr>
          <p:blipFill>
            <a:blip r:embed="rId4">
              <a:extLst/>
            </a:blip>
            <a:stretch>
              <a:fillRect/>
            </a:stretch>
          </p:blipFill>
          <p:spPr>
            <a:xfrm>
              <a:off x="0" y="0"/>
              <a:ext cx="720000" cy="720000"/>
            </a:xfrm>
            <a:prstGeom prst="rect">
              <a:avLst/>
            </a:prstGeom>
            <a:ln w="12700" cap="flat">
              <a:noFill/>
              <a:miter lim="400000"/>
            </a:ln>
            <a:effectLst/>
          </p:spPr>
        </p:pic>
        <p:sp>
          <p:nvSpPr>
            <p:cNvPr id="1189" name="Google Shape;3557;p299"/>
            <p:cNvSpPr txBox="1"/>
            <p:nvPr/>
          </p:nvSpPr>
          <p:spPr>
            <a:xfrm>
              <a:off x="183491" y="212461"/>
              <a:ext cx="353134"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defTabSz="1219200">
                <a:defRPr>
                  <a:solidFill>
                    <a:srgbClr val="176284"/>
                  </a:solidFill>
                  <a:latin typeface="Avenir Roman"/>
                  <a:ea typeface="Avenir Roman"/>
                  <a:cs typeface="Avenir Roman"/>
                  <a:sym typeface="Avenir Roman"/>
                </a:defRPr>
              </a:lvl1pPr>
            </a:lstStyle>
            <a:p>
              <a:pPr/>
              <a:r>
                <a:t>M</a:t>
              </a:r>
            </a:p>
          </p:txBody>
        </p:sp>
      </p:grpSp>
      <p:sp>
        <p:nvSpPr>
          <p:cNvPr id="1191" name="Google Shape;3558;p299"/>
          <p:cNvSpPr txBox="1"/>
          <p:nvPr/>
        </p:nvSpPr>
        <p:spPr>
          <a:xfrm>
            <a:off x="8092787" y="-5747040"/>
            <a:ext cx="949734"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Sales</a:t>
            </a:r>
          </a:p>
        </p:txBody>
      </p:sp>
      <p:sp>
        <p:nvSpPr>
          <p:cNvPr id="1192" name="Google Shape;3559;p299"/>
          <p:cNvSpPr txBox="1"/>
          <p:nvPr/>
        </p:nvSpPr>
        <p:spPr>
          <a:xfrm>
            <a:off x="8092787" y="-1744663"/>
            <a:ext cx="949734" cy="6502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Data Science</a:t>
            </a:r>
          </a:p>
        </p:txBody>
      </p:sp>
      <p:grpSp>
        <p:nvGrpSpPr>
          <p:cNvPr id="1196" name="Google Shape;3560;p299"/>
          <p:cNvGrpSpPr/>
          <p:nvPr/>
        </p:nvGrpSpPr>
        <p:grpSpPr>
          <a:xfrm>
            <a:off x="8969508" y="-5442662"/>
            <a:ext cx="1025073" cy="720001"/>
            <a:chOff x="0" y="0"/>
            <a:chExt cx="1025071" cy="719999"/>
          </a:xfrm>
        </p:grpSpPr>
        <p:pic>
          <p:nvPicPr>
            <p:cNvPr id="1193" name="Google Shape;3561;p299" descr="Google Shape;3561;p299"/>
            <p:cNvPicPr>
              <a:picLocks noChangeAspect="1"/>
            </p:cNvPicPr>
            <p:nvPr/>
          </p:nvPicPr>
          <p:blipFill>
            <a:blip r:embed="rId4">
              <a:extLst/>
            </a:blip>
            <a:stretch>
              <a:fillRect/>
            </a:stretch>
          </p:blipFill>
          <p:spPr>
            <a:xfrm>
              <a:off x="305071" y="0"/>
              <a:ext cx="720001" cy="720000"/>
            </a:xfrm>
            <a:prstGeom prst="rect">
              <a:avLst/>
            </a:prstGeom>
            <a:ln w="12700" cap="flat">
              <a:noFill/>
              <a:miter lim="400000"/>
            </a:ln>
            <a:effectLst/>
          </p:spPr>
        </p:pic>
        <p:sp>
          <p:nvSpPr>
            <p:cNvPr id="1194" name="Google Shape;3562;p299"/>
            <p:cNvSpPr txBox="1"/>
            <p:nvPr/>
          </p:nvSpPr>
          <p:spPr>
            <a:xfrm>
              <a:off x="488563" y="212461"/>
              <a:ext cx="353134"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defTabSz="1219200">
                <a:defRPr>
                  <a:solidFill>
                    <a:srgbClr val="176284"/>
                  </a:solidFill>
                  <a:latin typeface="Avenir Roman"/>
                  <a:ea typeface="Avenir Roman"/>
                  <a:cs typeface="Avenir Roman"/>
                  <a:sym typeface="Avenir Roman"/>
                </a:defRPr>
              </a:lvl1pPr>
            </a:lstStyle>
            <a:p>
              <a:pPr/>
              <a:r>
                <a:t>M</a:t>
              </a:r>
            </a:p>
          </p:txBody>
        </p:sp>
        <p:sp>
          <p:nvSpPr>
            <p:cNvPr id="1195" name="Google Shape;3563;p299"/>
            <p:cNvSpPr txBox="1"/>
            <p:nvPr/>
          </p:nvSpPr>
          <p:spPr>
            <a:xfrm>
              <a:off x="0" y="251164"/>
              <a:ext cx="275134"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defTabSz="1219200">
                <a:defRPr>
                  <a:solidFill>
                    <a:srgbClr val="176284"/>
                  </a:solidFill>
                  <a:latin typeface="Avenir Roman"/>
                  <a:ea typeface="Avenir Roman"/>
                  <a:cs typeface="Avenir Roman"/>
                  <a:sym typeface="Avenir Roman"/>
                </a:defRPr>
              </a:lvl1pPr>
            </a:lstStyle>
            <a:p>
              <a:pPr/>
              <a:r>
                <a:t>…</a:t>
              </a:r>
            </a:p>
          </p:txBody>
        </p:sp>
      </p:grpSp>
      <p:sp>
        <p:nvSpPr>
          <p:cNvPr id="1197" name="Google Shape;3564;p299"/>
          <p:cNvSpPr txBox="1"/>
          <p:nvPr/>
        </p:nvSpPr>
        <p:spPr>
          <a:xfrm>
            <a:off x="3197044" y="-1640339"/>
            <a:ext cx="949734"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DevOps</a:t>
            </a:r>
          </a:p>
        </p:txBody>
      </p:sp>
      <p:sp>
        <p:nvSpPr>
          <p:cNvPr id="1198" name="Google Shape;3565;p299"/>
          <p:cNvSpPr/>
          <p:nvPr/>
        </p:nvSpPr>
        <p:spPr>
          <a:xfrm flipH="1">
            <a:off x="5127905" y="-3242902"/>
            <a:ext cx="455601" cy="2700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199" name="Google Shape;3566;p299"/>
          <p:cNvSpPr txBox="1"/>
          <p:nvPr/>
        </p:nvSpPr>
        <p:spPr>
          <a:xfrm>
            <a:off x="4352351" y="-2592147"/>
            <a:ext cx="949735"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Clone</a:t>
            </a:r>
          </a:p>
        </p:txBody>
      </p:sp>
      <p:sp>
        <p:nvSpPr>
          <p:cNvPr id="1200" name="Google Shape;3567;p299"/>
          <p:cNvSpPr txBox="1"/>
          <p:nvPr/>
        </p:nvSpPr>
        <p:spPr>
          <a:xfrm>
            <a:off x="8391076" y="-2291349"/>
            <a:ext cx="3529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XL</a:t>
            </a:r>
          </a:p>
        </p:txBody>
      </p:sp>
      <p:sp>
        <p:nvSpPr>
          <p:cNvPr id="1201" name="Google Shape;3568;p299"/>
          <p:cNvSpPr txBox="1"/>
          <p:nvPr/>
        </p:nvSpPr>
        <p:spPr>
          <a:xfrm>
            <a:off x="8256918" y="-4753389"/>
            <a:ext cx="16917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Multi-cluster</a:t>
            </a:r>
          </a:p>
        </p:txBody>
      </p:sp>
      <p:pic>
        <p:nvPicPr>
          <p:cNvPr id="1202" name="Google Shape;3569;p299" descr="Google Shape;3569;p299"/>
          <p:cNvPicPr>
            <a:picLocks noChangeAspect="1"/>
          </p:cNvPicPr>
          <p:nvPr/>
        </p:nvPicPr>
        <p:blipFill>
          <a:blip r:embed="rId3">
            <a:extLst/>
          </a:blip>
          <a:stretch>
            <a:fillRect/>
          </a:stretch>
        </p:blipFill>
        <p:spPr>
          <a:xfrm>
            <a:off x="5330469" y="-3775351"/>
            <a:ext cx="454521" cy="454521"/>
          </a:xfrm>
          <a:prstGeom prst="rect">
            <a:avLst/>
          </a:prstGeom>
          <a:ln w="12700">
            <a:miter lim="400000"/>
          </a:ln>
        </p:spPr>
      </p:pic>
      <p:pic>
        <p:nvPicPr>
          <p:cNvPr id="1203" name="Google Shape;3570;p299" descr="Google Shape;3570;p299"/>
          <p:cNvPicPr>
            <a:picLocks noChangeAspect="1"/>
          </p:cNvPicPr>
          <p:nvPr/>
        </p:nvPicPr>
        <p:blipFill>
          <a:blip r:embed="rId3">
            <a:extLst/>
          </a:blip>
          <a:stretch>
            <a:fillRect/>
          </a:stretch>
        </p:blipFill>
        <p:spPr>
          <a:xfrm>
            <a:off x="6399257" y="-3775351"/>
            <a:ext cx="454521" cy="454521"/>
          </a:xfrm>
          <a:prstGeom prst="rect">
            <a:avLst/>
          </a:prstGeom>
          <a:ln w="12700">
            <a:miter lim="400000"/>
          </a:ln>
        </p:spPr>
      </p:pic>
      <p:sp>
        <p:nvSpPr>
          <p:cNvPr id="1204" name="Google Shape;3571;p299"/>
          <p:cNvSpPr/>
          <p:nvPr/>
        </p:nvSpPr>
        <p:spPr>
          <a:xfrm>
            <a:off x="8412857" y="-2634920"/>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05" name="Google Shape;3572;p299"/>
          <p:cNvSpPr/>
          <p:nvPr/>
        </p:nvSpPr>
        <p:spPr>
          <a:xfrm flipH="1" rot="10800000">
            <a:off x="8406138" y="-1843085"/>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06" name="Google Shape;3573;p299"/>
          <p:cNvSpPr/>
          <p:nvPr/>
        </p:nvSpPr>
        <p:spPr>
          <a:xfrm rot="5400000">
            <a:off x="9879501" y="-5165737"/>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07" name="Google Shape;3574;p299"/>
          <p:cNvSpPr/>
          <p:nvPr/>
        </p:nvSpPr>
        <p:spPr>
          <a:xfrm rot="16200000">
            <a:off x="9075751" y="-5182600"/>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08" name="Google Shape;3575;p299"/>
          <p:cNvSpPr/>
          <p:nvPr/>
        </p:nvSpPr>
        <p:spPr>
          <a:xfrm rot="5400000">
            <a:off x="8810518" y="-5173610"/>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09" name="Google Shape;3576;p299"/>
          <p:cNvSpPr/>
          <p:nvPr/>
        </p:nvSpPr>
        <p:spPr>
          <a:xfrm rot="16200000">
            <a:off x="8006768" y="-5190473"/>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pic>
        <p:nvPicPr>
          <p:cNvPr id="1210" name="Google Shape;3577;p299" descr="Google Shape;3577;p299"/>
          <p:cNvPicPr>
            <a:picLocks noChangeAspect="1"/>
          </p:cNvPicPr>
          <p:nvPr/>
        </p:nvPicPr>
        <p:blipFill>
          <a:blip r:embed="rId5">
            <a:extLst/>
          </a:blip>
          <a:stretch>
            <a:fillRect/>
          </a:stretch>
        </p:blipFill>
        <p:spPr>
          <a:xfrm>
            <a:off x="5956682" y="-3884949"/>
            <a:ext cx="290213" cy="290213"/>
          </a:xfrm>
          <a:prstGeom prst="rect">
            <a:avLst/>
          </a:prstGeom>
          <a:ln w="12700">
            <a:miter lim="400000"/>
          </a:ln>
        </p:spPr>
      </p:pic>
      <p:pic>
        <p:nvPicPr>
          <p:cNvPr id="1211" name="Google Shape;3578;p299" descr="Google Shape;3578;p299"/>
          <p:cNvPicPr>
            <a:picLocks noChangeAspect="1"/>
          </p:cNvPicPr>
          <p:nvPr/>
        </p:nvPicPr>
        <p:blipFill>
          <a:blip r:embed="rId5">
            <a:extLst/>
          </a:blip>
          <a:stretch>
            <a:fillRect/>
          </a:stretch>
        </p:blipFill>
        <p:spPr>
          <a:xfrm>
            <a:off x="6484317" y="-3847075"/>
            <a:ext cx="290213" cy="290213"/>
          </a:xfrm>
          <a:prstGeom prst="rect">
            <a:avLst/>
          </a:prstGeom>
          <a:ln w="12700">
            <a:miter lim="400000"/>
          </a:ln>
        </p:spPr>
      </p:pic>
      <p:pic>
        <p:nvPicPr>
          <p:cNvPr id="1212" name="Google Shape;3579;p299" descr="Google Shape;3579;p299"/>
          <p:cNvPicPr>
            <a:picLocks noChangeAspect="1"/>
          </p:cNvPicPr>
          <p:nvPr/>
        </p:nvPicPr>
        <p:blipFill>
          <a:blip r:embed="rId5">
            <a:extLst/>
          </a:blip>
          <a:stretch>
            <a:fillRect/>
          </a:stretch>
        </p:blipFill>
        <p:spPr>
          <a:xfrm>
            <a:off x="5409746" y="-3847075"/>
            <a:ext cx="290213" cy="290213"/>
          </a:xfrm>
          <a:prstGeom prst="rect">
            <a:avLst/>
          </a:prstGeom>
          <a:ln w="12700">
            <a:miter lim="400000"/>
          </a:ln>
        </p:spPr>
      </p:pic>
      <p:sp>
        <p:nvSpPr>
          <p:cNvPr id="1213" name="Google Shape;3580;p299"/>
          <p:cNvSpPr txBox="1"/>
          <p:nvPr/>
        </p:nvSpPr>
        <p:spPr>
          <a:xfrm>
            <a:off x="165313" y="-5310488"/>
            <a:ext cx="1691734"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defTabSz="1219200">
              <a:defRPr>
                <a:solidFill>
                  <a:srgbClr val="176284"/>
                </a:solidFill>
                <a:latin typeface="Avenir Roman"/>
                <a:ea typeface="Avenir Roman"/>
                <a:cs typeface="Avenir Roman"/>
                <a:sym typeface="Avenir Roman"/>
              </a:defRPr>
            </a:pPr>
            <a:r>
              <a:t>Structured &amp; </a:t>
            </a:r>
            <a:br/>
            <a:r>
              <a:t>semi-structured</a:t>
            </a:r>
          </a:p>
        </p:txBody>
      </p:sp>
      <p:sp>
        <p:nvSpPr>
          <p:cNvPr id="1214" name="Google Shape;3581;p299"/>
          <p:cNvSpPr txBox="1"/>
          <p:nvPr/>
        </p:nvSpPr>
        <p:spPr>
          <a:xfrm>
            <a:off x="277514" y="-1745591"/>
            <a:ext cx="2283334"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1219200">
              <a:defRPr sz="1600" u="sng">
                <a:solidFill>
                  <a:srgbClr val="176284"/>
                </a:solidFill>
                <a:latin typeface="Avenir Roman"/>
                <a:ea typeface="Avenir Roman"/>
                <a:cs typeface="Avenir Roman"/>
                <a:sym typeface="Avenir Roman"/>
              </a:defRPr>
            </a:lvl1pPr>
          </a:lstStyle>
          <a:p>
            <a:pPr/>
            <a:r>
              <a:t>Global Services</a:t>
            </a:r>
          </a:p>
        </p:txBody>
      </p:sp>
      <p:sp>
        <p:nvSpPr>
          <p:cNvPr id="1215" name="Google Shape;3582;p299"/>
          <p:cNvSpPr txBox="1"/>
          <p:nvPr/>
        </p:nvSpPr>
        <p:spPr>
          <a:xfrm>
            <a:off x="274923" y="-784057"/>
            <a:ext cx="2754135"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1219200">
              <a:defRPr>
                <a:solidFill>
                  <a:srgbClr val="176284"/>
                </a:solidFill>
                <a:latin typeface="Avenir Roman"/>
                <a:ea typeface="Avenir Roman"/>
                <a:cs typeface="Avenir Roman"/>
                <a:sym typeface="Avenir Roman"/>
              </a:defRPr>
            </a:lvl1pPr>
          </a:lstStyle>
          <a:p>
            <a:pPr/>
            <a:r>
              <a:t>Transactional Control</a:t>
            </a:r>
          </a:p>
        </p:txBody>
      </p:sp>
      <p:sp>
        <p:nvSpPr>
          <p:cNvPr id="1216" name="Google Shape;3583;p299"/>
          <p:cNvSpPr txBox="1"/>
          <p:nvPr/>
        </p:nvSpPr>
        <p:spPr>
          <a:xfrm>
            <a:off x="282898" y="-1274434"/>
            <a:ext cx="9341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1219200">
              <a:defRPr>
                <a:solidFill>
                  <a:srgbClr val="176284"/>
                </a:solidFill>
                <a:latin typeface="Avenir Roman"/>
                <a:ea typeface="Avenir Roman"/>
                <a:cs typeface="Avenir Roman"/>
                <a:sym typeface="Avenir Roman"/>
              </a:defRPr>
            </a:lvl1pPr>
          </a:lstStyle>
          <a:p>
            <a:pPr/>
            <a:r>
              <a:t>Security</a:t>
            </a:r>
          </a:p>
        </p:txBody>
      </p:sp>
      <p:sp>
        <p:nvSpPr>
          <p:cNvPr id="1217" name="Google Shape;3584;p299"/>
          <p:cNvSpPr txBox="1"/>
          <p:nvPr/>
        </p:nvSpPr>
        <p:spPr>
          <a:xfrm>
            <a:off x="282902" y="-1029241"/>
            <a:ext cx="27541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1219200">
              <a:defRPr>
                <a:solidFill>
                  <a:srgbClr val="176284"/>
                </a:solidFill>
                <a:latin typeface="Avenir Roman"/>
                <a:ea typeface="Avenir Roman"/>
                <a:cs typeface="Avenir Roman"/>
                <a:sym typeface="Avenir Roman"/>
              </a:defRPr>
            </a:lvl1pPr>
          </a:lstStyle>
          <a:p>
            <a:pPr/>
            <a:r>
              <a:t>Query Planning &amp; Optimisation</a:t>
            </a:r>
          </a:p>
        </p:txBody>
      </p:sp>
      <p:sp>
        <p:nvSpPr>
          <p:cNvPr id="1218" name="Google Shape;3585;p299"/>
          <p:cNvSpPr txBox="1"/>
          <p:nvPr/>
        </p:nvSpPr>
        <p:spPr>
          <a:xfrm>
            <a:off x="282902" y="-1519611"/>
            <a:ext cx="27541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defTabSz="1219200">
              <a:defRPr>
                <a:solidFill>
                  <a:srgbClr val="176284"/>
                </a:solidFill>
                <a:latin typeface="Avenir Roman"/>
                <a:ea typeface="Avenir Roman"/>
                <a:cs typeface="Avenir Roman"/>
                <a:sym typeface="Avenir Roman"/>
              </a:defRPr>
            </a:lvl1pPr>
          </a:lstStyle>
          <a:p>
            <a:pPr/>
            <a:r>
              <a:t>Logical Model</a:t>
            </a:r>
          </a:p>
        </p:txBody>
      </p:sp>
      <p:sp>
        <p:nvSpPr>
          <p:cNvPr id="1219" name="Google Shape;3586;p299"/>
          <p:cNvSpPr/>
          <p:nvPr/>
        </p:nvSpPr>
        <p:spPr>
          <a:xfrm>
            <a:off x="3518775" y="-2634920"/>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sp>
        <p:nvSpPr>
          <p:cNvPr id="1220" name="Google Shape;3587;p299"/>
          <p:cNvSpPr/>
          <p:nvPr/>
        </p:nvSpPr>
        <p:spPr>
          <a:xfrm flipH="1" rot="10800000">
            <a:off x="3512054" y="-1843085"/>
            <a:ext cx="316801" cy="180801"/>
          </a:xfrm>
          <a:prstGeom prst="triangle">
            <a:avLst/>
          </a:prstGeom>
          <a:solidFill>
            <a:srgbClr val="116991"/>
          </a:solidFill>
          <a:ln w="12700">
            <a:miter lim="400000"/>
          </a:ln>
        </p:spPr>
        <p:txBody>
          <a:bodyPr lIns="0" tIns="0" rIns="0" bIns="0" anchor="ctr"/>
          <a:lstStyle/>
          <a:p>
            <a:pPr algn="ctr" defTabSz="1219200">
              <a:defRPr sz="1800">
                <a:solidFill>
                  <a:srgbClr val="FFFFFF"/>
                </a:solidFill>
                <a:latin typeface="Avenir Roman"/>
                <a:ea typeface="Avenir Roman"/>
                <a:cs typeface="Avenir Roman"/>
                <a:sym typeface="Avenir Roman"/>
              </a:defRPr>
            </a:pPr>
          </a:p>
        </p:txBody>
      </p:sp>
      <p:pic>
        <p:nvPicPr>
          <p:cNvPr id="1221" name="Google Shape;3588;p299" descr="Google Shape;3588;p299"/>
          <p:cNvPicPr>
            <a:picLocks noChangeAspect="1"/>
          </p:cNvPicPr>
          <p:nvPr/>
        </p:nvPicPr>
        <p:blipFill>
          <a:blip r:embed="rId6">
            <a:extLst/>
          </a:blip>
          <a:stretch>
            <a:fillRect/>
          </a:stretch>
        </p:blipFill>
        <p:spPr>
          <a:xfrm>
            <a:off x="655513" y="-2371775"/>
            <a:ext cx="626617" cy="626617"/>
          </a:xfrm>
          <a:prstGeom prst="rect">
            <a:avLst/>
          </a:prstGeom>
          <a:ln w="12700">
            <a:miter lim="400000"/>
          </a:ln>
        </p:spPr>
      </p:pic>
      <p:pic>
        <p:nvPicPr>
          <p:cNvPr id="1222" name="Google Shape;3590;p299" descr="Google Shape;3590;p299"/>
          <p:cNvPicPr>
            <a:picLocks noChangeAspect="1"/>
          </p:cNvPicPr>
          <p:nvPr/>
        </p:nvPicPr>
        <p:blipFill>
          <a:blip r:embed="rId4">
            <a:extLst/>
          </a:blip>
          <a:stretch>
            <a:fillRect/>
          </a:stretch>
        </p:blipFill>
        <p:spPr>
          <a:xfrm>
            <a:off x="8214206" y="-2505806"/>
            <a:ext cx="720001" cy="720001"/>
          </a:xfrm>
          <a:prstGeom prst="rect">
            <a:avLst/>
          </a:prstGeom>
          <a:ln w="12700">
            <a:miter lim="400000"/>
          </a:ln>
        </p:spPr>
      </p:pic>
      <p:grpSp>
        <p:nvGrpSpPr>
          <p:cNvPr id="1225" name="Google Shape;3592;p299"/>
          <p:cNvGrpSpPr/>
          <p:nvPr/>
        </p:nvGrpSpPr>
        <p:grpSpPr>
          <a:xfrm>
            <a:off x="5736442" y="-1294413"/>
            <a:ext cx="720001" cy="720001"/>
            <a:chOff x="0" y="0"/>
            <a:chExt cx="719999" cy="719999"/>
          </a:xfrm>
        </p:grpSpPr>
        <p:pic>
          <p:nvPicPr>
            <p:cNvPr id="1223" name="Google Shape;3593;p299" descr="Google Shape;3593;p299"/>
            <p:cNvPicPr>
              <a:picLocks noChangeAspect="1"/>
            </p:cNvPicPr>
            <p:nvPr/>
          </p:nvPicPr>
          <p:blipFill>
            <a:blip r:embed="rId4">
              <a:extLst/>
            </a:blip>
            <a:stretch>
              <a:fillRect/>
            </a:stretch>
          </p:blipFill>
          <p:spPr>
            <a:xfrm>
              <a:off x="0" y="0"/>
              <a:ext cx="720000" cy="720000"/>
            </a:xfrm>
            <a:prstGeom prst="rect">
              <a:avLst/>
            </a:prstGeom>
            <a:ln w="12700" cap="flat">
              <a:noFill/>
              <a:miter lim="400000"/>
            </a:ln>
            <a:effectLst/>
          </p:spPr>
        </p:pic>
        <p:sp>
          <p:nvSpPr>
            <p:cNvPr id="1224" name="Google Shape;3594;p299"/>
            <p:cNvSpPr txBox="1"/>
            <p:nvPr/>
          </p:nvSpPr>
          <p:spPr>
            <a:xfrm>
              <a:off x="183491" y="206112"/>
              <a:ext cx="353134"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defTabSz="1219200">
                <a:defRPr>
                  <a:solidFill>
                    <a:srgbClr val="176284"/>
                  </a:solidFill>
                  <a:latin typeface="Avenir Roman"/>
                  <a:ea typeface="Avenir Roman"/>
                  <a:cs typeface="Avenir Roman"/>
                  <a:sym typeface="Avenir Roman"/>
                </a:defRPr>
              </a:lvl1pPr>
            </a:lstStyle>
            <a:p>
              <a:pPr/>
              <a:r>
                <a:t>L</a:t>
              </a:r>
            </a:p>
          </p:txBody>
        </p:sp>
      </p:grpSp>
      <p:sp>
        <p:nvSpPr>
          <p:cNvPr id="1226" name="Google Shape;3595;p299"/>
          <p:cNvSpPr/>
          <p:nvPr/>
        </p:nvSpPr>
        <p:spPr>
          <a:xfrm>
            <a:off x="6092122" y="-3169299"/>
            <a:ext cx="1" cy="7804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227" name="Google Shape;3596;p299"/>
          <p:cNvSpPr txBox="1"/>
          <p:nvPr/>
        </p:nvSpPr>
        <p:spPr>
          <a:xfrm>
            <a:off x="5339835" y="-572667"/>
            <a:ext cx="1513335"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Finance/DBAs</a:t>
            </a:r>
          </a:p>
        </p:txBody>
      </p:sp>
      <p:sp>
        <p:nvSpPr>
          <p:cNvPr id="1228" name="Google Shape;3597;p299"/>
          <p:cNvSpPr txBox="1"/>
          <p:nvPr/>
        </p:nvSpPr>
        <p:spPr>
          <a:xfrm>
            <a:off x="5621644" y="-6516640"/>
            <a:ext cx="949735"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FF9300"/>
                </a:solidFill>
                <a:latin typeface="Avenir Roman"/>
                <a:ea typeface="Avenir Roman"/>
                <a:cs typeface="Avenir Roman"/>
                <a:sym typeface="Avenir Roman"/>
              </a:defRPr>
            </a:lvl1pPr>
          </a:lstStyle>
          <a:p>
            <a:pPr/>
            <a:r>
              <a:t>External</a:t>
            </a:r>
          </a:p>
        </p:txBody>
      </p:sp>
      <p:sp>
        <p:nvSpPr>
          <p:cNvPr id="1229" name="Google Shape;3598;p299"/>
          <p:cNvSpPr txBox="1"/>
          <p:nvPr/>
        </p:nvSpPr>
        <p:spPr>
          <a:xfrm>
            <a:off x="6258005" y="-5096474"/>
            <a:ext cx="949734"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defTabSz="1219200">
              <a:defRPr>
                <a:solidFill>
                  <a:srgbClr val="176284"/>
                </a:solidFill>
                <a:latin typeface="Avenir Roman"/>
                <a:ea typeface="Avenir Roman"/>
                <a:cs typeface="Avenir Roman"/>
                <a:sym typeface="Avenir Roman"/>
              </a:defRPr>
            </a:pPr>
            <a:r>
              <a:t>Data</a:t>
            </a:r>
            <a:br/>
            <a:r>
              <a:t>Sharing</a:t>
            </a:r>
          </a:p>
        </p:txBody>
      </p:sp>
      <p:sp>
        <p:nvSpPr>
          <p:cNvPr id="1230" name="Google Shape;3599;p299"/>
          <p:cNvSpPr txBox="1"/>
          <p:nvPr/>
        </p:nvSpPr>
        <p:spPr>
          <a:xfrm>
            <a:off x="5249783" y="-1903767"/>
            <a:ext cx="1691734" cy="5740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Data protection &amp; time travel</a:t>
            </a:r>
          </a:p>
        </p:txBody>
      </p:sp>
      <p:sp>
        <p:nvSpPr>
          <p:cNvPr id="1231" name="Google Shape;3600;p299"/>
          <p:cNvSpPr/>
          <p:nvPr/>
        </p:nvSpPr>
        <p:spPr>
          <a:xfrm>
            <a:off x="6472925" y="-5816940"/>
            <a:ext cx="320801" cy="16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25400">
            <a:solidFill>
              <a:srgbClr val="FF9F36"/>
            </a:solidFill>
            <a:prstDash val="dash"/>
            <a:miter/>
          </a:ln>
        </p:spPr>
        <p:txBody>
          <a:bodyPr lIns="0" tIns="0" rIns="0" bIns="0"/>
          <a:lstStyle/>
          <a:p>
            <a:pPr defTabSz="1219200">
              <a:defRPr sz="1800">
                <a:solidFill>
                  <a:srgbClr val="262626"/>
                </a:solidFill>
              </a:defRPr>
            </a:pPr>
          </a:p>
        </p:txBody>
      </p:sp>
      <p:pic>
        <p:nvPicPr>
          <p:cNvPr id="1232" name="Google Shape;3601;p299" descr="Google Shape;3601;p299"/>
          <p:cNvPicPr>
            <a:picLocks noChangeAspect="1"/>
          </p:cNvPicPr>
          <p:nvPr/>
        </p:nvPicPr>
        <p:blipFill>
          <a:blip r:embed="rId7">
            <a:extLst/>
          </a:blip>
          <a:stretch>
            <a:fillRect/>
          </a:stretch>
        </p:blipFill>
        <p:spPr>
          <a:xfrm>
            <a:off x="5908945" y="-4241797"/>
            <a:ext cx="360001" cy="360001"/>
          </a:xfrm>
          <a:prstGeom prst="rect">
            <a:avLst/>
          </a:prstGeom>
          <a:ln w="12700">
            <a:miter lim="400000"/>
          </a:ln>
        </p:spPr>
      </p:pic>
      <p:sp>
        <p:nvSpPr>
          <p:cNvPr id="1233" name="Google Shape;3602;p299"/>
          <p:cNvSpPr/>
          <p:nvPr/>
        </p:nvSpPr>
        <p:spPr>
          <a:xfrm flipH="1">
            <a:off x="5385547" y="-5816916"/>
            <a:ext cx="331601" cy="169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25400">
            <a:solidFill>
              <a:srgbClr val="FF9F36"/>
            </a:solidFill>
            <a:prstDash val="dash"/>
            <a:miter/>
          </a:ln>
        </p:spPr>
        <p:txBody>
          <a:bodyPr lIns="0" tIns="0" rIns="0" bIns="0"/>
          <a:lstStyle/>
          <a:p>
            <a:pPr defTabSz="1219200">
              <a:defRPr sz="1800">
                <a:solidFill>
                  <a:srgbClr val="262626"/>
                </a:solidFill>
              </a:defRPr>
            </a:pPr>
          </a:p>
        </p:txBody>
      </p:sp>
      <p:grpSp>
        <p:nvGrpSpPr>
          <p:cNvPr id="1237" name="Google Shape;3603;p299"/>
          <p:cNvGrpSpPr/>
          <p:nvPr/>
        </p:nvGrpSpPr>
        <p:grpSpPr>
          <a:xfrm>
            <a:off x="5746538" y="-2365290"/>
            <a:ext cx="702267" cy="360001"/>
            <a:chOff x="0" y="0"/>
            <a:chExt cx="702265" cy="359999"/>
          </a:xfrm>
        </p:grpSpPr>
        <p:pic>
          <p:nvPicPr>
            <p:cNvPr id="1234" name="Google Shape;3604;p299" descr="Google Shape;3604;p299"/>
            <p:cNvPicPr>
              <a:picLocks noChangeAspect="1"/>
            </p:cNvPicPr>
            <p:nvPr/>
          </p:nvPicPr>
          <p:blipFill>
            <a:blip r:embed="rId8">
              <a:alphaModFix amt="50000"/>
              <a:extLst/>
            </a:blip>
            <a:srcRect l="0" t="0" r="50062" b="0"/>
            <a:stretch>
              <a:fillRect/>
            </a:stretch>
          </p:blipFill>
          <p:spPr>
            <a:xfrm>
              <a:off x="172596" y="0"/>
              <a:ext cx="179773" cy="360000"/>
            </a:xfrm>
            <a:prstGeom prst="rect">
              <a:avLst/>
            </a:prstGeom>
            <a:ln w="12700" cap="flat">
              <a:noFill/>
              <a:miter lim="400000"/>
            </a:ln>
            <a:effectLst/>
          </p:spPr>
        </p:pic>
        <p:pic>
          <p:nvPicPr>
            <p:cNvPr id="1235" name="Google Shape;3605;p299" descr="Google Shape;3605;p299"/>
            <p:cNvPicPr>
              <a:picLocks noChangeAspect="1"/>
            </p:cNvPicPr>
            <p:nvPr/>
          </p:nvPicPr>
          <p:blipFill>
            <a:blip r:embed="rId7">
              <a:extLst/>
            </a:blip>
            <a:stretch>
              <a:fillRect/>
            </a:stretch>
          </p:blipFill>
          <p:spPr>
            <a:xfrm>
              <a:off x="342265" y="0"/>
              <a:ext cx="360001" cy="360000"/>
            </a:xfrm>
            <a:prstGeom prst="rect">
              <a:avLst/>
            </a:prstGeom>
            <a:ln w="12700" cap="flat">
              <a:noFill/>
              <a:miter lim="400000"/>
            </a:ln>
            <a:effectLst/>
          </p:spPr>
        </p:pic>
        <p:pic>
          <p:nvPicPr>
            <p:cNvPr id="1236" name="Google Shape;3606;p299" descr="Google Shape;3606;p299"/>
            <p:cNvPicPr>
              <a:picLocks noChangeAspect="1"/>
            </p:cNvPicPr>
            <p:nvPr/>
          </p:nvPicPr>
          <p:blipFill>
            <a:blip r:embed="rId8">
              <a:alphaModFix amt="20000"/>
              <a:extLst/>
            </a:blip>
            <a:srcRect l="0" t="0" r="50062" b="0"/>
            <a:stretch>
              <a:fillRect/>
            </a:stretch>
          </p:blipFill>
          <p:spPr>
            <a:xfrm>
              <a:off x="0" y="0"/>
              <a:ext cx="179773" cy="360000"/>
            </a:xfrm>
            <a:prstGeom prst="rect">
              <a:avLst/>
            </a:prstGeom>
            <a:ln w="12700" cap="flat">
              <a:noFill/>
              <a:miter lim="400000"/>
            </a:ln>
            <a:effectLst/>
          </p:spPr>
        </p:pic>
      </p:grpSp>
      <p:pic>
        <p:nvPicPr>
          <p:cNvPr id="1238" name="Google Shape;3607;p299" descr="Google Shape;3607;p299"/>
          <p:cNvPicPr>
            <a:picLocks noChangeAspect="1"/>
          </p:cNvPicPr>
          <p:nvPr/>
        </p:nvPicPr>
        <p:blipFill>
          <a:blip r:embed="rId9">
            <a:extLst/>
          </a:blip>
          <a:stretch>
            <a:fillRect/>
          </a:stretch>
        </p:blipFill>
        <p:spPr>
          <a:xfrm>
            <a:off x="6766810" y="-5990668"/>
            <a:ext cx="369589" cy="369589"/>
          </a:xfrm>
          <a:prstGeom prst="rect">
            <a:avLst/>
          </a:prstGeom>
          <a:ln w="12700">
            <a:miter lim="400000"/>
          </a:ln>
        </p:spPr>
      </p:pic>
      <p:pic>
        <p:nvPicPr>
          <p:cNvPr id="1239" name="Google Shape;3608;p299" descr="Google Shape;3608;p299"/>
          <p:cNvPicPr>
            <a:picLocks noChangeAspect="1"/>
          </p:cNvPicPr>
          <p:nvPr/>
        </p:nvPicPr>
        <p:blipFill>
          <a:blip r:embed="rId10">
            <a:extLst/>
          </a:blip>
          <a:stretch>
            <a:fillRect/>
          </a:stretch>
        </p:blipFill>
        <p:spPr>
          <a:xfrm>
            <a:off x="5042786" y="-5990668"/>
            <a:ext cx="369589" cy="369589"/>
          </a:xfrm>
          <a:prstGeom prst="rect">
            <a:avLst/>
          </a:prstGeom>
          <a:ln w="12700">
            <a:miter lim="400000"/>
          </a:ln>
        </p:spPr>
      </p:pic>
      <p:pic>
        <p:nvPicPr>
          <p:cNvPr id="1240" name="Google Shape;3609;p299" descr="Google Shape;3609;p299"/>
          <p:cNvPicPr>
            <a:picLocks noChangeAspect="1"/>
          </p:cNvPicPr>
          <p:nvPr/>
        </p:nvPicPr>
        <p:blipFill>
          <a:blip r:embed="rId11">
            <a:extLst/>
          </a:blip>
          <a:stretch>
            <a:fillRect/>
          </a:stretch>
        </p:blipFill>
        <p:spPr>
          <a:xfrm>
            <a:off x="5743894" y="-6162354"/>
            <a:ext cx="702269" cy="702269"/>
          </a:xfrm>
          <a:prstGeom prst="rect">
            <a:avLst/>
          </a:prstGeom>
          <a:ln w="12700">
            <a:miter lim="400000"/>
          </a:ln>
        </p:spPr>
      </p:pic>
      <p:sp>
        <p:nvSpPr>
          <p:cNvPr id="1241" name="Google Shape;3610;p299"/>
          <p:cNvSpPr txBox="1"/>
          <p:nvPr/>
        </p:nvSpPr>
        <p:spPr>
          <a:xfrm>
            <a:off x="5919901" y="-5965030"/>
            <a:ext cx="352934"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FF9F36"/>
                </a:solidFill>
                <a:latin typeface="Avenir Roman"/>
                <a:ea typeface="Avenir Roman"/>
                <a:cs typeface="Avenir Roman"/>
                <a:sym typeface="Avenir Roman"/>
              </a:defRPr>
            </a:lvl1pPr>
          </a:lstStyle>
          <a:p>
            <a:pPr/>
            <a:r>
              <a:t>M</a:t>
            </a:r>
          </a:p>
        </p:txBody>
      </p:sp>
      <p:pic>
        <p:nvPicPr>
          <p:cNvPr id="1242" name="Google Shape;3611;p299" descr="Google Shape;3611;p299"/>
          <p:cNvPicPr>
            <a:picLocks noChangeAspect="1"/>
          </p:cNvPicPr>
          <p:nvPr/>
        </p:nvPicPr>
        <p:blipFill>
          <a:blip r:embed="rId12">
            <a:extLst/>
          </a:blip>
          <a:stretch>
            <a:fillRect/>
          </a:stretch>
        </p:blipFill>
        <p:spPr>
          <a:xfrm>
            <a:off x="3240633" y="-3979302"/>
            <a:ext cx="862421" cy="862421"/>
          </a:xfrm>
          <a:prstGeom prst="rect">
            <a:avLst/>
          </a:prstGeom>
          <a:ln w="12700">
            <a:miter lim="400000"/>
          </a:ln>
        </p:spPr>
      </p:pic>
      <p:sp>
        <p:nvSpPr>
          <p:cNvPr id="1243" name="Google Shape;3612;p299"/>
          <p:cNvSpPr txBox="1"/>
          <p:nvPr/>
        </p:nvSpPr>
        <p:spPr>
          <a:xfrm>
            <a:off x="3013972" y="-5747040"/>
            <a:ext cx="1315734"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ETL/ELT</a:t>
            </a:r>
          </a:p>
        </p:txBody>
      </p:sp>
      <p:sp>
        <p:nvSpPr>
          <p:cNvPr id="1244" name="Google Shape;3613;p299"/>
          <p:cNvSpPr txBox="1"/>
          <p:nvPr/>
        </p:nvSpPr>
        <p:spPr>
          <a:xfrm>
            <a:off x="3013972" y="-3991943"/>
            <a:ext cx="1315734"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Snowpipe</a:t>
            </a:r>
          </a:p>
        </p:txBody>
      </p:sp>
      <p:grpSp>
        <p:nvGrpSpPr>
          <p:cNvPr id="1247" name="Google Shape;3614;p299"/>
          <p:cNvGrpSpPr/>
          <p:nvPr/>
        </p:nvGrpSpPr>
        <p:grpSpPr>
          <a:xfrm>
            <a:off x="3311842" y="-5442662"/>
            <a:ext cx="720001" cy="720001"/>
            <a:chOff x="0" y="0"/>
            <a:chExt cx="719999" cy="719999"/>
          </a:xfrm>
        </p:grpSpPr>
        <p:pic>
          <p:nvPicPr>
            <p:cNvPr id="1245" name="Google Shape;3615;p299" descr="Google Shape;3615;p299"/>
            <p:cNvPicPr>
              <a:picLocks noChangeAspect="1"/>
            </p:cNvPicPr>
            <p:nvPr/>
          </p:nvPicPr>
          <p:blipFill>
            <a:blip r:embed="rId4">
              <a:extLst/>
            </a:blip>
            <a:stretch>
              <a:fillRect/>
            </a:stretch>
          </p:blipFill>
          <p:spPr>
            <a:xfrm>
              <a:off x="0" y="0"/>
              <a:ext cx="720000" cy="720000"/>
            </a:xfrm>
            <a:prstGeom prst="rect">
              <a:avLst/>
            </a:prstGeom>
            <a:ln w="12700" cap="flat">
              <a:noFill/>
              <a:miter lim="400000"/>
            </a:ln>
            <a:effectLst/>
          </p:spPr>
        </p:pic>
        <p:sp>
          <p:nvSpPr>
            <p:cNvPr id="1246" name="Google Shape;3616;p299"/>
            <p:cNvSpPr txBox="1"/>
            <p:nvPr/>
          </p:nvSpPr>
          <p:spPr>
            <a:xfrm>
              <a:off x="183491" y="212461"/>
              <a:ext cx="353134" cy="332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lvl1pPr algn="ctr" defTabSz="1219200">
                <a:defRPr>
                  <a:solidFill>
                    <a:srgbClr val="176284"/>
                  </a:solidFill>
                  <a:latin typeface="Avenir Roman"/>
                  <a:ea typeface="Avenir Roman"/>
                  <a:cs typeface="Avenir Roman"/>
                  <a:sym typeface="Avenir Roman"/>
                </a:defRPr>
              </a:lvl1pPr>
            </a:lstStyle>
            <a:p>
              <a:pPr/>
              <a:r>
                <a:t>XS</a:t>
              </a:r>
            </a:p>
          </p:txBody>
        </p:sp>
      </p:grpSp>
      <p:sp>
        <p:nvSpPr>
          <p:cNvPr id="1248" name="Google Shape;3617;p299"/>
          <p:cNvSpPr/>
          <p:nvPr/>
        </p:nvSpPr>
        <p:spPr>
          <a:xfrm>
            <a:off x="4103053" y="-3548091"/>
            <a:ext cx="1170801" cy="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249" name="Google Shape;3618;p299"/>
          <p:cNvSpPr/>
          <p:nvPr/>
        </p:nvSpPr>
        <p:spPr>
          <a:xfrm>
            <a:off x="4031842" y="-4756258"/>
            <a:ext cx="1538801" cy="9124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517" name="Google Shape;3619;p299"/>
          <p:cNvSpPr/>
          <p:nvPr/>
        </p:nvSpPr>
        <p:spPr>
          <a:xfrm>
            <a:off x="2332438" y="-4830472"/>
            <a:ext cx="1226792" cy="1174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176284"/>
            </a:solidFill>
            <a:prstDash val="dash"/>
            <a:miter/>
          </a:ln>
        </p:spPr>
        <p:txBody>
          <a:bodyPr/>
          <a:lstStyle/>
          <a:p>
            <a:pPr/>
          </a:p>
        </p:txBody>
      </p:sp>
      <p:sp>
        <p:nvSpPr>
          <p:cNvPr id="1251" name="Google Shape;3621;p299"/>
          <p:cNvSpPr/>
          <p:nvPr/>
        </p:nvSpPr>
        <p:spPr>
          <a:xfrm>
            <a:off x="2413857" y="-5082662"/>
            <a:ext cx="799601" cy="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252" name="Google Shape;3622;p299"/>
          <p:cNvSpPr txBox="1"/>
          <p:nvPr/>
        </p:nvSpPr>
        <p:spPr>
          <a:xfrm>
            <a:off x="2766163" y="-3462901"/>
            <a:ext cx="1811335" cy="3708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sz="1600">
                <a:solidFill>
                  <a:srgbClr val="176284"/>
                </a:solidFill>
                <a:latin typeface="Avenir Roman"/>
                <a:ea typeface="Avenir Roman"/>
                <a:cs typeface="Avenir Roman"/>
                <a:sym typeface="Avenir Roman"/>
              </a:defRPr>
            </a:lvl1pPr>
          </a:lstStyle>
          <a:p>
            <a:pPr/>
            <a:r>
              <a:t>Tasks, Streams</a:t>
            </a:r>
          </a:p>
        </p:txBody>
      </p:sp>
      <p:sp>
        <p:nvSpPr>
          <p:cNvPr id="1253" name="Google Shape;3623;p299"/>
          <p:cNvSpPr/>
          <p:nvPr/>
        </p:nvSpPr>
        <p:spPr>
          <a:xfrm>
            <a:off x="6616972" y="-3242902"/>
            <a:ext cx="1596001" cy="8820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254" name="Google Shape;3624;p299"/>
          <p:cNvSpPr/>
          <p:nvPr/>
        </p:nvSpPr>
        <p:spPr>
          <a:xfrm flipV="1">
            <a:off x="6616972" y="-4809575"/>
            <a:ext cx="1608801" cy="9540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grpSp>
        <p:nvGrpSpPr>
          <p:cNvPr id="1258" name="Google Shape;3625;p299"/>
          <p:cNvGrpSpPr/>
          <p:nvPr/>
        </p:nvGrpSpPr>
        <p:grpSpPr>
          <a:xfrm>
            <a:off x="420794" y="-4423346"/>
            <a:ext cx="1317672" cy="696033"/>
            <a:chOff x="0" y="0"/>
            <a:chExt cx="1317670" cy="696032"/>
          </a:xfrm>
        </p:grpSpPr>
        <p:pic>
          <p:nvPicPr>
            <p:cNvPr id="1255" name="Google Shape;3626;p299" descr="Google Shape;3626;p299"/>
            <p:cNvPicPr>
              <a:picLocks noChangeAspect="1"/>
            </p:cNvPicPr>
            <p:nvPr/>
          </p:nvPicPr>
          <p:blipFill>
            <a:blip r:embed="rId13">
              <a:extLst/>
            </a:blip>
            <a:stretch>
              <a:fillRect/>
            </a:stretch>
          </p:blipFill>
          <p:spPr>
            <a:xfrm>
              <a:off x="-1" y="15"/>
              <a:ext cx="511638" cy="378002"/>
            </a:xfrm>
            <a:prstGeom prst="rect">
              <a:avLst/>
            </a:prstGeom>
            <a:ln w="12700" cap="flat">
              <a:noFill/>
              <a:miter lim="400000"/>
            </a:ln>
            <a:effectLst/>
          </p:spPr>
        </p:pic>
        <p:pic>
          <p:nvPicPr>
            <p:cNvPr id="1256" name="Google Shape;3627;p299" descr="Google Shape;3627;p299"/>
            <p:cNvPicPr>
              <a:picLocks noChangeAspect="1"/>
            </p:cNvPicPr>
            <p:nvPr/>
          </p:nvPicPr>
          <p:blipFill>
            <a:blip r:embed="rId14">
              <a:extLst/>
            </a:blip>
            <a:stretch>
              <a:fillRect/>
            </a:stretch>
          </p:blipFill>
          <p:spPr>
            <a:xfrm>
              <a:off x="263252" y="396914"/>
              <a:ext cx="720001" cy="299119"/>
            </a:xfrm>
            <a:prstGeom prst="rect">
              <a:avLst/>
            </a:prstGeom>
            <a:ln w="12700" cap="flat">
              <a:noFill/>
              <a:miter lim="400000"/>
            </a:ln>
            <a:effectLst/>
          </p:spPr>
        </p:pic>
        <p:pic>
          <p:nvPicPr>
            <p:cNvPr id="1257" name="Google Shape;3628;p299" descr="Google Shape;3628;p299"/>
            <p:cNvPicPr>
              <a:picLocks noChangeAspect="1"/>
            </p:cNvPicPr>
            <p:nvPr/>
          </p:nvPicPr>
          <p:blipFill>
            <a:blip r:embed="rId15">
              <a:extLst/>
            </a:blip>
            <a:stretch>
              <a:fillRect/>
            </a:stretch>
          </p:blipFill>
          <p:spPr>
            <a:xfrm>
              <a:off x="598549" y="-1"/>
              <a:ext cx="719122" cy="378002"/>
            </a:xfrm>
            <a:prstGeom prst="rect">
              <a:avLst/>
            </a:prstGeom>
            <a:ln w="12700" cap="flat">
              <a:noFill/>
              <a:miter lim="400000"/>
            </a:ln>
            <a:effectLst/>
          </p:spPr>
        </p:pic>
      </p:grpSp>
      <p:grpSp>
        <p:nvGrpSpPr>
          <p:cNvPr id="1263" name="Google Shape;3629;p299"/>
          <p:cNvGrpSpPr/>
          <p:nvPr/>
        </p:nvGrpSpPr>
        <p:grpSpPr>
          <a:xfrm>
            <a:off x="1801161" y="-5386878"/>
            <a:ext cx="582661" cy="653343"/>
            <a:chOff x="0" y="0"/>
            <a:chExt cx="582659" cy="653342"/>
          </a:xfrm>
        </p:grpSpPr>
        <p:grpSp>
          <p:nvGrpSpPr>
            <p:cNvPr id="1261" name="Google Shape;3630;p299"/>
            <p:cNvGrpSpPr/>
            <p:nvPr/>
          </p:nvGrpSpPr>
          <p:grpSpPr>
            <a:xfrm>
              <a:off x="0" y="161431"/>
              <a:ext cx="582660" cy="491912"/>
              <a:chOff x="0" y="0"/>
              <a:chExt cx="582659" cy="491910"/>
            </a:xfrm>
          </p:grpSpPr>
          <p:pic>
            <p:nvPicPr>
              <p:cNvPr id="1259" name="Google Shape;3620;p299" descr="Google Shape;3620;p299"/>
              <p:cNvPicPr>
                <a:picLocks noChangeAspect="1"/>
              </p:cNvPicPr>
              <p:nvPr/>
            </p:nvPicPr>
            <p:blipFill>
              <a:blip r:embed="rId16">
                <a:extLst/>
              </a:blip>
              <a:stretch>
                <a:fillRect/>
              </a:stretch>
            </p:blipFill>
            <p:spPr>
              <a:xfrm>
                <a:off x="259091" y="168342"/>
                <a:ext cx="323570" cy="323569"/>
              </a:xfrm>
              <a:prstGeom prst="rect">
                <a:avLst/>
              </a:prstGeom>
              <a:ln w="12700" cap="flat">
                <a:noFill/>
                <a:miter lim="400000"/>
              </a:ln>
              <a:effectLst/>
            </p:spPr>
          </p:pic>
          <p:pic>
            <p:nvPicPr>
              <p:cNvPr id="1260" name="Google Shape;3631;p299" descr="Google Shape;3631;p299"/>
              <p:cNvPicPr>
                <a:picLocks noChangeAspect="1"/>
              </p:cNvPicPr>
              <p:nvPr/>
            </p:nvPicPr>
            <p:blipFill>
              <a:blip r:embed="rId17">
                <a:extLst/>
              </a:blip>
              <a:stretch>
                <a:fillRect/>
              </a:stretch>
            </p:blipFill>
            <p:spPr>
              <a:xfrm>
                <a:off x="0" y="-1"/>
                <a:ext cx="323570" cy="323570"/>
              </a:xfrm>
              <a:prstGeom prst="rect">
                <a:avLst/>
              </a:prstGeom>
              <a:ln w="12700" cap="flat">
                <a:noFill/>
                <a:miter lim="400000"/>
              </a:ln>
              <a:effectLst/>
            </p:spPr>
          </p:pic>
        </p:grpSp>
        <p:pic>
          <p:nvPicPr>
            <p:cNvPr id="1262" name="Google Shape;3632;p299" descr="Google Shape;3632;p299"/>
            <p:cNvPicPr>
              <a:picLocks noChangeAspect="1"/>
            </p:cNvPicPr>
            <p:nvPr/>
          </p:nvPicPr>
          <p:blipFill>
            <a:blip r:embed="rId18">
              <a:extLst/>
            </a:blip>
            <a:stretch>
              <a:fillRect/>
            </a:stretch>
          </p:blipFill>
          <p:spPr>
            <a:xfrm>
              <a:off x="259091" y="0"/>
              <a:ext cx="323570" cy="323569"/>
            </a:xfrm>
            <a:prstGeom prst="rect">
              <a:avLst/>
            </a:prstGeom>
            <a:ln w="12700" cap="flat">
              <a:noFill/>
              <a:miter lim="400000"/>
            </a:ln>
            <a:effectLst/>
          </p:spPr>
        </p:pic>
      </p:grpSp>
      <p:grpSp>
        <p:nvGrpSpPr>
          <p:cNvPr id="1266" name="Google Shape;3633;p299"/>
          <p:cNvGrpSpPr/>
          <p:nvPr/>
        </p:nvGrpSpPr>
        <p:grpSpPr>
          <a:xfrm>
            <a:off x="5876280" y="-5120941"/>
            <a:ext cx="540001" cy="540001"/>
            <a:chOff x="0" y="0"/>
            <a:chExt cx="540000" cy="540000"/>
          </a:xfrm>
        </p:grpSpPr>
        <p:sp>
          <p:nvSpPr>
            <p:cNvPr id="1264" name="Google Shape;3634;p299"/>
            <p:cNvSpPr/>
            <p:nvPr/>
          </p:nvSpPr>
          <p:spPr>
            <a:xfrm>
              <a:off x="67805" y="154799"/>
              <a:ext cx="290401" cy="230401"/>
            </a:xfrm>
            <a:prstGeom prst="rect">
              <a:avLst/>
            </a:prstGeom>
            <a:solidFill>
              <a:srgbClr val="FFFFF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pic>
          <p:nvPicPr>
            <p:cNvPr id="1265" name="Google Shape;3635;p299" descr="Google Shape;3635;p299"/>
            <p:cNvPicPr>
              <a:picLocks noChangeAspect="1"/>
            </p:cNvPicPr>
            <p:nvPr/>
          </p:nvPicPr>
          <p:blipFill>
            <a:blip r:embed="rId19">
              <a:extLst/>
            </a:blip>
            <a:stretch>
              <a:fillRect/>
            </a:stretch>
          </p:blipFill>
          <p:spPr>
            <a:xfrm>
              <a:off x="-1" y="-1"/>
              <a:ext cx="540002" cy="540002"/>
            </a:xfrm>
            <a:prstGeom prst="rect">
              <a:avLst/>
            </a:prstGeom>
            <a:ln w="12700" cap="flat">
              <a:noFill/>
              <a:miter lim="400000"/>
            </a:ln>
            <a:effectLst/>
          </p:spPr>
        </p:pic>
      </p:grpSp>
      <p:sp>
        <p:nvSpPr>
          <p:cNvPr id="1267" name="Google Shape;3636;p299"/>
          <p:cNvSpPr/>
          <p:nvPr/>
        </p:nvSpPr>
        <p:spPr>
          <a:xfrm>
            <a:off x="6092267" y="-4620301"/>
            <a:ext cx="1" cy="322001"/>
          </a:xfrm>
          <a:prstGeom prst="line">
            <a:avLst/>
          </a:prstGeom>
          <a:ln w="25400">
            <a:solidFill>
              <a:srgbClr val="176284"/>
            </a:solidFill>
            <a:prstDash val="dash"/>
            <a:miter/>
          </a:ln>
        </p:spPr>
        <p:txBody>
          <a:bodyPr lIns="0" tIns="0" rIns="0" bIns="0"/>
          <a:lstStyle/>
          <a:p>
            <a:pPr defTabSz="1219200">
              <a:defRPr sz="1800">
                <a:solidFill>
                  <a:srgbClr val="262626"/>
                </a:solidFill>
              </a:defRPr>
            </a:pPr>
          </a:p>
        </p:txBody>
      </p:sp>
      <p:sp>
        <p:nvSpPr>
          <p:cNvPr id="1268" name="Google Shape;3637;p299"/>
          <p:cNvSpPr/>
          <p:nvPr/>
        </p:nvSpPr>
        <p:spPr>
          <a:xfrm>
            <a:off x="6092267" y="-5369130"/>
            <a:ext cx="1" cy="322001"/>
          </a:xfrm>
          <a:prstGeom prst="line">
            <a:avLst/>
          </a:prstGeom>
          <a:ln w="25400">
            <a:solidFill>
              <a:srgbClr val="FF9F36"/>
            </a:solidFill>
            <a:prstDash val="dash"/>
            <a:miter/>
          </a:ln>
        </p:spPr>
        <p:txBody>
          <a:bodyPr lIns="0" tIns="0" rIns="0" bIns="0"/>
          <a:lstStyle/>
          <a:p>
            <a:pPr defTabSz="1219200">
              <a:defRPr sz="1800">
                <a:solidFill>
                  <a:srgbClr val="262626"/>
                </a:solidFill>
              </a:defRPr>
            </a:pPr>
          </a:p>
        </p:txBody>
      </p:sp>
      <p:pic>
        <p:nvPicPr>
          <p:cNvPr id="1269" name="Google Shape;3638;p299" descr="Google Shape;3638;p299"/>
          <p:cNvPicPr>
            <a:picLocks noChangeAspect="1"/>
          </p:cNvPicPr>
          <p:nvPr/>
        </p:nvPicPr>
        <p:blipFill>
          <a:blip r:embed="rId20">
            <a:extLst/>
          </a:blip>
          <a:stretch>
            <a:fillRect/>
          </a:stretch>
        </p:blipFill>
        <p:spPr>
          <a:xfrm>
            <a:off x="4594042" y="-3049971"/>
            <a:ext cx="457826" cy="457826"/>
          </a:xfrm>
          <a:prstGeom prst="rect">
            <a:avLst/>
          </a:prstGeom>
          <a:ln w="12700">
            <a:miter lim="400000"/>
          </a:ln>
        </p:spPr>
      </p:pic>
      <p:sp>
        <p:nvSpPr>
          <p:cNvPr id="1270" name="Google Shape;3639;p299"/>
          <p:cNvSpPr txBox="1"/>
          <p:nvPr/>
        </p:nvSpPr>
        <p:spPr>
          <a:xfrm>
            <a:off x="3500622" y="-2302410"/>
            <a:ext cx="352935" cy="332701"/>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76284"/>
                </a:solidFill>
                <a:latin typeface="Avenir Roman"/>
                <a:ea typeface="Avenir Roman"/>
                <a:cs typeface="Avenir Roman"/>
                <a:sym typeface="Avenir Roman"/>
              </a:defRPr>
            </a:lvl1pPr>
          </a:lstStyle>
          <a:p>
            <a:pPr/>
            <a:r>
              <a:t>XL</a:t>
            </a:r>
          </a:p>
        </p:txBody>
      </p:sp>
      <p:grpSp>
        <p:nvGrpSpPr>
          <p:cNvPr id="1281" name="Google Shape;3640;p299"/>
          <p:cNvGrpSpPr/>
          <p:nvPr/>
        </p:nvGrpSpPr>
        <p:grpSpPr>
          <a:xfrm>
            <a:off x="167414" y="-6788769"/>
            <a:ext cx="3137921" cy="1114316"/>
            <a:chOff x="0" y="0"/>
            <a:chExt cx="3137919" cy="1114314"/>
          </a:xfrm>
        </p:grpSpPr>
        <p:pic>
          <p:nvPicPr>
            <p:cNvPr id="1271" name="Google Shape;3641;p299" descr="Google Shape;3641;p299"/>
            <p:cNvPicPr>
              <a:picLocks noChangeAspect="1"/>
            </p:cNvPicPr>
            <p:nvPr/>
          </p:nvPicPr>
          <p:blipFill>
            <a:blip r:embed="rId21">
              <a:extLst/>
            </a:blip>
            <a:stretch>
              <a:fillRect/>
            </a:stretch>
          </p:blipFill>
          <p:spPr>
            <a:xfrm>
              <a:off x="0" y="301312"/>
              <a:ext cx="856801" cy="489606"/>
            </a:xfrm>
            <a:prstGeom prst="rect">
              <a:avLst/>
            </a:prstGeom>
            <a:ln w="12700" cap="flat">
              <a:noFill/>
              <a:miter lim="400000"/>
            </a:ln>
            <a:effectLst/>
          </p:spPr>
        </p:pic>
        <p:pic>
          <p:nvPicPr>
            <p:cNvPr id="1272" name="Google Shape;3642;p299" descr="Google Shape;3642;p299"/>
            <p:cNvPicPr>
              <a:picLocks noChangeAspect="1"/>
            </p:cNvPicPr>
            <p:nvPr/>
          </p:nvPicPr>
          <p:blipFill>
            <a:blip r:embed="rId22">
              <a:extLst/>
            </a:blip>
            <a:stretch>
              <a:fillRect/>
            </a:stretch>
          </p:blipFill>
          <p:spPr>
            <a:xfrm>
              <a:off x="166666" y="-1"/>
              <a:ext cx="978468" cy="330569"/>
            </a:xfrm>
            <a:prstGeom prst="rect">
              <a:avLst/>
            </a:prstGeom>
            <a:ln w="12700" cap="flat">
              <a:noFill/>
              <a:miter lim="400000"/>
            </a:ln>
            <a:effectLst/>
          </p:spPr>
        </p:pic>
        <p:pic>
          <p:nvPicPr>
            <p:cNvPr id="1273" name="Google Shape;3643;p299" descr="Google Shape;3643;p299"/>
            <p:cNvPicPr>
              <a:picLocks noChangeAspect="1"/>
            </p:cNvPicPr>
            <p:nvPr/>
          </p:nvPicPr>
          <p:blipFill>
            <a:blip r:embed="rId23">
              <a:extLst/>
            </a:blip>
            <a:stretch>
              <a:fillRect/>
            </a:stretch>
          </p:blipFill>
          <p:spPr>
            <a:xfrm>
              <a:off x="1212526" y="65778"/>
              <a:ext cx="799601" cy="199013"/>
            </a:xfrm>
            <a:prstGeom prst="rect">
              <a:avLst/>
            </a:prstGeom>
            <a:ln w="12700" cap="flat">
              <a:noFill/>
              <a:miter lim="400000"/>
            </a:ln>
            <a:effectLst/>
          </p:spPr>
        </p:pic>
        <p:pic>
          <p:nvPicPr>
            <p:cNvPr id="1274" name="Google Shape;3644;p299" descr="Google Shape;3644;p299"/>
            <p:cNvPicPr>
              <a:picLocks noChangeAspect="1"/>
            </p:cNvPicPr>
            <p:nvPr/>
          </p:nvPicPr>
          <p:blipFill>
            <a:blip r:embed="rId24">
              <a:extLst/>
            </a:blip>
            <a:stretch>
              <a:fillRect/>
            </a:stretch>
          </p:blipFill>
          <p:spPr>
            <a:xfrm>
              <a:off x="856805" y="402124"/>
              <a:ext cx="582668" cy="287983"/>
            </a:xfrm>
            <a:prstGeom prst="rect">
              <a:avLst/>
            </a:prstGeom>
            <a:ln w="12700" cap="flat">
              <a:noFill/>
              <a:miter lim="400000"/>
            </a:ln>
            <a:effectLst/>
          </p:spPr>
        </p:pic>
        <p:pic>
          <p:nvPicPr>
            <p:cNvPr id="1275" name="Google Shape;3645;p299" descr="Google Shape;3645;p299"/>
            <p:cNvPicPr>
              <a:picLocks noChangeAspect="1"/>
            </p:cNvPicPr>
            <p:nvPr/>
          </p:nvPicPr>
          <p:blipFill>
            <a:blip r:embed="rId25">
              <a:extLst/>
            </a:blip>
            <a:stretch>
              <a:fillRect/>
            </a:stretch>
          </p:blipFill>
          <p:spPr>
            <a:xfrm>
              <a:off x="2435370" y="411667"/>
              <a:ext cx="702269" cy="268896"/>
            </a:xfrm>
            <a:prstGeom prst="rect">
              <a:avLst/>
            </a:prstGeom>
            <a:ln w="12700" cap="flat">
              <a:noFill/>
              <a:miter lim="400000"/>
            </a:ln>
            <a:effectLst/>
          </p:spPr>
        </p:pic>
        <p:pic>
          <p:nvPicPr>
            <p:cNvPr id="1276" name="Google Shape;3646;p299" descr="Google Shape;3646;p299"/>
            <p:cNvPicPr>
              <a:picLocks noChangeAspect="1"/>
            </p:cNvPicPr>
            <p:nvPr/>
          </p:nvPicPr>
          <p:blipFill>
            <a:blip r:embed="rId26">
              <a:extLst/>
            </a:blip>
            <a:stretch>
              <a:fillRect/>
            </a:stretch>
          </p:blipFill>
          <p:spPr>
            <a:xfrm>
              <a:off x="85536" y="743170"/>
              <a:ext cx="1012434" cy="371145"/>
            </a:xfrm>
            <a:prstGeom prst="rect">
              <a:avLst/>
            </a:prstGeom>
            <a:ln w="12700" cap="flat">
              <a:noFill/>
              <a:miter lim="400000"/>
            </a:ln>
            <a:effectLst/>
          </p:spPr>
        </p:pic>
        <p:pic>
          <p:nvPicPr>
            <p:cNvPr id="1277" name="Google Shape;3647;p299" descr="Google Shape;3647;p299"/>
            <p:cNvPicPr>
              <a:picLocks noChangeAspect="1"/>
            </p:cNvPicPr>
            <p:nvPr/>
          </p:nvPicPr>
          <p:blipFill>
            <a:blip r:embed="rId27">
              <a:extLst/>
            </a:blip>
            <a:stretch>
              <a:fillRect/>
            </a:stretch>
          </p:blipFill>
          <p:spPr>
            <a:xfrm>
              <a:off x="1153236" y="750859"/>
              <a:ext cx="862435" cy="355765"/>
            </a:xfrm>
            <a:prstGeom prst="rect">
              <a:avLst/>
            </a:prstGeom>
            <a:ln w="12700" cap="flat">
              <a:noFill/>
              <a:miter lim="400000"/>
            </a:ln>
            <a:effectLst/>
          </p:spPr>
        </p:pic>
        <p:pic>
          <p:nvPicPr>
            <p:cNvPr id="1278" name="Google Shape;3648;p299" descr="Google Shape;3648;p299"/>
            <p:cNvPicPr>
              <a:picLocks noChangeAspect="1"/>
            </p:cNvPicPr>
            <p:nvPr/>
          </p:nvPicPr>
          <p:blipFill>
            <a:blip r:embed="rId28">
              <a:extLst/>
            </a:blip>
            <a:stretch>
              <a:fillRect/>
            </a:stretch>
          </p:blipFill>
          <p:spPr>
            <a:xfrm>
              <a:off x="2070918" y="735381"/>
              <a:ext cx="1067002" cy="367921"/>
            </a:xfrm>
            <a:prstGeom prst="rect">
              <a:avLst/>
            </a:prstGeom>
            <a:ln w="12700" cap="flat">
              <a:noFill/>
              <a:miter lim="400000"/>
            </a:ln>
            <a:effectLst/>
          </p:spPr>
        </p:pic>
        <p:pic>
          <p:nvPicPr>
            <p:cNvPr id="1279" name="Google Shape;3649;p299" descr="Google Shape;3649;p299"/>
            <p:cNvPicPr>
              <a:picLocks noChangeAspect="1"/>
            </p:cNvPicPr>
            <p:nvPr/>
          </p:nvPicPr>
          <p:blipFill>
            <a:blip r:embed="rId29">
              <a:extLst/>
            </a:blip>
            <a:stretch>
              <a:fillRect/>
            </a:stretch>
          </p:blipFill>
          <p:spPr>
            <a:xfrm>
              <a:off x="2172533" y="36879"/>
              <a:ext cx="720001" cy="256810"/>
            </a:xfrm>
            <a:prstGeom prst="rect">
              <a:avLst/>
            </a:prstGeom>
            <a:ln w="12700" cap="flat">
              <a:noFill/>
              <a:miter lim="400000"/>
            </a:ln>
            <a:effectLst/>
          </p:spPr>
        </p:pic>
        <p:pic>
          <p:nvPicPr>
            <p:cNvPr id="1280" name="Google Shape;3650;p299" descr="Google Shape;3650;p299"/>
            <p:cNvPicPr>
              <a:picLocks noChangeAspect="1"/>
            </p:cNvPicPr>
            <p:nvPr/>
          </p:nvPicPr>
          <p:blipFill>
            <a:blip r:embed="rId30">
              <a:extLst/>
            </a:blip>
            <a:stretch>
              <a:fillRect/>
            </a:stretch>
          </p:blipFill>
          <p:spPr>
            <a:xfrm>
              <a:off x="1570168" y="434992"/>
              <a:ext cx="702268" cy="222246"/>
            </a:xfrm>
            <a:prstGeom prst="rect">
              <a:avLst/>
            </a:prstGeom>
            <a:ln w="12700" cap="flat">
              <a:noFill/>
              <a:miter lim="400000"/>
            </a:ln>
            <a:effectLst/>
          </p:spPr>
        </p:pic>
      </p:grpSp>
      <p:grpSp>
        <p:nvGrpSpPr>
          <p:cNvPr id="1291" name="Google Shape;3651;p299"/>
          <p:cNvGrpSpPr/>
          <p:nvPr/>
        </p:nvGrpSpPr>
        <p:grpSpPr>
          <a:xfrm>
            <a:off x="8931201" y="-6790636"/>
            <a:ext cx="3091700" cy="1108692"/>
            <a:chOff x="0" y="0"/>
            <a:chExt cx="3091698" cy="1108690"/>
          </a:xfrm>
        </p:grpSpPr>
        <p:pic>
          <p:nvPicPr>
            <p:cNvPr id="1282" name="Google Shape;3652;p299" descr="Google Shape;3652;p299"/>
            <p:cNvPicPr>
              <a:picLocks noChangeAspect="1"/>
            </p:cNvPicPr>
            <p:nvPr/>
          </p:nvPicPr>
          <p:blipFill>
            <a:blip r:embed="rId31">
              <a:extLst/>
            </a:blip>
            <a:stretch>
              <a:fillRect/>
            </a:stretch>
          </p:blipFill>
          <p:spPr>
            <a:xfrm>
              <a:off x="2236197" y="36358"/>
              <a:ext cx="799601" cy="327102"/>
            </a:xfrm>
            <a:prstGeom prst="rect">
              <a:avLst/>
            </a:prstGeom>
            <a:ln w="12700" cap="flat">
              <a:noFill/>
              <a:miter lim="400000"/>
            </a:ln>
            <a:effectLst/>
          </p:spPr>
        </p:pic>
        <p:pic>
          <p:nvPicPr>
            <p:cNvPr id="1283" name="Google Shape;3653;p299" descr="Google Shape;3653;p299"/>
            <p:cNvPicPr>
              <a:picLocks noChangeAspect="1"/>
            </p:cNvPicPr>
            <p:nvPr/>
          </p:nvPicPr>
          <p:blipFill>
            <a:blip r:embed="rId32">
              <a:extLst/>
            </a:blip>
            <a:stretch>
              <a:fillRect/>
            </a:stretch>
          </p:blipFill>
          <p:spPr>
            <a:xfrm>
              <a:off x="-1" y="-1"/>
              <a:ext cx="799601" cy="399820"/>
            </a:xfrm>
            <a:prstGeom prst="rect">
              <a:avLst/>
            </a:prstGeom>
            <a:ln w="12700" cap="flat">
              <a:noFill/>
              <a:miter lim="400000"/>
            </a:ln>
            <a:effectLst/>
          </p:spPr>
        </p:pic>
        <p:pic>
          <p:nvPicPr>
            <p:cNvPr id="1284" name="Google Shape;3654;p299" descr="Google Shape;3654;p299"/>
            <p:cNvPicPr>
              <a:picLocks noChangeAspect="1"/>
            </p:cNvPicPr>
            <p:nvPr/>
          </p:nvPicPr>
          <p:blipFill>
            <a:blip r:embed="rId33">
              <a:extLst/>
            </a:blip>
            <a:stretch>
              <a:fillRect/>
            </a:stretch>
          </p:blipFill>
          <p:spPr>
            <a:xfrm>
              <a:off x="980595" y="88791"/>
              <a:ext cx="1135987" cy="222235"/>
            </a:xfrm>
            <a:prstGeom prst="rect">
              <a:avLst/>
            </a:prstGeom>
            <a:ln w="12700" cap="flat">
              <a:noFill/>
              <a:miter lim="400000"/>
            </a:ln>
            <a:effectLst/>
          </p:spPr>
        </p:pic>
        <p:pic>
          <p:nvPicPr>
            <p:cNvPr id="1285" name="Google Shape;3655;p299" descr="Google Shape;3655;p299"/>
            <p:cNvPicPr>
              <a:picLocks noChangeAspect="1"/>
            </p:cNvPicPr>
            <p:nvPr/>
          </p:nvPicPr>
          <p:blipFill>
            <a:blip r:embed="rId34">
              <a:extLst/>
            </a:blip>
            <a:stretch>
              <a:fillRect/>
            </a:stretch>
          </p:blipFill>
          <p:spPr>
            <a:xfrm>
              <a:off x="428833" y="830218"/>
              <a:ext cx="626634" cy="278473"/>
            </a:xfrm>
            <a:prstGeom prst="rect">
              <a:avLst/>
            </a:prstGeom>
            <a:ln w="12700" cap="flat">
              <a:noFill/>
              <a:miter lim="400000"/>
            </a:ln>
            <a:effectLst/>
          </p:spPr>
        </p:pic>
        <p:pic>
          <p:nvPicPr>
            <p:cNvPr id="1286" name="Google Shape;3656;p299" descr="Google Shape;3656;p299"/>
            <p:cNvPicPr>
              <a:picLocks noChangeAspect="1"/>
            </p:cNvPicPr>
            <p:nvPr/>
          </p:nvPicPr>
          <p:blipFill>
            <a:blip r:embed="rId35">
              <a:extLst/>
            </a:blip>
            <a:stretch>
              <a:fillRect/>
            </a:stretch>
          </p:blipFill>
          <p:spPr>
            <a:xfrm>
              <a:off x="1034232" y="459793"/>
              <a:ext cx="799601" cy="261408"/>
            </a:xfrm>
            <a:prstGeom prst="rect">
              <a:avLst/>
            </a:prstGeom>
            <a:ln w="12700" cap="flat">
              <a:noFill/>
              <a:miter lim="400000"/>
            </a:ln>
            <a:effectLst/>
          </p:spPr>
        </p:pic>
        <p:pic>
          <p:nvPicPr>
            <p:cNvPr id="1287" name="Google Shape;3657;p299" descr="Google Shape;3657;p299"/>
            <p:cNvPicPr>
              <a:picLocks noChangeAspect="1"/>
            </p:cNvPicPr>
            <p:nvPr/>
          </p:nvPicPr>
          <p:blipFill>
            <a:blip r:embed="rId36">
              <a:extLst/>
            </a:blip>
            <a:stretch>
              <a:fillRect/>
            </a:stretch>
          </p:blipFill>
          <p:spPr>
            <a:xfrm>
              <a:off x="1955731" y="844993"/>
              <a:ext cx="1135968" cy="236222"/>
            </a:xfrm>
            <a:prstGeom prst="rect">
              <a:avLst/>
            </a:prstGeom>
            <a:ln w="12700" cap="flat">
              <a:noFill/>
              <a:miter lim="400000"/>
            </a:ln>
            <a:effectLst/>
          </p:spPr>
        </p:pic>
        <p:pic>
          <p:nvPicPr>
            <p:cNvPr id="1288" name="Google Shape;3658;p299" descr="Google Shape;3658;p299"/>
            <p:cNvPicPr>
              <a:picLocks noChangeAspect="1"/>
            </p:cNvPicPr>
            <p:nvPr/>
          </p:nvPicPr>
          <p:blipFill>
            <a:blip r:embed="rId37">
              <a:extLst/>
            </a:blip>
            <a:stretch>
              <a:fillRect/>
            </a:stretch>
          </p:blipFill>
          <p:spPr>
            <a:xfrm>
              <a:off x="1214265" y="824369"/>
              <a:ext cx="582668" cy="239372"/>
            </a:xfrm>
            <a:prstGeom prst="rect">
              <a:avLst/>
            </a:prstGeom>
            <a:ln w="12700" cap="flat">
              <a:noFill/>
              <a:miter lim="400000"/>
            </a:ln>
            <a:effectLst/>
          </p:spPr>
        </p:pic>
        <p:pic>
          <p:nvPicPr>
            <p:cNvPr id="1289" name="Google Shape;3659;p299" descr="Google Shape;3659;p299"/>
            <p:cNvPicPr>
              <a:picLocks noChangeAspect="1"/>
            </p:cNvPicPr>
            <p:nvPr/>
          </p:nvPicPr>
          <p:blipFill>
            <a:blip r:embed="rId38">
              <a:extLst/>
            </a:blip>
            <a:stretch>
              <a:fillRect/>
            </a:stretch>
          </p:blipFill>
          <p:spPr>
            <a:xfrm>
              <a:off x="240546" y="467530"/>
              <a:ext cx="661521" cy="245901"/>
            </a:xfrm>
            <a:prstGeom prst="rect">
              <a:avLst/>
            </a:prstGeom>
            <a:ln w="12700" cap="flat">
              <a:noFill/>
              <a:miter lim="400000"/>
            </a:ln>
            <a:effectLst/>
          </p:spPr>
        </p:pic>
        <p:pic>
          <p:nvPicPr>
            <p:cNvPr id="1290" name="Google Shape;3660;p299" descr="Google Shape;3660;p299"/>
            <p:cNvPicPr>
              <a:picLocks noChangeAspect="1"/>
            </p:cNvPicPr>
            <p:nvPr/>
          </p:nvPicPr>
          <p:blipFill>
            <a:blip r:embed="rId39">
              <a:extLst/>
            </a:blip>
            <a:stretch>
              <a:fillRect/>
            </a:stretch>
          </p:blipFill>
          <p:spPr>
            <a:xfrm>
              <a:off x="1939470" y="462097"/>
              <a:ext cx="978463" cy="256801"/>
            </a:xfrm>
            <a:prstGeom prst="rect">
              <a:avLst/>
            </a:prstGeom>
            <a:ln w="12700" cap="flat">
              <a:noFill/>
              <a:miter lim="400000"/>
            </a:ln>
            <a:effectLst/>
          </p:spPr>
        </p:pic>
      </p:grpSp>
      <p:grpSp>
        <p:nvGrpSpPr>
          <p:cNvPr id="1301" name="Google Shape;3661;p299"/>
          <p:cNvGrpSpPr/>
          <p:nvPr/>
        </p:nvGrpSpPr>
        <p:grpSpPr>
          <a:xfrm>
            <a:off x="9309232" y="-1557083"/>
            <a:ext cx="2649602" cy="1245355"/>
            <a:chOff x="0" y="0"/>
            <a:chExt cx="2649601" cy="1245354"/>
          </a:xfrm>
        </p:grpSpPr>
        <p:pic>
          <p:nvPicPr>
            <p:cNvPr id="1292" name="Google Shape;3662;p299" descr="Google Shape;3662;p299"/>
            <p:cNvPicPr>
              <a:picLocks noChangeAspect="1"/>
            </p:cNvPicPr>
            <p:nvPr/>
          </p:nvPicPr>
          <p:blipFill>
            <a:blip r:embed="rId40">
              <a:extLst/>
            </a:blip>
            <a:stretch>
              <a:fillRect/>
            </a:stretch>
          </p:blipFill>
          <p:spPr>
            <a:xfrm>
              <a:off x="-1" y="373013"/>
              <a:ext cx="1067010" cy="454534"/>
            </a:xfrm>
            <a:prstGeom prst="rect">
              <a:avLst/>
            </a:prstGeom>
            <a:ln w="12700" cap="flat">
              <a:noFill/>
              <a:miter lim="400000"/>
            </a:ln>
            <a:effectLst/>
          </p:spPr>
        </p:pic>
        <p:pic>
          <p:nvPicPr>
            <p:cNvPr id="1293" name="Google Shape;3663;p299" descr="Google Shape;3663;p299"/>
            <p:cNvPicPr>
              <a:picLocks noChangeAspect="1"/>
            </p:cNvPicPr>
            <p:nvPr/>
          </p:nvPicPr>
          <p:blipFill>
            <a:blip r:embed="rId41">
              <a:extLst/>
            </a:blip>
            <a:stretch>
              <a:fillRect/>
            </a:stretch>
          </p:blipFill>
          <p:spPr>
            <a:xfrm>
              <a:off x="1996338" y="25493"/>
              <a:ext cx="582666" cy="275602"/>
            </a:xfrm>
            <a:prstGeom prst="rect">
              <a:avLst/>
            </a:prstGeom>
            <a:ln w="12700" cap="flat">
              <a:noFill/>
              <a:miter lim="400000"/>
            </a:ln>
            <a:effectLst/>
          </p:spPr>
        </p:pic>
        <p:pic>
          <p:nvPicPr>
            <p:cNvPr id="1294" name="Google Shape;3664;p299" descr="Google Shape;3664;p299"/>
            <p:cNvPicPr>
              <a:picLocks noChangeAspect="1"/>
            </p:cNvPicPr>
            <p:nvPr/>
          </p:nvPicPr>
          <p:blipFill>
            <a:blip r:embed="rId42">
              <a:extLst/>
            </a:blip>
            <a:stretch>
              <a:fillRect/>
            </a:stretch>
          </p:blipFill>
          <p:spPr>
            <a:xfrm>
              <a:off x="1114368" y="0"/>
              <a:ext cx="702267" cy="326587"/>
            </a:xfrm>
            <a:prstGeom prst="rect">
              <a:avLst/>
            </a:prstGeom>
            <a:ln w="12700" cap="flat">
              <a:noFill/>
              <a:miter lim="400000"/>
            </a:ln>
            <a:effectLst/>
          </p:spPr>
        </p:pic>
        <p:pic>
          <p:nvPicPr>
            <p:cNvPr id="1295" name="Google Shape;3665;p299" descr="Google Shape;3665;p299"/>
            <p:cNvPicPr>
              <a:picLocks noChangeAspect="1"/>
            </p:cNvPicPr>
            <p:nvPr/>
          </p:nvPicPr>
          <p:blipFill>
            <a:blip r:embed="rId43">
              <a:extLst/>
            </a:blip>
            <a:stretch>
              <a:fillRect/>
            </a:stretch>
          </p:blipFill>
          <p:spPr>
            <a:xfrm>
              <a:off x="151066" y="32770"/>
              <a:ext cx="702268" cy="261046"/>
            </a:xfrm>
            <a:prstGeom prst="rect">
              <a:avLst/>
            </a:prstGeom>
            <a:ln w="12700" cap="flat">
              <a:noFill/>
              <a:miter lim="400000"/>
            </a:ln>
            <a:effectLst/>
          </p:spPr>
        </p:pic>
        <p:pic>
          <p:nvPicPr>
            <p:cNvPr id="1296" name="Google Shape;3666;p299" descr="Google Shape;3666;p299"/>
            <p:cNvPicPr>
              <a:picLocks noChangeAspect="1"/>
            </p:cNvPicPr>
            <p:nvPr/>
          </p:nvPicPr>
          <p:blipFill>
            <a:blip r:embed="rId44">
              <a:extLst/>
            </a:blip>
            <a:stretch>
              <a:fillRect/>
            </a:stretch>
          </p:blipFill>
          <p:spPr>
            <a:xfrm>
              <a:off x="2207333" y="344225"/>
              <a:ext cx="442267" cy="512110"/>
            </a:xfrm>
            <a:prstGeom prst="rect">
              <a:avLst/>
            </a:prstGeom>
            <a:ln w="12700" cap="flat">
              <a:noFill/>
              <a:miter lim="400000"/>
            </a:ln>
            <a:effectLst/>
          </p:spPr>
        </p:pic>
        <p:pic>
          <p:nvPicPr>
            <p:cNvPr id="1297" name="Google Shape;3667;p299" descr="Google Shape;3667;p299"/>
            <p:cNvPicPr>
              <a:picLocks noChangeAspect="1"/>
            </p:cNvPicPr>
            <p:nvPr/>
          </p:nvPicPr>
          <p:blipFill>
            <a:blip r:embed="rId45">
              <a:extLst/>
            </a:blip>
            <a:stretch>
              <a:fillRect/>
            </a:stretch>
          </p:blipFill>
          <p:spPr>
            <a:xfrm>
              <a:off x="218671" y="899479"/>
              <a:ext cx="661535" cy="345876"/>
            </a:xfrm>
            <a:prstGeom prst="rect">
              <a:avLst/>
            </a:prstGeom>
            <a:ln w="12700" cap="flat">
              <a:noFill/>
              <a:miter lim="400000"/>
            </a:ln>
            <a:effectLst/>
          </p:spPr>
        </p:pic>
        <p:pic>
          <p:nvPicPr>
            <p:cNvPr id="1298" name="Google Shape;3668;p299" descr="Google Shape;3668;p299"/>
            <p:cNvPicPr>
              <a:picLocks noChangeAspect="1"/>
            </p:cNvPicPr>
            <p:nvPr/>
          </p:nvPicPr>
          <p:blipFill>
            <a:blip r:embed="rId46">
              <a:extLst/>
            </a:blip>
            <a:stretch>
              <a:fillRect/>
            </a:stretch>
          </p:blipFill>
          <p:spPr>
            <a:xfrm>
              <a:off x="1707534" y="932926"/>
              <a:ext cx="942068" cy="278981"/>
            </a:xfrm>
            <a:prstGeom prst="rect">
              <a:avLst/>
            </a:prstGeom>
            <a:ln w="12700" cap="flat">
              <a:noFill/>
              <a:miter lim="400000"/>
            </a:ln>
            <a:effectLst/>
          </p:spPr>
        </p:pic>
        <p:pic>
          <p:nvPicPr>
            <p:cNvPr id="1299" name="Google Shape;3669;p299" descr="Google Shape;3669;p299"/>
            <p:cNvPicPr>
              <a:picLocks noChangeAspect="1"/>
            </p:cNvPicPr>
            <p:nvPr/>
          </p:nvPicPr>
          <p:blipFill>
            <a:blip r:embed="rId47">
              <a:extLst/>
            </a:blip>
            <a:srcRect l="0" t="37295" r="0" b="38116"/>
            <a:stretch>
              <a:fillRect/>
            </a:stretch>
          </p:blipFill>
          <p:spPr>
            <a:xfrm>
              <a:off x="1065804" y="472275"/>
              <a:ext cx="1041201" cy="256009"/>
            </a:xfrm>
            <a:prstGeom prst="rect">
              <a:avLst/>
            </a:prstGeom>
            <a:ln w="12700" cap="flat">
              <a:noFill/>
              <a:miter lim="400000"/>
            </a:ln>
            <a:effectLst/>
          </p:spPr>
        </p:pic>
        <p:pic>
          <p:nvPicPr>
            <p:cNvPr id="1300" name="Google Shape;3670;p299" descr="Google Shape;3670;p299"/>
            <p:cNvPicPr>
              <a:picLocks noChangeAspect="1"/>
            </p:cNvPicPr>
            <p:nvPr/>
          </p:nvPicPr>
          <p:blipFill>
            <a:blip r:embed="rId48">
              <a:extLst/>
            </a:blip>
            <a:stretch>
              <a:fillRect/>
            </a:stretch>
          </p:blipFill>
          <p:spPr>
            <a:xfrm>
              <a:off x="1115670" y="915546"/>
              <a:ext cx="404801" cy="313741"/>
            </a:xfrm>
            <a:prstGeom prst="rect">
              <a:avLst/>
            </a:prstGeom>
            <a:ln w="12700" cap="flat">
              <a:noFill/>
              <a:miter lim="400000"/>
            </a:ln>
            <a:effectLst/>
          </p:spPr>
        </p:pic>
      </p:grpSp>
      <p:sp>
        <p:nvSpPr>
          <p:cNvPr id="1302" name="Google Shape;3671;p299"/>
          <p:cNvSpPr txBox="1"/>
          <p:nvPr/>
        </p:nvSpPr>
        <p:spPr>
          <a:xfrm>
            <a:off x="701217" y="1781982"/>
            <a:ext cx="949734" cy="46866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defTabSz="1219200">
              <a:defRPr sz="900">
                <a:solidFill>
                  <a:srgbClr val="11567F"/>
                </a:solidFill>
              </a:defRPr>
            </a:pPr>
            <a:r>
              <a:t>Structured</a:t>
            </a:r>
          </a:p>
          <a:p>
            <a:pPr defTabSz="1219200">
              <a:defRPr sz="900">
                <a:solidFill>
                  <a:srgbClr val="11567F"/>
                </a:solidFill>
              </a:defRPr>
            </a:pPr>
            <a:r>
              <a:t>Semi-Structured</a:t>
            </a:r>
          </a:p>
          <a:p>
            <a:pPr defTabSz="1219200">
              <a:defRPr sz="900">
                <a:solidFill>
                  <a:srgbClr val="11567F"/>
                </a:solidFill>
              </a:defRPr>
            </a:pPr>
            <a:r>
              <a:t>Unstructured</a:t>
            </a:r>
          </a:p>
        </p:txBody>
      </p:sp>
      <p:sp>
        <p:nvSpPr>
          <p:cNvPr id="1303" name="Google Shape;3672;p299"/>
          <p:cNvSpPr/>
          <p:nvPr/>
        </p:nvSpPr>
        <p:spPr>
          <a:xfrm>
            <a:off x="1826649" y="179874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1304" name="Google Shape;3673;p299"/>
          <p:cNvSpPr/>
          <p:nvPr/>
        </p:nvSpPr>
        <p:spPr>
          <a:xfrm>
            <a:off x="2228222" y="1798749"/>
            <a:ext cx="347498" cy="360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1305" name="Google Shape;3674;p299" descr="Google Shape;3674;p299"/>
          <p:cNvPicPr>
            <a:picLocks noChangeAspect="1"/>
          </p:cNvPicPr>
          <p:nvPr/>
        </p:nvPicPr>
        <p:blipFill>
          <a:blip r:embed="rId49">
            <a:extLst/>
          </a:blip>
          <a:stretch>
            <a:fillRect/>
          </a:stretch>
        </p:blipFill>
        <p:spPr>
          <a:xfrm>
            <a:off x="2042786" y="2189720"/>
            <a:ext cx="322162" cy="370830"/>
          </a:xfrm>
          <a:prstGeom prst="rect">
            <a:avLst/>
          </a:prstGeom>
          <a:ln w="12700">
            <a:miter lim="400000"/>
          </a:ln>
        </p:spPr>
      </p:pic>
      <p:pic>
        <p:nvPicPr>
          <p:cNvPr id="1306" name="Google Shape;3675;p299" descr="Google Shape;3675;p299"/>
          <p:cNvPicPr>
            <a:picLocks noChangeAspect="1"/>
          </p:cNvPicPr>
          <p:nvPr/>
        </p:nvPicPr>
        <p:blipFill>
          <a:blip r:embed="rId50">
            <a:extLst/>
          </a:blip>
          <a:stretch>
            <a:fillRect/>
          </a:stretch>
        </p:blipFill>
        <p:spPr>
          <a:xfrm>
            <a:off x="8947574" y="4677865"/>
            <a:ext cx="437601" cy="437601"/>
          </a:xfrm>
          <a:prstGeom prst="rect">
            <a:avLst/>
          </a:prstGeom>
          <a:ln w="12700">
            <a:miter lim="400000"/>
          </a:ln>
        </p:spPr>
      </p:pic>
      <p:grpSp>
        <p:nvGrpSpPr>
          <p:cNvPr id="1314" name="Google Shape;3676;p299"/>
          <p:cNvGrpSpPr/>
          <p:nvPr/>
        </p:nvGrpSpPr>
        <p:grpSpPr>
          <a:xfrm>
            <a:off x="3745980" y="1060589"/>
            <a:ext cx="4700402" cy="4736802"/>
            <a:chOff x="0" y="0"/>
            <a:chExt cx="4700401" cy="4736801"/>
          </a:xfrm>
        </p:grpSpPr>
        <p:sp>
          <p:nvSpPr>
            <p:cNvPr id="1307" name="Google Shape;3677;p299"/>
            <p:cNvSpPr/>
            <p:nvPr/>
          </p:nvSpPr>
          <p:spPr>
            <a:xfrm>
              <a:off x="529118" y="0"/>
              <a:ext cx="1580821" cy="1742969"/>
            </a:xfrm>
            <a:custGeom>
              <a:avLst/>
              <a:gdLst/>
              <a:ahLst/>
              <a:cxnLst>
                <a:cxn ang="0">
                  <a:pos x="wd2" y="hd2"/>
                </a:cxn>
                <a:cxn ang="5400000">
                  <a:pos x="wd2" y="hd2"/>
                </a:cxn>
                <a:cxn ang="10800000">
                  <a:pos x="wd2" y="hd2"/>
                </a:cxn>
                <a:cxn ang="16200000">
                  <a:pos x="wd2" y="hd2"/>
                </a:cxn>
              </a:cxnLst>
              <a:rect l="0" t="0" r="r" b="b"/>
              <a:pathLst>
                <a:path w="21062" h="21539" fill="norm" stroke="1" extrusionOk="0">
                  <a:moveTo>
                    <a:pt x="1911" y="13938"/>
                  </a:moveTo>
                  <a:cubicBezTo>
                    <a:pt x="15203" y="21111"/>
                    <a:pt x="15203" y="21111"/>
                    <a:pt x="15203" y="21111"/>
                  </a:cubicBezTo>
                  <a:cubicBezTo>
                    <a:pt x="15902" y="21437"/>
                    <a:pt x="16690" y="21600"/>
                    <a:pt x="17477" y="21518"/>
                  </a:cubicBezTo>
                  <a:cubicBezTo>
                    <a:pt x="19488" y="21437"/>
                    <a:pt x="21062" y="19807"/>
                    <a:pt x="21062" y="17932"/>
                  </a:cubicBezTo>
                  <a:cubicBezTo>
                    <a:pt x="21062" y="3668"/>
                    <a:pt x="21062" y="3668"/>
                    <a:pt x="21062" y="3668"/>
                  </a:cubicBezTo>
                  <a:cubicBezTo>
                    <a:pt x="21062" y="1630"/>
                    <a:pt x="19313" y="0"/>
                    <a:pt x="17127" y="0"/>
                  </a:cubicBezTo>
                  <a:cubicBezTo>
                    <a:pt x="15028" y="0"/>
                    <a:pt x="13279" y="1630"/>
                    <a:pt x="13279" y="3668"/>
                  </a:cubicBezTo>
                  <a:cubicBezTo>
                    <a:pt x="13279" y="11656"/>
                    <a:pt x="13279" y="11656"/>
                    <a:pt x="13279" y="11656"/>
                  </a:cubicBezTo>
                  <a:cubicBezTo>
                    <a:pt x="5846" y="7662"/>
                    <a:pt x="5846" y="7662"/>
                    <a:pt x="5846" y="7662"/>
                  </a:cubicBezTo>
                  <a:cubicBezTo>
                    <a:pt x="4009" y="6684"/>
                    <a:pt x="1561" y="7254"/>
                    <a:pt x="511" y="8966"/>
                  </a:cubicBezTo>
                  <a:cubicBezTo>
                    <a:pt x="-538" y="10759"/>
                    <a:pt x="74" y="12960"/>
                    <a:pt x="1911" y="1393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08" name="Google Shape;3678;p299"/>
            <p:cNvSpPr/>
            <p:nvPr/>
          </p:nvSpPr>
          <p:spPr>
            <a:xfrm>
              <a:off x="-1" y="1498032"/>
              <a:ext cx="1584453" cy="1748185"/>
            </a:xfrm>
            <a:custGeom>
              <a:avLst/>
              <a:gdLst/>
              <a:ahLst/>
              <a:cxnLst>
                <a:cxn ang="0">
                  <a:pos x="wd2" y="hd2"/>
                </a:cxn>
                <a:cxn ang="5400000">
                  <a:pos x="wd2" y="hd2"/>
                </a:cxn>
                <a:cxn ang="10800000">
                  <a:pos x="wd2" y="hd2"/>
                </a:cxn>
                <a:cxn ang="16200000">
                  <a:pos x="wd2" y="hd2"/>
                </a:cxn>
              </a:cxnLst>
              <a:rect l="0" t="0" r="r" b="b"/>
              <a:pathLst>
                <a:path w="21062" h="20636" fill="norm" stroke="1" extrusionOk="0">
                  <a:moveTo>
                    <a:pt x="20887" y="11371"/>
                  </a:moveTo>
                  <a:cubicBezTo>
                    <a:pt x="20975" y="10981"/>
                    <a:pt x="21062" y="10591"/>
                    <a:pt x="21062" y="10201"/>
                  </a:cubicBezTo>
                  <a:cubicBezTo>
                    <a:pt x="21062" y="9967"/>
                    <a:pt x="20975" y="9655"/>
                    <a:pt x="20887" y="9421"/>
                  </a:cubicBezTo>
                  <a:cubicBezTo>
                    <a:pt x="20625" y="8563"/>
                    <a:pt x="20013" y="7784"/>
                    <a:pt x="19051" y="7316"/>
                  </a:cubicBezTo>
                  <a:cubicBezTo>
                    <a:pt x="5846" y="454"/>
                    <a:pt x="5846" y="454"/>
                    <a:pt x="5846" y="454"/>
                  </a:cubicBezTo>
                  <a:cubicBezTo>
                    <a:pt x="4009" y="-482"/>
                    <a:pt x="1561" y="64"/>
                    <a:pt x="511" y="1779"/>
                  </a:cubicBezTo>
                  <a:cubicBezTo>
                    <a:pt x="-538" y="3417"/>
                    <a:pt x="74" y="5522"/>
                    <a:pt x="1911" y="6536"/>
                  </a:cubicBezTo>
                  <a:cubicBezTo>
                    <a:pt x="9344" y="10279"/>
                    <a:pt x="9344" y="10279"/>
                    <a:pt x="9344" y="10279"/>
                  </a:cubicBezTo>
                  <a:cubicBezTo>
                    <a:pt x="1911" y="14100"/>
                    <a:pt x="1911" y="14100"/>
                    <a:pt x="1911" y="14100"/>
                  </a:cubicBezTo>
                  <a:cubicBezTo>
                    <a:pt x="74" y="15114"/>
                    <a:pt x="-538" y="17219"/>
                    <a:pt x="511" y="18857"/>
                  </a:cubicBezTo>
                  <a:cubicBezTo>
                    <a:pt x="1561" y="20572"/>
                    <a:pt x="4009" y="21118"/>
                    <a:pt x="5846" y="20182"/>
                  </a:cubicBezTo>
                  <a:cubicBezTo>
                    <a:pt x="19051" y="13320"/>
                    <a:pt x="19051" y="13320"/>
                    <a:pt x="19051" y="13320"/>
                  </a:cubicBezTo>
                  <a:cubicBezTo>
                    <a:pt x="20013" y="12852"/>
                    <a:pt x="20625" y="12150"/>
                    <a:pt x="20887" y="1137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09" name="Google Shape;3679;p299"/>
            <p:cNvSpPr/>
            <p:nvPr/>
          </p:nvSpPr>
          <p:spPr>
            <a:xfrm>
              <a:off x="2590701" y="0"/>
              <a:ext cx="1584219" cy="1742969"/>
            </a:xfrm>
            <a:custGeom>
              <a:avLst/>
              <a:gdLst/>
              <a:ahLst/>
              <a:cxnLst>
                <a:cxn ang="0">
                  <a:pos x="wd2" y="hd2"/>
                </a:cxn>
                <a:cxn ang="5400000">
                  <a:pos x="wd2" y="hd2"/>
                </a:cxn>
                <a:cxn ang="10800000">
                  <a:pos x="wd2" y="hd2"/>
                </a:cxn>
                <a:cxn ang="16200000">
                  <a:pos x="wd2" y="hd2"/>
                </a:cxn>
              </a:cxnLst>
              <a:rect l="0" t="0" r="r" b="b"/>
              <a:pathLst>
                <a:path w="21059" h="21539" fill="norm" stroke="1" extrusionOk="0">
                  <a:moveTo>
                    <a:pt x="3585" y="21518"/>
                  </a:moveTo>
                  <a:cubicBezTo>
                    <a:pt x="4372" y="21600"/>
                    <a:pt x="5160" y="21437"/>
                    <a:pt x="5859" y="21111"/>
                  </a:cubicBezTo>
                  <a:cubicBezTo>
                    <a:pt x="19064" y="13938"/>
                    <a:pt x="19064" y="13938"/>
                    <a:pt x="19064" y="13938"/>
                  </a:cubicBezTo>
                  <a:cubicBezTo>
                    <a:pt x="20988" y="12960"/>
                    <a:pt x="21600" y="10759"/>
                    <a:pt x="20551" y="8966"/>
                  </a:cubicBezTo>
                  <a:cubicBezTo>
                    <a:pt x="19414" y="7254"/>
                    <a:pt x="17053" y="6684"/>
                    <a:pt x="15216" y="7662"/>
                  </a:cubicBezTo>
                  <a:cubicBezTo>
                    <a:pt x="7783" y="11656"/>
                    <a:pt x="7783" y="11656"/>
                    <a:pt x="7783" y="11656"/>
                  </a:cubicBezTo>
                  <a:cubicBezTo>
                    <a:pt x="7783" y="3668"/>
                    <a:pt x="7783" y="3668"/>
                    <a:pt x="7783" y="3668"/>
                  </a:cubicBezTo>
                  <a:cubicBezTo>
                    <a:pt x="7783" y="1630"/>
                    <a:pt x="6034" y="0"/>
                    <a:pt x="3848" y="0"/>
                  </a:cubicBezTo>
                  <a:cubicBezTo>
                    <a:pt x="1749" y="0"/>
                    <a:pt x="0" y="1630"/>
                    <a:pt x="0" y="3668"/>
                  </a:cubicBezTo>
                  <a:cubicBezTo>
                    <a:pt x="0" y="17932"/>
                    <a:pt x="0" y="17932"/>
                    <a:pt x="0" y="17932"/>
                  </a:cubicBezTo>
                  <a:cubicBezTo>
                    <a:pt x="0" y="19807"/>
                    <a:pt x="1574" y="21437"/>
                    <a:pt x="3585" y="21518"/>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10" name="Google Shape;3680;p299"/>
            <p:cNvSpPr/>
            <p:nvPr/>
          </p:nvSpPr>
          <p:spPr>
            <a:xfrm>
              <a:off x="529118" y="2996373"/>
              <a:ext cx="1580821" cy="1740429"/>
            </a:xfrm>
            <a:custGeom>
              <a:avLst/>
              <a:gdLst/>
              <a:ahLst/>
              <a:cxnLst>
                <a:cxn ang="0">
                  <a:pos x="wd2" y="hd2"/>
                </a:cxn>
                <a:cxn ang="5400000">
                  <a:pos x="wd2" y="hd2"/>
                </a:cxn>
                <a:cxn ang="10800000">
                  <a:pos x="wd2" y="hd2"/>
                </a:cxn>
                <a:cxn ang="16200000">
                  <a:pos x="wd2" y="hd2"/>
                </a:cxn>
              </a:cxnLst>
              <a:rect l="0" t="0" r="r" b="b"/>
              <a:pathLst>
                <a:path w="21062" h="21600" fill="norm" stroke="1" extrusionOk="0">
                  <a:moveTo>
                    <a:pt x="17477" y="0"/>
                  </a:moveTo>
                  <a:cubicBezTo>
                    <a:pt x="16690" y="0"/>
                    <a:pt x="15902" y="164"/>
                    <a:pt x="15203" y="491"/>
                  </a:cubicBezTo>
                  <a:cubicBezTo>
                    <a:pt x="1911" y="7691"/>
                    <a:pt x="1911" y="7691"/>
                    <a:pt x="1911" y="7691"/>
                  </a:cubicBezTo>
                  <a:cubicBezTo>
                    <a:pt x="74" y="8673"/>
                    <a:pt x="-538" y="10882"/>
                    <a:pt x="511" y="12682"/>
                  </a:cubicBezTo>
                  <a:cubicBezTo>
                    <a:pt x="1561" y="14400"/>
                    <a:pt x="4009" y="14973"/>
                    <a:pt x="5846" y="13991"/>
                  </a:cubicBezTo>
                  <a:cubicBezTo>
                    <a:pt x="13279" y="9982"/>
                    <a:pt x="13279" y="9982"/>
                    <a:pt x="13279" y="9982"/>
                  </a:cubicBezTo>
                  <a:cubicBezTo>
                    <a:pt x="13279" y="18000"/>
                    <a:pt x="13279" y="18000"/>
                    <a:pt x="13279" y="18000"/>
                  </a:cubicBezTo>
                  <a:cubicBezTo>
                    <a:pt x="13279" y="19964"/>
                    <a:pt x="15028" y="21600"/>
                    <a:pt x="17127" y="21600"/>
                  </a:cubicBezTo>
                  <a:cubicBezTo>
                    <a:pt x="19313" y="21600"/>
                    <a:pt x="21062" y="19964"/>
                    <a:pt x="21062" y="18000"/>
                  </a:cubicBezTo>
                  <a:cubicBezTo>
                    <a:pt x="21062" y="3682"/>
                    <a:pt x="21062" y="3682"/>
                    <a:pt x="21062" y="3682"/>
                  </a:cubicBezTo>
                  <a:cubicBezTo>
                    <a:pt x="21062" y="1718"/>
                    <a:pt x="19488" y="164"/>
                    <a:pt x="17477" y="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11" name="Google Shape;3681;p299"/>
            <p:cNvSpPr/>
            <p:nvPr/>
          </p:nvSpPr>
          <p:spPr>
            <a:xfrm>
              <a:off x="1804337" y="1822418"/>
              <a:ext cx="1095691" cy="1099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2029"/>
                  </a:moveTo>
                  <a:cubicBezTo>
                    <a:pt x="21600" y="11382"/>
                    <a:pt x="21600" y="11382"/>
                    <a:pt x="21600" y="11382"/>
                  </a:cubicBezTo>
                  <a:cubicBezTo>
                    <a:pt x="21600" y="10994"/>
                    <a:pt x="21600" y="10477"/>
                    <a:pt x="21600" y="10218"/>
                  </a:cubicBezTo>
                  <a:cubicBezTo>
                    <a:pt x="21600" y="9571"/>
                    <a:pt x="21600" y="9571"/>
                    <a:pt x="21600" y="9571"/>
                  </a:cubicBezTo>
                  <a:cubicBezTo>
                    <a:pt x="21600" y="9313"/>
                    <a:pt x="21341" y="8795"/>
                    <a:pt x="21083" y="8537"/>
                  </a:cubicBezTo>
                  <a:cubicBezTo>
                    <a:pt x="13063" y="388"/>
                    <a:pt x="13063" y="388"/>
                    <a:pt x="13063" y="388"/>
                  </a:cubicBezTo>
                  <a:cubicBezTo>
                    <a:pt x="12805" y="129"/>
                    <a:pt x="12287" y="0"/>
                    <a:pt x="12029" y="0"/>
                  </a:cubicBezTo>
                  <a:cubicBezTo>
                    <a:pt x="11382" y="0"/>
                    <a:pt x="11382" y="0"/>
                    <a:pt x="11382" y="0"/>
                  </a:cubicBezTo>
                  <a:cubicBezTo>
                    <a:pt x="10994" y="0"/>
                    <a:pt x="10477" y="0"/>
                    <a:pt x="10218" y="0"/>
                  </a:cubicBezTo>
                  <a:cubicBezTo>
                    <a:pt x="9571" y="0"/>
                    <a:pt x="9571" y="0"/>
                    <a:pt x="9571" y="0"/>
                  </a:cubicBezTo>
                  <a:cubicBezTo>
                    <a:pt x="9313" y="0"/>
                    <a:pt x="8795" y="129"/>
                    <a:pt x="8537" y="388"/>
                  </a:cubicBezTo>
                  <a:cubicBezTo>
                    <a:pt x="388" y="8537"/>
                    <a:pt x="388" y="8537"/>
                    <a:pt x="388" y="8537"/>
                  </a:cubicBezTo>
                  <a:cubicBezTo>
                    <a:pt x="129" y="8795"/>
                    <a:pt x="0" y="9313"/>
                    <a:pt x="0" y="9571"/>
                  </a:cubicBezTo>
                  <a:cubicBezTo>
                    <a:pt x="0" y="10218"/>
                    <a:pt x="0" y="10218"/>
                    <a:pt x="0" y="10218"/>
                  </a:cubicBezTo>
                  <a:cubicBezTo>
                    <a:pt x="0" y="10477"/>
                    <a:pt x="0" y="10994"/>
                    <a:pt x="0" y="11382"/>
                  </a:cubicBezTo>
                  <a:cubicBezTo>
                    <a:pt x="0" y="12029"/>
                    <a:pt x="0" y="12029"/>
                    <a:pt x="0" y="12029"/>
                  </a:cubicBezTo>
                  <a:cubicBezTo>
                    <a:pt x="0" y="12287"/>
                    <a:pt x="129" y="12805"/>
                    <a:pt x="388" y="13063"/>
                  </a:cubicBezTo>
                  <a:cubicBezTo>
                    <a:pt x="8537" y="21083"/>
                    <a:pt x="8537" y="21083"/>
                    <a:pt x="8537" y="21083"/>
                  </a:cubicBezTo>
                  <a:cubicBezTo>
                    <a:pt x="8795" y="21341"/>
                    <a:pt x="9313" y="21600"/>
                    <a:pt x="9571" y="21600"/>
                  </a:cubicBezTo>
                  <a:cubicBezTo>
                    <a:pt x="10218" y="21600"/>
                    <a:pt x="10218" y="21600"/>
                    <a:pt x="10218" y="21600"/>
                  </a:cubicBezTo>
                  <a:cubicBezTo>
                    <a:pt x="10477" y="21600"/>
                    <a:pt x="10994" y="21600"/>
                    <a:pt x="11382" y="21600"/>
                  </a:cubicBezTo>
                  <a:cubicBezTo>
                    <a:pt x="12029" y="21600"/>
                    <a:pt x="12029" y="21600"/>
                    <a:pt x="12029" y="21600"/>
                  </a:cubicBezTo>
                  <a:cubicBezTo>
                    <a:pt x="12287" y="21600"/>
                    <a:pt x="12805" y="21341"/>
                    <a:pt x="13063" y="21083"/>
                  </a:cubicBezTo>
                  <a:cubicBezTo>
                    <a:pt x="21083" y="13063"/>
                    <a:pt x="21083" y="13063"/>
                    <a:pt x="21083" y="13063"/>
                  </a:cubicBezTo>
                  <a:cubicBezTo>
                    <a:pt x="21341" y="12805"/>
                    <a:pt x="21600" y="12287"/>
                    <a:pt x="21600" y="12029"/>
                  </a:cubicBezTo>
                  <a:moveTo>
                    <a:pt x="14616" y="10865"/>
                  </a:moveTo>
                  <a:cubicBezTo>
                    <a:pt x="14616" y="11123"/>
                    <a:pt x="14486" y="11641"/>
                    <a:pt x="14228" y="11899"/>
                  </a:cubicBezTo>
                  <a:cubicBezTo>
                    <a:pt x="11899" y="14228"/>
                    <a:pt x="11899" y="14228"/>
                    <a:pt x="11899" y="14228"/>
                  </a:cubicBezTo>
                  <a:cubicBezTo>
                    <a:pt x="11641" y="14486"/>
                    <a:pt x="11123" y="14616"/>
                    <a:pt x="10865" y="14616"/>
                  </a:cubicBezTo>
                  <a:cubicBezTo>
                    <a:pt x="10735" y="14616"/>
                    <a:pt x="10735" y="14616"/>
                    <a:pt x="10735" y="14616"/>
                  </a:cubicBezTo>
                  <a:cubicBezTo>
                    <a:pt x="10347" y="14616"/>
                    <a:pt x="9959" y="14486"/>
                    <a:pt x="9701" y="14228"/>
                  </a:cubicBezTo>
                  <a:cubicBezTo>
                    <a:pt x="7372" y="11899"/>
                    <a:pt x="7372" y="11899"/>
                    <a:pt x="7372" y="11899"/>
                  </a:cubicBezTo>
                  <a:cubicBezTo>
                    <a:pt x="7114" y="11641"/>
                    <a:pt x="6984" y="11123"/>
                    <a:pt x="6984" y="10865"/>
                  </a:cubicBezTo>
                  <a:cubicBezTo>
                    <a:pt x="6984" y="10865"/>
                    <a:pt x="6984" y="10735"/>
                    <a:pt x="6984" y="10735"/>
                  </a:cubicBezTo>
                  <a:cubicBezTo>
                    <a:pt x="6984" y="10477"/>
                    <a:pt x="7114" y="9959"/>
                    <a:pt x="7372" y="9701"/>
                  </a:cubicBezTo>
                  <a:cubicBezTo>
                    <a:pt x="9701" y="7372"/>
                    <a:pt x="9701" y="7372"/>
                    <a:pt x="9701" y="7372"/>
                  </a:cubicBezTo>
                  <a:cubicBezTo>
                    <a:pt x="9959" y="7114"/>
                    <a:pt x="10347" y="6984"/>
                    <a:pt x="10735" y="6984"/>
                  </a:cubicBezTo>
                  <a:cubicBezTo>
                    <a:pt x="10735" y="6984"/>
                    <a:pt x="10735" y="6984"/>
                    <a:pt x="10865" y="6984"/>
                  </a:cubicBezTo>
                  <a:cubicBezTo>
                    <a:pt x="11123" y="6984"/>
                    <a:pt x="11641" y="7114"/>
                    <a:pt x="11899" y="7372"/>
                  </a:cubicBezTo>
                  <a:cubicBezTo>
                    <a:pt x="14228" y="9701"/>
                    <a:pt x="14228" y="9701"/>
                    <a:pt x="14228" y="9701"/>
                  </a:cubicBezTo>
                  <a:cubicBezTo>
                    <a:pt x="14486" y="9959"/>
                    <a:pt x="14616" y="10477"/>
                    <a:pt x="14616" y="10735"/>
                  </a:cubicBezTo>
                  <a:cubicBezTo>
                    <a:pt x="14616" y="10735"/>
                    <a:pt x="14616" y="10865"/>
                    <a:pt x="14616" y="10865"/>
                  </a:cubicBezTo>
                  <a:close/>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12" name="Google Shape;3682;p299"/>
            <p:cNvSpPr/>
            <p:nvPr/>
          </p:nvSpPr>
          <p:spPr>
            <a:xfrm>
              <a:off x="2590701" y="2996373"/>
              <a:ext cx="1584219" cy="1740429"/>
            </a:xfrm>
            <a:custGeom>
              <a:avLst/>
              <a:gdLst/>
              <a:ahLst/>
              <a:cxnLst>
                <a:cxn ang="0">
                  <a:pos x="wd2" y="hd2"/>
                </a:cxn>
                <a:cxn ang="5400000">
                  <a:pos x="wd2" y="hd2"/>
                </a:cxn>
                <a:cxn ang="10800000">
                  <a:pos x="wd2" y="hd2"/>
                </a:cxn>
                <a:cxn ang="16200000">
                  <a:pos x="wd2" y="hd2"/>
                </a:cxn>
              </a:cxnLst>
              <a:rect l="0" t="0" r="r" b="b"/>
              <a:pathLst>
                <a:path w="21059" h="21600" fill="norm" stroke="1" extrusionOk="0">
                  <a:moveTo>
                    <a:pt x="19064" y="7691"/>
                  </a:moveTo>
                  <a:cubicBezTo>
                    <a:pt x="5859" y="491"/>
                    <a:pt x="5859" y="491"/>
                    <a:pt x="5859" y="491"/>
                  </a:cubicBezTo>
                  <a:cubicBezTo>
                    <a:pt x="5160" y="164"/>
                    <a:pt x="4372" y="0"/>
                    <a:pt x="3585" y="0"/>
                  </a:cubicBezTo>
                  <a:cubicBezTo>
                    <a:pt x="1574" y="164"/>
                    <a:pt x="0" y="1718"/>
                    <a:pt x="0" y="3682"/>
                  </a:cubicBezTo>
                  <a:cubicBezTo>
                    <a:pt x="0" y="18000"/>
                    <a:pt x="0" y="18000"/>
                    <a:pt x="0" y="18000"/>
                  </a:cubicBezTo>
                  <a:cubicBezTo>
                    <a:pt x="0" y="19964"/>
                    <a:pt x="1749" y="21600"/>
                    <a:pt x="3848" y="21600"/>
                  </a:cubicBezTo>
                  <a:cubicBezTo>
                    <a:pt x="6034" y="21600"/>
                    <a:pt x="7783" y="19964"/>
                    <a:pt x="7783" y="18000"/>
                  </a:cubicBezTo>
                  <a:cubicBezTo>
                    <a:pt x="7783" y="9982"/>
                    <a:pt x="7783" y="9982"/>
                    <a:pt x="7783" y="9982"/>
                  </a:cubicBezTo>
                  <a:cubicBezTo>
                    <a:pt x="15216" y="13991"/>
                    <a:pt x="15216" y="13991"/>
                    <a:pt x="15216" y="13991"/>
                  </a:cubicBezTo>
                  <a:cubicBezTo>
                    <a:pt x="17053" y="14973"/>
                    <a:pt x="19414" y="14400"/>
                    <a:pt x="20551" y="12682"/>
                  </a:cubicBezTo>
                  <a:cubicBezTo>
                    <a:pt x="21600" y="10882"/>
                    <a:pt x="20988" y="8673"/>
                    <a:pt x="19064" y="7691"/>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sp>
          <p:nvSpPr>
            <p:cNvPr id="1313" name="Google Shape;3683;p299"/>
            <p:cNvSpPr/>
            <p:nvPr/>
          </p:nvSpPr>
          <p:spPr>
            <a:xfrm>
              <a:off x="3116182" y="1498032"/>
              <a:ext cx="1584220" cy="1748183"/>
            </a:xfrm>
            <a:custGeom>
              <a:avLst/>
              <a:gdLst/>
              <a:ahLst/>
              <a:cxnLst>
                <a:cxn ang="0">
                  <a:pos x="wd2" y="hd2"/>
                </a:cxn>
                <a:cxn ang="5400000">
                  <a:pos x="wd2" y="hd2"/>
                </a:cxn>
                <a:cxn ang="10800000">
                  <a:pos x="wd2" y="hd2"/>
                </a:cxn>
                <a:cxn ang="16200000">
                  <a:pos x="wd2" y="hd2"/>
                </a:cxn>
              </a:cxnLst>
              <a:rect l="0" t="0" r="r" b="b"/>
              <a:pathLst>
                <a:path w="21059" h="20636" fill="norm" stroke="1" extrusionOk="0">
                  <a:moveTo>
                    <a:pt x="19064" y="14100"/>
                  </a:moveTo>
                  <a:cubicBezTo>
                    <a:pt x="11718" y="10279"/>
                    <a:pt x="11718" y="10279"/>
                    <a:pt x="11718" y="10279"/>
                  </a:cubicBezTo>
                  <a:cubicBezTo>
                    <a:pt x="19064" y="6536"/>
                    <a:pt x="19064" y="6536"/>
                    <a:pt x="19064" y="6536"/>
                  </a:cubicBezTo>
                  <a:cubicBezTo>
                    <a:pt x="20988" y="5522"/>
                    <a:pt x="21600" y="3417"/>
                    <a:pt x="20551" y="1779"/>
                  </a:cubicBezTo>
                  <a:cubicBezTo>
                    <a:pt x="19414" y="64"/>
                    <a:pt x="17053" y="-482"/>
                    <a:pt x="15216" y="454"/>
                  </a:cubicBezTo>
                  <a:cubicBezTo>
                    <a:pt x="1924" y="7316"/>
                    <a:pt x="1924" y="7316"/>
                    <a:pt x="1924" y="7316"/>
                  </a:cubicBezTo>
                  <a:cubicBezTo>
                    <a:pt x="1049" y="7784"/>
                    <a:pt x="437" y="8563"/>
                    <a:pt x="175" y="9421"/>
                  </a:cubicBezTo>
                  <a:cubicBezTo>
                    <a:pt x="87" y="9655"/>
                    <a:pt x="0" y="9967"/>
                    <a:pt x="0" y="10201"/>
                  </a:cubicBezTo>
                  <a:cubicBezTo>
                    <a:pt x="0" y="10591"/>
                    <a:pt x="87" y="10981"/>
                    <a:pt x="175" y="11371"/>
                  </a:cubicBezTo>
                  <a:cubicBezTo>
                    <a:pt x="437" y="12150"/>
                    <a:pt x="1049" y="12852"/>
                    <a:pt x="1924" y="13320"/>
                  </a:cubicBezTo>
                  <a:cubicBezTo>
                    <a:pt x="15216" y="20182"/>
                    <a:pt x="15216" y="20182"/>
                    <a:pt x="15216" y="20182"/>
                  </a:cubicBezTo>
                  <a:cubicBezTo>
                    <a:pt x="17053" y="21118"/>
                    <a:pt x="19414" y="20572"/>
                    <a:pt x="20551" y="18857"/>
                  </a:cubicBezTo>
                  <a:cubicBezTo>
                    <a:pt x="21600" y="17219"/>
                    <a:pt x="20988" y="15114"/>
                    <a:pt x="19064" y="14100"/>
                  </a:cubicBezTo>
                </a:path>
              </a:pathLst>
            </a:custGeom>
            <a:solidFill>
              <a:srgbClr val="29B5E8"/>
            </a:solidFill>
            <a:ln w="12700" cap="flat">
              <a:solidFill>
                <a:srgbClr val="29B5E8"/>
              </a:solidFill>
              <a:prstDash val="solid"/>
              <a:round/>
            </a:ln>
            <a:effectLst/>
          </p:spPr>
          <p:txBody>
            <a:bodyPr wrap="square" lIns="0" tIns="0" rIns="0" bIns="0" numCol="1" anchor="t">
              <a:noAutofit/>
            </a:bodyPr>
            <a:lstStyle/>
            <a:p>
              <a:pPr defTabSz="1219200">
                <a:defRPr sz="1200">
                  <a:solidFill>
                    <a:srgbClr val="262626"/>
                  </a:solidFill>
                </a:defRPr>
              </a:pPr>
            </a:p>
          </p:txBody>
        </p:sp>
      </p:grpSp>
      <p:grpSp>
        <p:nvGrpSpPr>
          <p:cNvPr id="1320" name="Google Shape;3684;p299"/>
          <p:cNvGrpSpPr/>
          <p:nvPr/>
        </p:nvGrpSpPr>
        <p:grpSpPr>
          <a:xfrm>
            <a:off x="5732395" y="3226381"/>
            <a:ext cx="287064" cy="318264"/>
            <a:chOff x="0" y="0"/>
            <a:chExt cx="287062" cy="318262"/>
          </a:xfrm>
        </p:grpSpPr>
        <p:sp>
          <p:nvSpPr>
            <p:cNvPr id="1315" name="Google Shape;3685;p299"/>
            <p:cNvSpPr/>
            <p:nvPr/>
          </p:nvSpPr>
          <p:spPr>
            <a:xfrm>
              <a:off x="0" y="61363"/>
              <a:ext cx="287063" cy="25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16" name="Google Shape;3686;p299"/>
            <p:cNvSpPr/>
            <p:nvPr/>
          </p:nvSpPr>
          <p:spPr>
            <a:xfrm>
              <a:off x="0" y="189293"/>
              <a:ext cx="287063" cy="61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17" name="Google Shape;3687;p299"/>
            <p:cNvSpPr/>
            <p:nvPr/>
          </p:nvSpPr>
          <p:spPr>
            <a:xfrm>
              <a:off x="0" y="121689"/>
              <a:ext cx="287063" cy="60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18" name="Google Shape;3688;p299"/>
            <p:cNvSpPr/>
            <p:nvPr/>
          </p:nvSpPr>
          <p:spPr>
            <a:xfrm>
              <a:off x="0" y="0"/>
              <a:ext cx="287033" cy="121587"/>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19" name="Google Shape;3689;p299"/>
            <p:cNvSpPr/>
            <p:nvPr/>
          </p:nvSpPr>
          <p:spPr>
            <a:xfrm>
              <a:off x="70440" y="25844"/>
              <a:ext cx="160362" cy="80818"/>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1326" name="Google Shape;3690;p299"/>
          <p:cNvGrpSpPr/>
          <p:nvPr/>
        </p:nvGrpSpPr>
        <p:grpSpPr>
          <a:xfrm>
            <a:off x="6170912" y="3226381"/>
            <a:ext cx="287063" cy="318264"/>
            <a:chOff x="0" y="0"/>
            <a:chExt cx="287062" cy="318262"/>
          </a:xfrm>
        </p:grpSpPr>
        <p:sp>
          <p:nvSpPr>
            <p:cNvPr id="1321" name="Google Shape;3691;p299"/>
            <p:cNvSpPr/>
            <p:nvPr/>
          </p:nvSpPr>
          <p:spPr>
            <a:xfrm>
              <a:off x="0" y="61363"/>
              <a:ext cx="287063" cy="25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2" name="Google Shape;3692;p299"/>
            <p:cNvSpPr/>
            <p:nvPr/>
          </p:nvSpPr>
          <p:spPr>
            <a:xfrm>
              <a:off x="0" y="189293"/>
              <a:ext cx="287063" cy="613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3" name="Google Shape;3693;p299"/>
            <p:cNvSpPr/>
            <p:nvPr/>
          </p:nvSpPr>
          <p:spPr>
            <a:xfrm>
              <a:off x="0" y="121689"/>
              <a:ext cx="287063" cy="603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4" name="Google Shape;3694;p299"/>
            <p:cNvSpPr/>
            <p:nvPr/>
          </p:nvSpPr>
          <p:spPr>
            <a:xfrm>
              <a:off x="0" y="0"/>
              <a:ext cx="287033" cy="121587"/>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5" name="Google Shape;3695;p299"/>
            <p:cNvSpPr/>
            <p:nvPr/>
          </p:nvSpPr>
          <p:spPr>
            <a:xfrm>
              <a:off x="70440" y="25844"/>
              <a:ext cx="160362" cy="80818"/>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1338" name="Google Shape;3696;p299"/>
          <p:cNvGrpSpPr/>
          <p:nvPr/>
        </p:nvGrpSpPr>
        <p:grpSpPr>
          <a:xfrm>
            <a:off x="5894970" y="3225272"/>
            <a:ext cx="401132" cy="444642"/>
            <a:chOff x="0" y="0"/>
            <a:chExt cx="401130" cy="444641"/>
          </a:xfrm>
        </p:grpSpPr>
        <p:sp>
          <p:nvSpPr>
            <p:cNvPr id="1327" name="Google Shape;3697;p299"/>
            <p:cNvSpPr/>
            <p:nvPr/>
          </p:nvSpPr>
          <p:spPr>
            <a:xfrm>
              <a:off x="0" y="85731"/>
              <a:ext cx="401050" cy="358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8" name="Google Shape;3698;p299"/>
            <p:cNvSpPr/>
            <p:nvPr/>
          </p:nvSpPr>
          <p:spPr>
            <a:xfrm>
              <a:off x="0" y="264460"/>
              <a:ext cx="401050" cy="85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29" name="Google Shape;3699;p299"/>
            <p:cNvSpPr/>
            <p:nvPr/>
          </p:nvSpPr>
          <p:spPr>
            <a:xfrm>
              <a:off x="0" y="170010"/>
              <a:ext cx="401050" cy="84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30" name="Google Shape;3700;p299"/>
            <p:cNvSpPr/>
            <p:nvPr/>
          </p:nvSpPr>
          <p:spPr>
            <a:xfrm>
              <a:off x="-1" y="0"/>
              <a:ext cx="401132" cy="170081"/>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31" name="Google Shape;3701;p299"/>
            <p:cNvSpPr/>
            <p:nvPr/>
          </p:nvSpPr>
          <p:spPr>
            <a:xfrm>
              <a:off x="211405" y="99532"/>
              <a:ext cx="72319" cy="40440"/>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2" name="Google Shape;3702;p299"/>
            <p:cNvSpPr/>
            <p:nvPr/>
          </p:nvSpPr>
          <p:spPr>
            <a:xfrm>
              <a:off x="117561" y="99536"/>
              <a:ext cx="72409" cy="40308"/>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3" name="Google Shape;3703;p299"/>
            <p:cNvSpPr/>
            <p:nvPr/>
          </p:nvSpPr>
          <p:spPr>
            <a:xfrm>
              <a:off x="93460" y="64779"/>
              <a:ext cx="72286" cy="40528"/>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4" name="Google Shape;3704;p299"/>
            <p:cNvSpPr/>
            <p:nvPr/>
          </p:nvSpPr>
          <p:spPr>
            <a:xfrm>
              <a:off x="117310" y="30069"/>
              <a:ext cx="72402" cy="40336"/>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5" name="Google Shape;3705;p299"/>
            <p:cNvSpPr/>
            <p:nvPr/>
          </p:nvSpPr>
          <p:spPr>
            <a:xfrm>
              <a:off x="211405" y="30069"/>
              <a:ext cx="72319" cy="40436"/>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6" name="Google Shape;3706;p299"/>
            <p:cNvSpPr/>
            <p:nvPr/>
          </p:nvSpPr>
          <p:spPr>
            <a:xfrm>
              <a:off x="175705" y="72233"/>
              <a:ext cx="49808" cy="25559"/>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37" name="Google Shape;3707;p299"/>
            <p:cNvSpPr/>
            <p:nvPr/>
          </p:nvSpPr>
          <p:spPr>
            <a:xfrm>
              <a:off x="235505" y="64931"/>
              <a:ext cx="72277" cy="4030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nvGrpSpPr>
          <p:cNvPr id="1341" name="Google Shape;3708;p299"/>
          <p:cNvGrpSpPr/>
          <p:nvPr/>
        </p:nvGrpSpPr>
        <p:grpSpPr>
          <a:xfrm>
            <a:off x="5843641" y="5661041"/>
            <a:ext cx="487915" cy="503042"/>
            <a:chOff x="0" y="0"/>
            <a:chExt cx="487913" cy="503041"/>
          </a:xfrm>
        </p:grpSpPr>
        <p:sp>
          <p:nvSpPr>
            <p:cNvPr id="1339" name="Google Shape;3709;p299"/>
            <p:cNvSpPr/>
            <p:nvPr/>
          </p:nvSpPr>
          <p:spPr>
            <a:xfrm>
              <a:off x="0" y="0"/>
              <a:ext cx="487914" cy="503042"/>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40" name="Google Shape;3710;p299"/>
            <p:cNvSpPr txBox="1"/>
            <p:nvPr/>
          </p:nvSpPr>
          <p:spPr>
            <a:xfrm>
              <a:off x="82511" y="18712"/>
              <a:ext cx="335085" cy="405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000">
                  <a:solidFill>
                    <a:srgbClr val="FFFFFF"/>
                  </a:solidFill>
                </a:defRPr>
              </a:lvl1pPr>
            </a:lstStyle>
            <a:p>
              <a:pPr/>
              <a:r>
                <a:t>L</a:t>
              </a:r>
            </a:p>
          </p:txBody>
        </p:sp>
      </p:grpSp>
      <p:sp>
        <p:nvSpPr>
          <p:cNvPr id="1342" name="Google Shape;3711;p299"/>
          <p:cNvSpPr/>
          <p:nvPr/>
        </p:nvSpPr>
        <p:spPr>
          <a:xfrm rot="19688115">
            <a:off x="6483889" y="2620457"/>
            <a:ext cx="1710122" cy="206786"/>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343" name="Google Shape;3712;p299"/>
          <p:cNvSpPr/>
          <p:nvPr/>
        </p:nvSpPr>
        <p:spPr>
          <a:xfrm flipH="1" rot="12659762">
            <a:off x="3938457" y="2601457"/>
            <a:ext cx="1826873" cy="206897"/>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344" name="Google Shape;3713;p299"/>
          <p:cNvSpPr txBox="1"/>
          <p:nvPr/>
        </p:nvSpPr>
        <p:spPr>
          <a:xfrm>
            <a:off x="3112642" y="1781999"/>
            <a:ext cx="473266" cy="383559"/>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lnSpc>
                <a:spcPct val="90000"/>
              </a:lnSpc>
              <a:defRPr b="1" sz="1000">
                <a:solidFill>
                  <a:srgbClr val="11567F"/>
                </a:solidFill>
              </a:defRPr>
            </a:lvl1pPr>
          </a:lstStyle>
          <a:p>
            <a:pPr/>
            <a:r>
              <a:t>Data Load</a:t>
            </a:r>
          </a:p>
        </p:txBody>
      </p:sp>
      <p:sp>
        <p:nvSpPr>
          <p:cNvPr id="1345" name="Google Shape;3714;p299"/>
          <p:cNvSpPr/>
          <p:nvPr/>
        </p:nvSpPr>
        <p:spPr>
          <a:xfrm flipH="1" rot="10800000">
            <a:off x="2717965" y="1901785"/>
            <a:ext cx="401601" cy="2024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solidFill>
              <a:srgbClr val="29B5E8"/>
            </a:solidFill>
          </a:ln>
        </p:spPr>
        <p:txBody>
          <a:bodyPr lIns="0" tIns="0" rIns="0" bIns="0" anchor="ctr"/>
          <a:lstStyle/>
          <a:p>
            <a:pPr algn="ctr" defTabSz="1219200">
              <a:defRPr sz="1000">
                <a:solidFill>
                  <a:srgbClr val="FFFFFF"/>
                </a:solidFill>
              </a:defRPr>
            </a:pPr>
          </a:p>
        </p:txBody>
      </p:sp>
      <p:grpSp>
        <p:nvGrpSpPr>
          <p:cNvPr id="1348" name="Google Shape;3715;p299"/>
          <p:cNvGrpSpPr/>
          <p:nvPr/>
        </p:nvGrpSpPr>
        <p:grpSpPr>
          <a:xfrm>
            <a:off x="3621406" y="1906783"/>
            <a:ext cx="291494" cy="294182"/>
            <a:chOff x="0" y="0"/>
            <a:chExt cx="291493" cy="294180"/>
          </a:xfrm>
        </p:grpSpPr>
        <p:sp>
          <p:nvSpPr>
            <p:cNvPr id="1346" name="Google Shape;3716;p299"/>
            <p:cNvSpPr/>
            <p:nvPr/>
          </p:nvSpPr>
          <p:spPr>
            <a:xfrm>
              <a:off x="0" y="0"/>
              <a:ext cx="285366" cy="29418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47" name="Google Shape;3717;p299"/>
            <p:cNvSpPr txBox="1"/>
            <p:nvPr/>
          </p:nvSpPr>
          <p:spPr>
            <a:xfrm>
              <a:off x="7826" y="21936"/>
              <a:ext cx="283668" cy="2328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800">
                  <a:solidFill>
                    <a:srgbClr val="FFFFFF"/>
                  </a:solidFill>
                </a:defRPr>
              </a:lvl1pPr>
            </a:lstStyle>
            <a:p>
              <a:pPr/>
              <a:r>
                <a:t>XS</a:t>
              </a:r>
            </a:p>
          </p:txBody>
        </p:sp>
      </p:grpSp>
      <p:sp>
        <p:nvSpPr>
          <p:cNvPr id="1349" name="Google Shape;3718;p299"/>
          <p:cNvSpPr/>
          <p:nvPr/>
        </p:nvSpPr>
        <p:spPr>
          <a:xfrm flipH="1" rot="12711786">
            <a:off x="6507077" y="4017561"/>
            <a:ext cx="1826892" cy="192582"/>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350" name="Google Shape;3719;p299"/>
          <p:cNvSpPr/>
          <p:nvPr/>
        </p:nvSpPr>
        <p:spPr>
          <a:xfrm flipH="1" rot="1926306">
            <a:off x="6357551" y="4188670"/>
            <a:ext cx="1997464" cy="194108"/>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grpSp>
        <p:nvGrpSpPr>
          <p:cNvPr id="1353" name="Google Shape;3720;p299"/>
          <p:cNvGrpSpPr/>
          <p:nvPr/>
        </p:nvGrpSpPr>
        <p:grpSpPr>
          <a:xfrm>
            <a:off x="3680026" y="4610038"/>
            <a:ext cx="367120" cy="378461"/>
            <a:chOff x="0" y="0"/>
            <a:chExt cx="367119" cy="378460"/>
          </a:xfrm>
        </p:grpSpPr>
        <p:sp>
          <p:nvSpPr>
            <p:cNvPr id="1351" name="Google Shape;3721;p299"/>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52" name="Google Shape;3722;p299"/>
            <p:cNvSpPr txBox="1"/>
            <p:nvPr/>
          </p:nvSpPr>
          <p:spPr>
            <a:xfrm>
              <a:off x="27806"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grpSp>
        <p:nvGrpSpPr>
          <p:cNvPr id="1356" name="Google Shape;3723;p299"/>
          <p:cNvGrpSpPr/>
          <p:nvPr/>
        </p:nvGrpSpPr>
        <p:grpSpPr>
          <a:xfrm>
            <a:off x="8378476" y="4694054"/>
            <a:ext cx="367120" cy="378461"/>
            <a:chOff x="0" y="0"/>
            <a:chExt cx="367119" cy="378460"/>
          </a:xfrm>
        </p:grpSpPr>
        <p:sp>
          <p:nvSpPr>
            <p:cNvPr id="1354" name="Google Shape;3724;p299"/>
            <p:cNvSpPr/>
            <p:nvPr/>
          </p:nvSpPr>
          <p:spPr>
            <a:xfrm>
              <a:off x="0" y="0"/>
              <a:ext cx="367120" cy="378461"/>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55" name="Google Shape;3725;p299"/>
            <p:cNvSpPr txBox="1"/>
            <p:nvPr/>
          </p:nvSpPr>
          <p:spPr>
            <a:xfrm>
              <a:off x="27807" y="17654"/>
              <a:ext cx="315668" cy="319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a:solidFill>
                    <a:srgbClr val="FFFFFF"/>
                  </a:solidFill>
                </a:defRPr>
              </a:lvl1pPr>
            </a:lstStyle>
            <a:p>
              <a:pPr/>
              <a:r>
                <a:t>S </a:t>
              </a:r>
            </a:p>
          </p:txBody>
        </p:sp>
      </p:grpSp>
      <p:sp>
        <p:nvSpPr>
          <p:cNvPr id="1357" name="Google Shape;3726;p299"/>
          <p:cNvSpPr txBox="1"/>
          <p:nvPr/>
        </p:nvSpPr>
        <p:spPr>
          <a:xfrm>
            <a:off x="1816543" y="4978815"/>
            <a:ext cx="1652468"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r" defTabSz="1219200">
              <a:defRPr b="1" sz="1000">
                <a:solidFill>
                  <a:srgbClr val="11567F"/>
                </a:solidFill>
              </a:defRPr>
            </a:lvl1pPr>
          </a:lstStyle>
          <a:p>
            <a:pPr/>
            <a:r>
              <a:t>Data Transformation</a:t>
            </a:r>
          </a:p>
        </p:txBody>
      </p:sp>
      <p:pic>
        <p:nvPicPr>
          <p:cNvPr id="1358" name="Google Shape;3727;p299" descr="Google Shape;3727;p299"/>
          <p:cNvPicPr>
            <a:picLocks noChangeAspect="1"/>
          </p:cNvPicPr>
          <p:nvPr/>
        </p:nvPicPr>
        <p:blipFill>
          <a:blip r:embed="rId50">
            <a:extLst/>
          </a:blip>
          <a:stretch>
            <a:fillRect/>
          </a:stretch>
        </p:blipFill>
        <p:spPr>
          <a:xfrm>
            <a:off x="2873106" y="4588274"/>
            <a:ext cx="437601" cy="437601"/>
          </a:xfrm>
          <a:prstGeom prst="rect">
            <a:avLst/>
          </a:prstGeom>
          <a:ln w="12700">
            <a:miter lim="400000"/>
          </a:ln>
        </p:spPr>
      </p:pic>
      <p:sp>
        <p:nvSpPr>
          <p:cNvPr id="1359" name="Google Shape;3728;p299"/>
          <p:cNvSpPr txBox="1"/>
          <p:nvPr/>
        </p:nvSpPr>
        <p:spPr>
          <a:xfrm>
            <a:off x="362499" y="5187633"/>
            <a:ext cx="2413601"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defTabSz="1219200">
              <a:spcBef>
                <a:spcPts val="200"/>
              </a:spcBef>
              <a:defRPr b="1" sz="1200">
                <a:solidFill>
                  <a:srgbClr val="11567F"/>
                </a:solidFill>
              </a:defRPr>
            </a:lvl1pPr>
          </a:lstStyle>
          <a:p>
            <a:pPr/>
            <a:r>
              <a:t>Intelligent Infrastructure:</a:t>
            </a:r>
          </a:p>
        </p:txBody>
      </p:sp>
      <p:sp>
        <p:nvSpPr>
          <p:cNvPr id="1360" name="Google Shape;3729;p299"/>
          <p:cNvSpPr txBox="1"/>
          <p:nvPr/>
        </p:nvSpPr>
        <p:spPr>
          <a:xfrm>
            <a:off x="362499" y="6272466"/>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Transactional Control</a:t>
            </a:r>
          </a:p>
        </p:txBody>
      </p:sp>
      <p:sp>
        <p:nvSpPr>
          <p:cNvPr id="1361" name="Google Shape;3730;p299"/>
          <p:cNvSpPr txBox="1"/>
          <p:nvPr/>
        </p:nvSpPr>
        <p:spPr>
          <a:xfrm>
            <a:off x="362499" y="5525166"/>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Logical Model</a:t>
            </a:r>
          </a:p>
        </p:txBody>
      </p:sp>
      <p:sp>
        <p:nvSpPr>
          <p:cNvPr id="1362" name="Google Shape;3731;p299"/>
          <p:cNvSpPr txBox="1"/>
          <p:nvPr/>
        </p:nvSpPr>
        <p:spPr>
          <a:xfrm>
            <a:off x="362499" y="5774250"/>
            <a:ext cx="24136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Security</a:t>
            </a:r>
          </a:p>
        </p:txBody>
      </p:sp>
      <p:sp>
        <p:nvSpPr>
          <p:cNvPr id="1363" name="Google Shape;3732;p299"/>
          <p:cNvSpPr txBox="1"/>
          <p:nvPr/>
        </p:nvSpPr>
        <p:spPr>
          <a:xfrm>
            <a:off x="362499" y="6023350"/>
            <a:ext cx="2413601" cy="13554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207009" indent="-120648" defTabSz="1219200">
              <a:spcBef>
                <a:spcPts val="200"/>
              </a:spcBef>
              <a:buClr>
                <a:srgbClr val="666666"/>
              </a:buClr>
              <a:buSzPts val="1000"/>
              <a:buFont typeface="Arial"/>
              <a:buChar char="●"/>
              <a:defRPr sz="1000">
                <a:solidFill>
                  <a:srgbClr val="666666"/>
                </a:solidFill>
              </a:defRPr>
            </a:lvl1pPr>
          </a:lstStyle>
          <a:p>
            <a:pPr/>
            <a:r>
              <a:t>Query Planning &amp; Optimization</a:t>
            </a:r>
          </a:p>
        </p:txBody>
      </p:sp>
      <p:grpSp>
        <p:nvGrpSpPr>
          <p:cNvPr id="1368" name="Google Shape;3733;p299"/>
          <p:cNvGrpSpPr/>
          <p:nvPr/>
        </p:nvGrpSpPr>
        <p:grpSpPr>
          <a:xfrm>
            <a:off x="3564530" y="4330599"/>
            <a:ext cx="599994" cy="952935"/>
            <a:chOff x="0" y="0"/>
            <a:chExt cx="599993" cy="952933"/>
          </a:xfrm>
        </p:grpSpPr>
        <p:sp>
          <p:nvSpPr>
            <p:cNvPr id="1364" name="Google Shape;3734;p299"/>
            <p:cNvSpPr/>
            <p:nvPr/>
          </p:nvSpPr>
          <p:spPr>
            <a:xfrm>
              <a:off x="0" y="164941"/>
              <a:ext cx="599994" cy="618520"/>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65" name="Google Shape;3735;p299"/>
            <p:cNvSpPr txBox="1"/>
            <p:nvPr/>
          </p:nvSpPr>
          <p:spPr>
            <a:xfrm>
              <a:off x="101260" y="277216"/>
              <a:ext cx="440067" cy="3438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600">
                  <a:solidFill>
                    <a:srgbClr val="FFFFFF"/>
                  </a:solidFill>
                </a:defRPr>
              </a:lvl1pPr>
            </a:lstStyle>
            <a:p>
              <a:pPr/>
              <a:r>
                <a:t>XL</a:t>
              </a:r>
            </a:p>
          </p:txBody>
        </p:sp>
        <p:sp>
          <p:nvSpPr>
            <p:cNvPr id="1366" name="Google Shape;3736;p299"/>
            <p:cNvSpPr/>
            <p:nvPr/>
          </p:nvSpPr>
          <p:spPr>
            <a:xfrm>
              <a:off x="183936" y="0"/>
              <a:ext cx="232801" cy="32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38"/>
                  </a:moveTo>
                  <a:lnTo>
                    <a:pt x="10800" y="0"/>
                  </a:lnTo>
                  <a:lnTo>
                    <a:pt x="21600" y="12438"/>
                  </a:lnTo>
                  <a:lnTo>
                    <a:pt x="16200" y="12438"/>
                  </a:lnTo>
                  <a:lnTo>
                    <a:pt x="16200" y="21600"/>
                  </a:lnTo>
                  <a:lnTo>
                    <a:pt x="5400" y="21600"/>
                  </a:lnTo>
                  <a:lnTo>
                    <a:pt x="5400" y="12438"/>
                  </a:lnTo>
                  <a:close/>
                </a:path>
              </a:pathLst>
            </a:cu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367" name="Google Shape;3737;p299"/>
            <p:cNvSpPr/>
            <p:nvPr/>
          </p:nvSpPr>
          <p:spPr>
            <a:xfrm flipH="1" rot="10800000">
              <a:off x="183936" y="624533"/>
              <a:ext cx="232801" cy="32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2438"/>
                  </a:moveTo>
                  <a:lnTo>
                    <a:pt x="10800" y="0"/>
                  </a:lnTo>
                  <a:lnTo>
                    <a:pt x="21600" y="12438"/>
                  </a:lnTo>
                  <a:lnTo>
                    <a:pt x="16200" y="12438"/>
                  </a:lnTo>
                  <a:lnTo>
                    <a:pt x="16200" y="21600"/>
                  </a:lnTo>
                  <a:lnTo>
                    <a:pt x="5400" y="21600"/>
                  </a:lnTo>
                  <a:lnTo>
                    <a:pt x="5400" y="12438"/>
                  </a:lnTo>
                  <a:close/>
                </a:path>
              </a:pathLst>
            </a:cu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grpSp>
        <p:nvGrpSpPr>
          <p:cNvPr id="1380" name="Google Shape;3738;p299"/>
          <p:cNvGrpSpPr/>
          <p:nvPr/>
        </p:nvGrpSpPr>
        <p:grpSpPr>
          <a:xfrm>
            <a:off x="4532247" y="4115428"/>
            <a:ext cx="401131" cy="444643"/>
            <a:chOff x="0" y="0"/>
            <a:chExt cx="401130" cy="444642"/>
          </a:xfrm>
        </p:grpSpPr>
        <p:sp>
          <p:nvSpPr>
            <p:cNvPr id="1369" name="Google Shape;3739;p299"/>
            <p:cNvSpPr/>
            <p:nvPr/>
          </p:nvSpPr>
          <p:spPr>
            <a:xfrm>
              <a:off x="0" y="85732"/>
              <a:ext cx="401052" cy="358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70" name="Google Shape;3740;p299"/>
            <p:cNvSpPr/>
            <p:nvPr/>
          </p:nvSpPr>
          <p:spPr>
            <a:xfrm>
              <a:off x="0" y="264460"/>
              <a:ext cx="401052" cy="857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71" name="Google Shape;3741;p299"/>
            <p:cNvSpPr/>
            <p:nvPr/>
          </p:nvSpPr>
          <p:spPr>
            <a:xfrm>
              <a:off x="0" y="170010"/>
              <a:ext cx="401052" cy="84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72" name="Google Shape;3742;p299"/>
            <p:cNvSpPr/>
            <p:nvPr/>
          </p:nvSpPr>
          <p:spPr>
            <a:xfrm>
              <a:off x="0" y="0"/>
              <a:ext cx="401131" cy="170081"/>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373" name="Google Shape;3743;p299"/>
            <p:cNvSpPr/>
            <p:nvPr/>
          </p:nvSpPr>
          <p:spPr>
            <a:xfrm>
              <a:off x="211405" y="99533"/>
              <a:ext cx="72320" cy="40441"/>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4" name="Google Shape;3744;p299"/>
            <p:cNvSpPr/>
            <p:nvPr/>
          </p:nvSpPr>
          <p:spPr>
            <a:xfrm>
              <a:off x="117561" y="99536"/>
              <a:ext cx="72410" cy="40308"/>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5" name="Google Shape;3745;p299"/>
            <p:cNvSpPr/>
            <p:nvPr/>
          </p:nvSpPr>
          <p:spPr>
            <a:xfrm>
              <a:off x="93460" y="64779"/>
              <a:ext cx="72287" cy="40528"/>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6" name="Google Shape;3746;p299"/>
            <p:cNvSpPr/>
            <p:nvPr/>
          </p:nvSpPr>
          <p:spPr>
            <a:xfrm>
              <a:off x="117310" y="30071"/>
              <a:ext cx="72403" cy="40335"/>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7" name="Google Shape;3747;p299"/>
            <p:cNvSpPr/>
            <p:nvPr/>
          </p:nvSpPr>
          <p:spPr>
            <a:xfrm>
              <a:off x="211405" y="30071"/>
              <a:ext cx="72320" cy="40435"/>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8" name="Google Shape;3748;p299"/>
            <p:cNvSpPr/>
            <p:nvPr/>
          </p:nvSpPr>
          <p:spPr>
            <a:xfrm>
              <a:off x="175705" y="72233"/>
              <a:ext cx="49809" cy="25559"/>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379" name="Google Shape;3749;p299"/>
            <p:cNvSpPr/>
            <p:nvPr/>
          </p:nvSpPr>
          <p:spPr>
            <a:xfrm>
              <a:off x="235506" y="64931"/>
              <a:ext cx="72277" cy="40305"/>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sp>
        <p:nvSpPr>
          <p:cNvPr id="1381" name="Google Shape;3750;p299"/>
          <p:cNvSpPr/>
          <p:nvPr/>
        </p:nvSpPr>
        <p:spPr>
          <a:xfrm flipH="1" rot="19860696">
            <a:off x="4955394" y="3817070"/>
            <a:ext cx="672676" cy="210925"/>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382" name="Google Shape;3751;p299"/>
          <p:cNvSpPr txBox="1"/>
          <p:nvPr/>
        </p:nvSpPr>
        <p:spPr>
          <a:xfrm>
            <a:off x="4391789" y="4576006"/>
            <a:ext cx="682067" cy="257413"/>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spAutoFit/>
          </a:bodyPr>
          <a:lstStyle>
            <a:lvl1pPr algn="ctr" defTabSz="1219200">
              <a:defRPr b="1" sz="1000">
                <a:solidFill>
                  <a:srgbClr val="262626"/>
                </a:solidFill>
              </a:defRPr>
            </a:lvl1pPr>
          </a:lstStyle>
          <a:p>
            <a:pPr/>
            <a:r>
              <a:t>Clone</a:t>
            </a:r>
          </a:p>
        </p:txBody>
      </p:sp>
      <p:sp>
        <p:nvSpPr>
          <p:cNvPr id="1383" name="Google Shape;3752;p299"/>
          <p:cNvSpPr txBox="1"/>
          <p:nvPr/>
        </p:nvSpPr>
        <p:spPr>
          <a:xfrm>
            <a:off x="5091666" y="6234536"/>
            <a:ext cx="1992801" cy="172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219200">
              <a:defRPr b="1" sz="1200">
                <a:solidFill>
                  <a:srgbClr val="11567F"/>
                </a:solidFill>
              </a:defRPr>
            </a:lvl1pPr>
          </a:lstStyle>
          <a:p>
            <a:pPr/>
            <a:r>
              <a:t>Finance/DBAs</a:t>
            </a:r>
          </a:p>
        </p:txBody>
      </p:sp>
      <p:sp>
        <p:nvSpPr>
          <p:cNvPr id="1384" name="Google Shape;3753;p299"/>
          <p:cNvSpPr txBox="1"/>
          <p:nvPr/>
        </p:nvSpPr>
        <p:spPr>
          <a:xfrm>
            <a:off x="3096266" y="5315133"/>
            <a:ext cx="1538801" cy="172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219200">
              <a:defRPr b="1" sz="1200">
                <a:solidFill>
                  <a:srgbClr val="11567F"/>
                </a:solidFill>
              </a:defRPr>
            </a:lvl1pPr>
          </a:lstStyle>
          <a:p>
            <a:pPr/>
            <a:r>
              <a:t>DevOps</a:t>
            </a:r>
          </a:p>
        </p:txBody>
      </p:sp>
      <p:grpSp>
        <p:nvGrpSpPr>
          <p:cNvPr id="1387" name="Google Shape;3754;p299"/>
          <p:cNvGrpSpPr/>
          <p:nvPr/>
        </p:nvGrpSpPr>
        <p:grpSpPr>
          <a:xfrm>
            <a:off x="8320931" y="1768916"/>
            <a:ext cx="423405" cy="436482"/>
            <a:chOff x="0" y="0"/>
            <a:chExt cx="423404" cy="436481"/>
          </a:xfrm>
        </p:grpSpPr>
        <p:sp>
          <p:nvSpPr>
            <p:cNvPr id="1385" name="Google Shape;3755;p299"/>
            <p:cNvSpPr/>
            <p:nvPr/>
          </p:nvSpPr>
          <p:spPr>
            <a:xfrm>
              <a:off x="0" y="0"/>
              <a:ext cx="423405" cy="436482"/>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86" name="Google Shape;3756;p299"/>
            <p:cNvSpPr txBox="1"/>
            <p:nvPr/>
          </p:nvSpPr>
          <p:spPr>
            <a:xfrm>
              <a:off x="8016" y="8828"/>
              <a:ext cx="410141" cy="405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000">
                  <a:solidFill>
                    <a:srgbClr val="FFFFFF"/>
                  </a:solidFill>
                </a:defRPr>
              </a:lvl1pPr>
            </a:lstStyle>
            <a:p>
              <a:pPr/>
              <a:r>
                <a:t>M</a:t>
              </a:r>
            </a:p>
          </p:txBody>
        </p:sp>
      </p:grpSp>
      <p:sp>
        <p:nvSpPr>
          <p:cNvPr id="1388" name="Google Shape;3757;p299"/>
          <p:cNvSpPr/>
          <p:nvPr/>
        </p:nvSpPr>
        <p:spPr>
          <a:xfrm rot="16200000">
            <a:off x="8169898" y="1907707"/>
            <a:ext cx="204001" cy="145601"/>
          </a:xfrm>
          <a:prstGeom prst="triangle">
            <a:avLst/>
          </a:prstGeom>
          <a:solidFill>
            <a:srgbClr val="11567F"/>
          </a:solidFill>
          <a:ln w="12700">
            <a:miter lim="400000"/>
          </a:ln>
        </p:spPr>
        <p:txBody>
          <a:bodyPr lIns="0" tIns="0" rIns="0" bIns="0" anchor="ctr"/>
          <a:lstStyle/>
          <a:p>
            <a:pPr defTabSz="1219200">
              <a:defRPr sz="1800">
                <a:solidFill>
                  <a:srgbClr val="000000"/>
                </a:solidFill>
              </a:defRPr>
            </a:pPr>
          </a:p>
        </p:txBody>
      </p:sp>
      <p:sp>
        <p:nvSpPr>
          <p:cNvPr id="1389" name="Google Shape;3758;p299"/>
          <p:cNvSpPr/>
          <p:nvPr/>
        </p:nvSpPr>
        <p:spPr>
          <a:xfrm flipH="1" rot="5400000">
            <a:off x="8698289" y="1907707"/>
            <a:ext cx="204001" cy="145601"/>
          </a:xfrm>
          <a:prstGeom prst="triangle">
            <a:avLst/>
          </a:prstGeom>
          <a:solidFill>
            <a:srgbClr val="11567F"/>
          </a:solidFill>
          <a:ln w="12700">
            <a:miter lim="400000"/>
          </a:ln>
        </p:spPr>
        <p:txBody>
          <a:bodyPr lIns="0" tIns="0" rIns="0" bIns="0" anchor="ctr"/>
          <a:lstStyle/>
          <a:p>
            <a:pPr defTabSz="1219200">
              <a:defRPr sz="1800">
                <a:solidFill>
                  <a:srgbClr val="000000"/>
                </a:solidFill>
              </a:defRPr>
            </a:pPr>
          </a:p>
        </p:txBody>
      </p:sp>
      <p:grpSp>
        <p:nvGrpSpPr>
          <p:cNvPr id="1395" name="Google Shape;3759;p299"/>
          <p:cNvGrpSpPr/>
          <p:nvPr/>
        </p:nvGrpSpPr>
        <p:grpSpPr>
          <a:xfrm>
            <a:off x="8932429" y="1768916"/>
            <a:ext cx="674001" cy="436482"/>
            <a:chOff x="0" y="0"/>
            <a:chExt cx="674000" cy="436481"/>
          </a:xfrm>
        </p:grpSpPr>
        <p:grpSp>
          <p:nvGrpSpPr>
            <p:cNvPr id="1392" name="Google Shape;3760;p299"/>
            <p:cNvGrpSpPr/>
            <p:nvPr/>
          </p:nvGrpSpPr>
          <p:grpSpPr>
            <a:xfrm>
              <a:off x="121724" y="0"/>
              <a:ext cx="423405" cy="436482"/>
              <a:chOff x="0" y="0"/>
              <a:chExt cx="423404" cy="436481"/>
            </a:xfrm>
          </p:grpSpPr>
          <p:sp>
            <p:nvSpPr>
              <p:cNvPr id="1390" name="Google Shape;3761;p299"/>
              <p:cNvSpPr/>
              <p:nvPr/>
            </p:nvSpPr>
            <p:spPr>
              <a:xfrm>
                <a:off x="0" y="0"/>
                <a:ext cx="423405" cy="436482"/>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noFill/>
                <a:miter lim="400000"/>
              </a:ln>
              <a:effectLst/>
            </p:spPr>
            <p:txBody>
              <a:bodyPr wrap="square" lIns="0" tIns="0" rIns="0" bIns="0" numCol="1" anchor="t">
                <a:noAutofit/>
              </a:bodyPr>
              <a:lstStyle/>
              <a:p>
                <a:pPr defTabSz="1219200">
                  <a:defRPr sz="7600">
                    <a:solidFill>
                      <a:srgbClr val="262626"/>
                    </a:solidFill>
                  </a:defRPr>
                </a:pPr>
              </a:p>
            </p:txBody>
          </p:sp>
          <p:sp>
            <p:nvSpPr>
              <p:cNvPr id="1391" name="Google Shape;3762;p299"/>
              <p:cNvSpPr txBox="1"/>
              <p:nvPr/>
            </p:nvSpPr>
            <p:spPr>
              <a:xfrm>
                <a:off x="8016" y="8828"/>
                <a:ext cx="410139" cy="405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000">
                    <a:solidFill>
                      <a:srgbClr val="FFFFFF"/>
                    </a:solidFill>
                  </a:defRPr>
                </a:lvl1pPr>
              </a:lstStyle>
              <a:p>
                <a:pPr/>
                <a:r>
                  <a:t>M</a:t>
                </a:r>
              </a:p>
            </p:txBody>
          </p:sp>
        </p:grpSp>
        <p:sp>
          <p:nvSpPr>
            <p:cNvPr id="1393" name="Google Shape;3763;p299"/>
            <p:cNvSpPr/>
            <p:nvPr/>
          </p:nvSpPr>
          <p:spPr>
            <a:xfrm rot="16200000">
              <a:off x="-29155" y="138736"/>
              <a:ext cx="204084" cy="145774"/>
            </a:xfrm>
            <a:prstGeom prst="triangl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394" name="Google Shape;3764;p299"/>
            <p:cNvSpPr/>
            <p:nvPr/>
          </p:nvSpPr>
          <p:spPr>
            <a:xfrm flipH="1" rot="5400000">
              <a:off x="499072" y="138735"/>
              <a:ext cx="204083" cy="145775"/>
            </a:xfrm>
            <a:prstGeom prst="triangl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sp>
        <p:nvSpPr>
          <p:cNvPr id="1396" name="Google Shape;3765;p299"/>
          <p:cNvSpPr txBox="1"/>
          <p:nvPr/>
        </p:nvSpPr>
        <p:spPr>
          <a:xfrm>
            <a:off x="8122965" y="2289617"/>
            <a:ext cx="1544934" cy="288784"/>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lvl1pPr algn="ctr" defTabSz="1219200">
              <a:defRPr>
                <a:solidFill>
                  <a:srgbClr val="11567F"/>
                </a:solidFill>
              </a:defRPr>
            </a:lvl1pPr>
          </a:lstStyle>
          <a:p>
            <a:pPr/>
            <a:r>
              <a:t>Multi-cluster</a:t>
            </a:r>
          </a:p>
        </p:txBody>
      </p:sp>
      <p:grpSp>
        <p:nvGrpSpPr>
          <p:cNvPr id="1400" name="Google Shape;3766;p299"/>
          <p:cNvGrpSpPr/>
          <p:nvPr/>
        </p:nvGrpSpPr>
        <p:grpSpPr>
          <a:xfrm>
            <a:off x="8800074" y="2147609"/>
            <a:ext cx="193556" cy="37833"/>
            <a:chOff x="0" y="0"/>
            <a:chExt cx="193555" cy="37832"/>
          </a:xfrm>
        </p:grpSpPr>
        <p:sp>
          <p:nvSpPr>
            <p:cNvPr id="1397" name="Google Shape;3767;p299"/>
            <p:cNvSpPr/>
            <p:nvPr/>
          </p:nvSpPr>
          <p:spPr>
            <a:xfrm>
              <a:off x="-1" y="-1"/>
              <a:ext cx="37833" cy="37834"/>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398" name="Google Shape;3768;p299"/>
            <p:cNvSpPr/>
            <p:nvPr/>
          </p:nvSpPr>
          <p:spPr>
            <a:xfrm>
              <a:off x="77861" y="-1"/>
              <a:ext cx="37833" cy="37834"/>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sp>
          <p:nvSpPr>
            <p:cNvPr id="1399" name="Google Shape;3769;p299"/>
            <p:cNvSpPr/>
            <p:nvPr/>
          </p:nvSpPr>
          <p:spPr>
            <a:xfrm>
              <a:off x="155723" y="-1"/>
              <a:ext cx="37833" cy="37834"/>
            </a:xfrm>
            <a:prstGeom prst="ellipse">
              <a:avLst/>
            </a:prstGeom>
            <a:solidFill>
              <a:srgbClr val="11567F"/>
            </a:solidFill>
            <a:ln w="12700" cap="flat">
              <a:noFill/>
              <a:miter lim="400000"/>
            </a:ln>
            <a:effectLst/>
          </p:spPr>
          <p:txBody>
            <a:bodyPr wrap="square" lIns="0" tIns="0" rIns="0" bIns="0" numCol="1" anchor="ctr">
              <a:noAutofit/>
            </a:bodyPr>
            <a:lstStyle/>
            <a:p>
              <a:pPr defTabSz="1219200">
                <a:defRPr sz="1800">
                  <a:solidFill>
                    <a:srgbClr val="000000"/>
                  </a:solidFill>
                </a:defRPr>
              </a:pPr>
            </a:p>
          </p:txBody>
        </p:sp>
      </p:grpSp>
      <p:sp>
        <p:nvSpPr>
          <p:cNvPr id="1401" name="Google Shape;3770;p299"/>
          <p:cNvSpPr/>
          <p:nvPr/>
        </p:nvSpPr>
        <p:spPr>
          <a:xfrm rot="5405149">
            <a:off x="5833400" y="4208300"/>
            <a:ext cx="534001" cy="206801"/>
          </a:xfrm>
          <a:prstGeom prst="rightArrow">
            <a:avLst>
              <a:gd name="adj1" fmla="val 50000"/>
              <a:gd name="adj2" fmla="val 50000"/>
            </a:avLst>
          </a:prstGeom>
          <a:gradFill>
            <a:gsLst>
              <a:gs pos="0">
                <a:srgbClr val="29B5E8">
                  <a:alpha val="85882"/>
                </a:srgbClr>
              </a:gs>
              <a:gs pos="33000">
                <a:srgbClr val="29B5E8">
                  <a:alpha val="85882"/>
                </a:srgbClr>
              </a:gs>
              <a:gs pos="100000">
                <a:srgbClr val="29B5E8">
                  <a:alpha val="0"/>
                </a:srgbClr>
              </a:gs>
            </a:gsLst>
            <a:lin ang="10800025"/>
          </a:gradFill>
          <a:ln w="12700">
            <a:miter lim="400000"/>
          </a:ln>
        </p:spPr>
        <p:txBody>
          <a:bodyPr lIns="0" tIns="0" rIns="0" bIns="0" anchor="ctr"/>
          <a:lstStyle/>
          <a:p>
            <a:pPr algn="ctr" defTabSz="1219200">
              <a:defRPr sz="1000">
                <a:solidFill>
                  <a:srgbClr val="FFFFFF"/>
                </a:solidFill>
              </a:defRPr>
            </a:pPr>
          </a:p>
        </p:txBody>
      </p:sp>
      <p:sp>
        <p:nvSpPr>
          <p:cNvPr id="1402" name="Google Shape;3771;p299"/>
          <p:cNvSpPr txBox="1"/>
          <p:nvPr/>
        </p:nvSpPr>
        <p:spPr>
          <a:xfrm>
            <a:off x="5488399" y="5048033"/>
            <a:ext cx="1199201" cy="26169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defTabSz="1219200">
              <a:lnSpc>
                <a:spcPct val="90000"/>
              </a:lnSpc>
              <a:defRPr b="1" sz="1000">
                <a:solidFill>
                  <a:srgbClr val="262626"/>
                </a:solidFill>
              </a:defRPr>
            </a:pPr>
            <a:r>
              <a:t>Data Protection</a:t>
            </a:r>
          </a:p>
          <a:p>
            <a:pPr algn="ctr" defTabSz="1219200">
              <a:lnSpc>
                <a:spcPct val="90000"/>
              </a:lnSpc>
              <a:defRPr b="1" sz="1000">
                <a:solidFill>
                  <a:srgbClr val="262626"/>
                </a:solidFill>
              </a:defRPr>
            </a:pPr>
            <a:r>
              <a:t>&amp; time travel</a:t>
            </a:r>
          </a:p>
        </p:txBody>
      </p:sp>
      <p:pic>
        <p:nvPicPr>
          <p:cNvPr id="1403" name="Google Shape;3772;p299" descr="Google Shape;3772;p299"/>
          <p:cNvPicPr>
            <a:picLocks noChangeAspect="1"/>
          </p:cNvPicPr>
          <p:nvPr/>
        </p:nvPicPr>
        <p:blipFill>
          <a:blip r:embed="rId7">
            <a:extLst/>
          </a:blip>
          <a:stretch>
            <a:fillRect/>
          </a:stretch>
        </p:blipFill>
        <p:spPr>
          <a:xfrm>
            <a:off x="5908945" y="4633353"/>
            <a:ext cx="360001" cy="360001"/>
          </a:xfrm>
          <a:prstGeom prst="rect">
            <a:avLst/>
          </a:prstGeom>
          <a:ln w="12700">
            <a:miter lim="400000"/>
          </a:ln>
        </p:spPr>
      </p:pic>
      <p:grpSp>
        <p:nvGrpSpPr>
          <p:cNvPr id="1475" name="Google Shape;3773;p299"/>
          <p:cNvGrpSpPr/>
          <p:nvPr/>
        </p:nvGrpSpPr>
        <p:grpSpPr>
          <a:xfrm>
            <a:off x="6890465" y="2586606"/>
            <a:ext cx="5314324" cy="1902103"/>
            <a:chOff x="0" y="0"/>
            <a:chExt cx="5314323" cy="1902101"/>
          </a:xfrm>
        </p:grpSpPr>
        <p:grpSp>
          <p:nvGrpSpPr>
            <p:cNvPr id="1412" name="Google Shape;3774;p299"/>
            <p:cNvGrpSpPr/>
            <p:nvPr/>
          </p:nvGrpSpPr>
          <p:grpSpPr>
            <a:xfrm>
              <a:off x="2701516" y="14542"/>
              <a:ext cx="572495" cy="342424"/>
              <a:chOff x="0" y="0"/>
              <a:chExt cx="572493" cy="342423"/>
            </a:xfrm>
          </p:grpSpPr>
          <p:sp>
            <p:nvSpPr>
              <p:cNvPr id="1404" name="Google Shape;3775;p299"/>
              <p:cNvSpPr/>
              <p:nvPr/>
            </p:nvSpPr>
            <p:spPr>
              <a:xfrm>
                <a:off x="68507" y="-1"/>
                <a:ext cx="193477" cy="252867"/>
              </a:xfrm>
              <a:custGeom>
                <a:avLst/>
                <a:gdLst/>
                <a:ahLst/>
                <a:cxnLst>
                  <a:cxn ang="0">
                    <a:pos x="wd2" y="hd2"/>
                  </a:cxn>
                  <a:cxn ang="5400000">
                    <a:pos x="wd2" y="hd2"/>
                  </a:cxn>
                  <a:cxn ang="10800000">
                    <a:pos x="wd2" y="hd2"/>
                  </a:cxn>
                  <a:cxn ang="16200000">
                    <a:pos x="wd2" y="hd2"/>
                  </a:cxn>
                </a:cxnLst>
                <a:rect l="0" t="0" r="r" b="b"/>
                <a:pathLst>
                  <a:path w="21581" h="21488" fill="norm" stroke="1" extrusionOk="0">
                    <a:moveTo>
                      <a:pt x="4444" y="18313"/>
                    </a:moveTo>
                    <a:cubicBezTo>
                      <a:pt x="4873" y="18601"/>
                      <a:pt x="5281" y="18904"/>
                      <a:pt x="5668" y="19223"/>
                    </a:cubicBezTo>
                    <a:cubicBezTo>
                      <a:pt x="7113" y="20287"/>
                      <a:pt x="8753" y="21488"/>
                      <a:pt x="10748" y="21488"/>
                    </a:cubicBezTo>
                    <a:cubicBezTo>
                      <a:pt x="12744" y="21488"/>
                      <a:pt x="14421" y="20287"/>
                      <a:pt x="15828" y="19214"/>
                    </a:cubicBezTo>
                    <a:cubicBezTo>
                      <a:pt x="16215" y="18895"/>
                      <a:pt x="16624" y="18591"/>
                      <a:pt x="17052" y="18304"/>
                    </a:cubicBezTo>
                    <a:cubicBezTo>
                      <a:pt x="18817" y="17287"/>
                      <a:pt x="19934" y="15771"/>
                      <a:pt x="20137" y="14119"/>
                    </a:cubicBezTo>
                    <a:cubicBezTo>
                      <a:pt x="21065" y="13418"/>
                      <a:pt x="21584" y="12473"/>
                      <a:pt x="21582" y="11489"/>
                    </a:cubicBezTo>
                    <a:lnTo>
                      <a:pt x="21582" y="10916"/>
                    </a:lnTo>
                    <a:cubicBezTo>
                      <a:pt x="21579" y="10087"/>
                      <a:pt x="21209" y="9281"/>
                      <a:pt x="20529" y="8624"/>
                    </a:cubicBezTo>
                    <a:cubicBezTo>
                      <a:pt x="20443" y="5503"/>
                      <a:pt x="19415" y="3165"/>
                      <a:pt x="17469" y="1764"/>
                    </a:cubicBezTo>
                    <a:cubicBezTo>
                      <a:pt x="15702" y="531"/>
                      <a:pt x="13326" y="-102"/>
                      <a:pt x="10907" y="17"/>
                    </a:cubicBezTo>
                    <a:lnTo>
                      <a:pt x="10663" y="17"/>
                    </a:lnTo>
                    <a:cubicBezTo>
                      <a:pt x="8246" y="-112"/>
                      <a:pt x="5865" y="511"/>
                      <a:pt x="4089" y="1736"/>
                    </a:cubicBezTo>
                    <a:cubicBezTo>
                      <a:pt x="2155" y="3201"/>
                      <a:pt x="1139" y="5476"/>
                      <a:pt x="1054" y="8596"/>
                    </a:cubicBezTo>
                    <a:cubicBezTo>
                      <a:pt x="368" y="9252"/>
                      <a:pt x="-2" y="10059"/>
                      <a:pt x="1" y="10889"/>
                    </a:cubicBezTo>
                    <a:lnTo>
                      <a:pt x="1" y="11462"/>
                    </a:lnTo>
                    <a:cubicBezTo>
                      <a:pt x="-16" y="12454"/>
                      <a:pt x="499" y="13410"/>
                      <a:pt x="1433" y="14119"/>
                    </a:cubicBezTo>
                    <a:cubicBezTo>
                      <a:pt x="1612" y="15766"/>
                      <a:pt x="2702" y="17285"/>
                      <a:pt x="4444" y="18313"/>
                    </a:cubicBezTo>
                    <a:close/>
                    <a:moveTo>
                      <a:pt x="2951" y="10889"/>
                    </a:moveTo>
                    <a:cubicBezTo>
                      <a:pt x="2949" y="10476"/>
                      <a:pt x="3169" y="10080"/>
                      <a:pt x="3563" y="9788"/>
                    </a:cubicBezTo>
                    <a:cubicBezTo>
                      <a:pt x="3840" y="9580"/>
                      <a:pt x="3994" y="9298"/>
                      <a:pt x="3991" y="9006"/>
                    </a:cubicBezTo>
                    <a:cubicBezTo>
                      <a:pt x="3991" y="6276"/>
                      <a:pt x="4738" y="4366"/>
                      <a:pt x="6183" y="3283"/>
                    </a:cubicBezTo>
                    <a:cubicBezTo>
                      <a:pt x="7365" y="2501"/>
                      <a:pt x="8926" y="2114"/>
                      <a:pt x="10503" y="2210"/>
                    </a:cubicBezTo>
                    <a:lnTo>
                      <a:pt x="10920" y="2210"/>
                    </a:lnTo>
                    <a:cubicBezTo>
                      <a:pt x="12546" y="2087"/>
                      <a:pt x="14166" y="2476"/>
                      <a:pt x="15388" y="3283"/>
                    </a:cubicBezTo>
                    <a:cubicBezTo>
                      <a:pt x="16844" y="4366"/>
                      <a:pt x="17554" y="6285"/>
                      <a:pt x="17554" y="9006"/>
                    </a:cubicBezTo>
                    <a:cubicBezTo>
                      <a:pt x="17557" y="9298"/>
                      <a:pt x="17710" y="9578"/>
                      <a:pt x="17983" y="9788"/>
                    </a:cubicBezTo>
                    <a:cubicBezTo>
                      <a:pt x="18384" y="10076"/>
                      <a:pt x="18610" y="10474"/>
                      <a:pt x="18607" y="10889"/>
                    </a:cubicBezTo>
                    <a:lnTo>
                      <a:pt x="18607" y="11462"/>
                    </a:lnTo>
                    <a:cubicBezTo>
                      <a:pt x="18610" y="11880"/>
                      <a:pt x="18385" y="12280"/>
                      <a:pt x="17983" y="12572"/>
                    </a:cubicBezTo>
                    <a:lnTo>
                      <a:pt x="17628" y="12845"/>
                    </a:lnTo>
                    <a:cubicBezTo>
                      <a:pt x="17346" y="13048"/>
                      <a:pt x="17187" y="13327"/>
                      <a:pt x="17187" y="13618"/>
                    </a:cubicBezTo>
                    <a:cubicBezTo>
                      <a:pt x="17195" y="14770"/>
                      <a:pt x="16496" y="15862"/>
                      <a:pt x="15290" y="16584"/>
                    </a:cubicBezTo>
                    <a:cubicBezTo>
                      <a:pt x="14788" y="16875"/>
                      <a:pt x="14298" y="17248"/>
                      <a:pt x="13760" y="17630"/>
                    </a:cubicBezTo>
                    <a:cubicBezTo>
                      <a:pt x="12878" y="18286"/>
                      <a:pt x="11544" y="19268"/>
                      <a:pt x="10761" y="19268"/>
                    </a:cubicBezTo>
                    <a:cubicBezTo>
                      <a:pt x="9977" y="19268"/>
                      <a:pt x="8643" y="18286"/>
                      <a:pt x="7762" y="17630"/>
                    </a:cubicBezTo>
                    <a:cubicBezTo>
                      <a:pt x="7277" y="17262"/>
                      <a:pt x="6766" y="16913"/>
                      <a:pt x="6232" y="16584"/>
                    </a:cubicBezTo>
                    <a:cubicBezTo>
                      <a:pt x="5025" y="15862"/>
                      <a:pt x="4326" y="14770"/>
                      <a:pt x="4334" y="13618"/>
                    </a:cubicBezTo>
                    <a:cubicBezTo>
                      <a:pt x="4334" y="13329"/>
                      <a:pt x="4180" y="13051"/>
                      <a:pt x="3906" y="12845"/>
                    </a:cubicBezTo>
                    <a:lnTo>
                      <a:pt x="3539" y="12572"/>
                    </a:lnTo>
                    <a:cubicBezTo>
                      <a:pt x="3144" y="12277"/>
                      <a:pt x="2924" y="11878"/>
                      <a:pt x="2926" y="1146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05" name="Google Shape;3776;p299"/>
              <p:cNvSpPr/>
              <p:nvPr/>
            </p:nvSpPr>
            <p:spPr>
              <a:xfrm>
                <a:off x="108754" y="47399"/>
                <a:ext cx="113055" cy="56317"/>
              </a:xfrm>
              <a:custGeom>
                <a:avLst/>
                <a:gdLst/>
                <a:ahLst/>
                <a:cxnLst>
                  <a:cxn ang="0">
                    <a:pos x="wd2" y="hd2"/>
                  </a:cxn>
                  <a:cxn ang="5400000">
                    <a:pos x="wd2" y="hd2"/>
                  </a:cxn>
                  <a:cxn ang="10800000">
                    <a:pos x="wd2" y="hd2"/>
                  </a:cxn>
                  <a:cxn ang="16200000">
                    <a:pos x="wd2" y="hd2"/>
                  </a:cxn>
                </a:cxnLst>
                <a:rect l="0" t="0" r="r" b="b"/>
                <a:pathLst>
                  <a:path w="21373" h="21307" fill="norm" stroke="1" extrusionOk="0">
                    <a:moveTo>
                      <a:pt x="1394" y="21307"/>
                    </a:moveTo>
                    <a:cubicBezTo>
                      <a:pt x="1615" y="21305"/>
                      <a:pt x="1833" y="21223"/>
                      <a:pt x="2038" y="21064"/>
                    </a:cubicBezTo>
                    <a:cubicBezTo>
                      <a:pt x="4479" y="19090"/>
                      <a:pt x="6275" y="14919"/>
                      <a:pt x="6851" y="9884"/>
                    </a:cubicBezTo>
                    <a:cubicBezTo>
                      <a:pt x="10453" y="15973"/>
                      <a:pt x="15014" y="19475"/>
                      <a:pt x="19775" y="19808"/>
                    </a:cubicBezTo>
                    <a:cubicBezTo>
                      <a:pt x="20658" y="19808"/>
                      <a:pt x="21373" y="18412"/>
                      <a:pt x="21373" y="16689"/>
                    </a:cubicBezTo>
                    <a:cubicBezTo>
                      <a:pt x="21373" y="14967"/>
                      <a:pt x="20658" y="13570"/>
                      <a:pt x="19775" y="13570"/>
                    </a:cubicBezTo>
                    <a:cubicBezTo>
                      <a:pt x="12452" y="13570"/>
                      <a:pt x="6768" y="1094"/>
                      <a:pt x="6726" y="973"/>
                    </a:cubicBezTo>
                    <a:cubicBezTo>
                      <a:pt x="6232" y="-44"/>
                      <a:pt x="5451" y="-293"/>
                      <a:pt x="4818" y="365"/>
                    </a:cubicBezTo>
                    <a:cubicBezTo>
                      <a:pt x="4160" y="971"/>
                      <a:pt x="3800" y="2377"/>
                      <a:pt x="3946" y="3768"/>
                    </a:cubicBezTo>
                    <a:cubicBezTo>
                      <a:pt x="4411" y="8603"/>
                      <a:pt x="3127" y="13434"/>
                      <a:pt x="834" y="15474"/>
                    </a:cubicBezTo>
                    <a:cubicBezTo>
                      <a:pt x="59" y="16298"/>
                      <a:pt x="-227" y="18192"/>
                      <a:pt x="195" y="19705"/>
                    </a:cubicBezTo>
                    <a:cubicBezTo>
                      <a:pt x="440" y="20583"/>
                      <a:pt x="886" y="21179"/>
                      <a:pt x="1394" y="2130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06" name="Google Shape;3777;p299"/>
              <p:cNvSpPr/>
              <p:nvPr/>
            </p:nvSpPr>
            <p:spPr>
              <a:xfrm>
                <a:off x="237128" y="3637"/>
                <a:ext cx="145533" cy="246017"/>
              </a:xfrm>
              <a:custGeom>
                <a:avLst/>
                <a:gdLst/>
                <a:ahLst/>
                <a:cxnLst>
                  <a:cxn ang="0">
                    <a:pos x="wd2" y="hd2"/>
                  </a:cxn>
                  <a:cxn ang="5400000">
                    <a:pos x="wd2" y="hd2"/>
                  </a:cxn>
                  <a:cxn ang="10800000">
                    <a:pos x="wd2" y="hd2"/>
                  </a:cxn>
                  <a:cxn ang="16200000">
                    <a:pos x="wd2" y="hd2"/>
                  </a:cxn>
                </a:cxnLst>
                <a:rect l="0" t="0" r="r" b="b"/>
                <a:pathLst>
                  <a:path w="21393" h="21496" fill="norm" stroke="1" extrusionOk="0">
                    <a:moveTo>
                      <a:pt x="3180" y="2861"/>
                    </a:moveTo>
                    <a:cubicBezTo>
                      <a:pt x="4256" y="2392"/>
                      <a:pt x="5602" y="2181"/>
                      <a:pt x="6939" y="2272"/>
                    </a:cubicBezTo>
                    <a:lnTo>
                      <a:pt x="7649" y="2272"/>
                    </a:lnTo>
                    <a:cubicBezTo>
                      <a:pt x="9716" y="2147"/>
                      <a:pt x="11778" y="2534"/>
                      <a:pt x="13327" y="3338"/>
                    </a:cubicBezTo>
                    <a:cubicBezTo>
                      <a:pt x="15214" y="4405"/>
                      <a:pt x="16085" y="6313"/>
                      <a:pt x="16085" y="9017"/>
                    </a:cubicBezTo>
                    <a:cubicBezTo>
                      <a:pt x="16084" y="9319"/>
                      <a:pt x="16293" y="9609"/>
                      <a:pt x="16666" y="9821"/>
                    </a:cubicBezTo>
                    <a:cubicBezTo>
                      <a:pt x="17161" y="10105"/>
                      <a:pt x="17440" y="10493"/>
                      <a:pt x="17440" y="10897"/>
                    </a:cubicBezTo>
                    <a:lnTo>
                      <a:pt x="17440" y="11467"/>
                    </a:lnTo>
                    <a:cubicBezTo>
                      <a:pt x="17442" y="11875"/>
                      <a:pt x="17164" y="12265"/>
                      <a:pt x="16666" y="12553"/>
                    </a:cubicBezTo>
                    <a:lnTo>
                      <a:pt x="16198" y="12824"/>
                    </a:lnTo>
                    <a:cubicBezTo>
                      <a:pt x="15837" y="13036"/>
                      <a:pt x="15634" y="13321"/>
                      <a:pt x="15634" y="13619"/>
                    </a:cubicBezTo>
                    <a:cubicBezTo>
                      <a:pt x="15642" y="14761"/>
                      <a:pt x="14751" y="15843"/>
                      <a:pt x="13214" y="16557"/>
                    </a:cubicBezTo>
                    <a:cubicBezTo>
                      <a:pt x="12531" y="16882"/>
                      <a:pt x="11879" y="17228"/>
                      <a:pt x="11262" y="17595"/>
                    </a:cubicBezTo>
                    <a:cubicBezTo>
                      <a:pt x="10149" y="18241"/>
                      <a:pt x="8455" y="19223"/>
                      <a:pt x="7471" y="19223"/>
                    </a:cubicBezTo>
                    <a:cubicBezTo>
                      <a:pt x="6487" y="19223"/>
                      <a:pt x="5858" y="18811"/>
                      <a:pt x="4842" y="18128"/>
                    </a:cubicBezTo>
                    <a:cubicBezTo>
                      <a:pt x="4256" y="17753"/>
                      <a:pt x="3625" y="17403"/>
                      <a:pt x="2954" y="17080"/>
                    </a:cubicBezTo>
                    <a:cubicBezTo>
                      <a:pt x="2029" y="16759"/>
                      <a:pt x="831" y="16934"/>
                      <a:pt x="277" y="17471"/>
                    </a:cubicBezTo>
                    <a:cubicBezTo>
                      <a:pt x="-194" y="17927"/>
                      <a:pt x="-53" y="18512"/>
                      <a:pt x="615" y="18877"/>
                    </a:cubicBezTo>
                    <a:cubicBezTo>
                      <a:pt x="1135" y="19125"/>
                      <a:pt x="1621" y="19398"/>
                      <a:pt x="2067" y="19691"/>
                    </a:cubicBezTo>
                    <a:cubicBezTo>
                      <a:pt x="3347" y="20727"/>
                      <a:pt x="5345" y="21387"/>
                      <a:pt x="7536" y="21496"/>
                    </a:cubicBezTo>
                    <a:cubicBezTo>
                      <a:pt x="10117" y="21496"/>
                      <a:pt x="12214" y="20289"/>
                      <a:pt x="14069" y="19223"/>
                    </a:cubicBezTo>
                    <a:cubicBezTo>
                      <a:pt x="14579" y="18913"/>
                      <a:pt x="15118" y="18620"/>
                      <a:pt x="15682" y="18343"/>
                    </a:cubicBezTo>
                    <a:cubicBezTo>
                      <a:pt x="17926" y="17310"/>
                      <a:pt x="19329" y="15781"/>
                      <a:pt x="19553" y="14124"/>
                    </a:cubicBezTo>
                    <a:cubicBezTo>
                      <a:pt x="20733" y="13416"/>
                      <a:pt x="21392" y="12471"/>
                      <a:pt x="21392" y="11486"/>
                    </a:cubicBezTo>
                    <a:lnTo>
                      <a:pt x="21392" y="10916"/>
                    </a:lnTo>
                    <a:cubicBezTo>
                      <a:pt x="21406" y="10073"/>
                      <a:pt x="20928" y="9252"/>
                      <a:pt x="20037" y="8586"/>
                    </a:cubicBezTo>
                    <a:cubicBezTo>
                      <a:pt x="19924" y="5471"/>
                      <a:pt x="18618" y="3170"/>
                      <a:pt x="16134" y="1729"/>
                    </a:cubicBezTo>
                    <a:cubicBezTo>
                      <a:pt x="13842" y="515"/>
                      <a:pt x="10794" y="-104"/>
                      <a:pt x="7697" y="17"/>
                    </a:cubicBezTo>
                    <a:lnTo>
                      <a:pt x="7084" y="17"/>
                    </a:lnTo>
                    <a:cubicBezTo>
                      <a:pt x="4902" y="-86"/>
                      <a:pt x="2730" y="273"/>
                      <a:pt x="970" y="1027"/>
                    </a:cubicBezTo>
                    <a:cubicBezTo>
                      <a:pt x="79" y="1389"/>
                      <a:pt x="-137" y="2101"/>
                      <a:pt x="486" y="2618"/>
                    </a:cubicBezTo>
                    <a:cubicBezTo>
                      <a:pt x="1110" y="3134"/>
                      <a:pt x="2338" y="3260"/>
                      <a:pt x="3229" y="289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07" name="Google Shape;3778;p299"/>
              <p:cNvSpPr/>
              <p:nvPr/>
            </p:nvSpPr>
            <p:spPr>
              <a:xfrm>
                <a:off x="253901" y="49613"/>
                <a:ext cx="89687" cy="51533"/>
              </a:xfrm>
              <a:custGeom>
                <a:avLst/>
                <a:gdLst/>
                <a:ahLst/>
                <a:cxnLst>
                  <a:cxn ang="0">
                    <a:pos x="wd2" y="hd2"/>
                  </a:cxn>
                  <a:cxn ang="5400000">
                    <a:pos x="wd2" y="hd2"/>
                  </a:cxn>
                  <a:cxn ang="10800000">
                    <a:pos x="wd2" y="hd2"/>
                  </a:cxn>
                  <a:cxn ang="16200000">
                    <a:pos x="wd2" y="hd2"/>
                  </a:cxn>
                </a:cxnLst>
                <a:rect l="0" t="0" r="r" b="b"/>
                <a:pathLst>
                  <a:path w="21352" h="21205" fill="norm" stroke="1" extrusionOk="0">
                    <a:moveTo>
                      <a:pt x="21352" y="17769"/>
                    </a:moveTo>
                    <a:cubicBezTo>
                      <a:pt x="21366" y="15953"/>
                      <a:pt x="20521" y="14448"/>
                      <a:pt x="19444" y="14377"/>
                    </a:cubicBezTo>
                    <a:cubicBezTo>
                      <a:pt x="10536" y="14377"/>
                      <a:pt x="3612" y="1160"/>
                      <a:pt x="3534" y="1160"/>
                    </a:cubicBezTo>
                    <a:cubicBezTo>
                      <a:pt x="2803" y="-251"/>
                      <a:pt x="1532" y="-395"/>
                      <a:pt x="695" y="838"/>
                    </a:cubicBezTo>
                    <a:cubicBezTo>
                      <a:pt x="692" y="842"/>
                      <a:pt x="689" y="847"/>
                      <a:pt x="686" y="851"/>
                    </a:cubicBezTo>
                    <a:cubicBezTo>
                      <a:pt x="-143" y="2062"/>
                      <a:pt x="-233" y="4177"/>
                      <a:pt x="485" y="5574"/>
                    </a:cubicBezTo>
                    <a:cubicBezTo>
                      <a:pt x="491" y="5586"/>
                      <a:pt x="497" y="5598"/>
                      <a:pt x="503" y="5610"/>
                    </a:cubicBezTo>
                    <a:cubicBezTo>
                      <a:pt x="817" y="6270"/>
                      <a:pt x="8654" y="21205"/>
                      <a:pt x="19444" y="21205"/>
                    </a:cubicBezTo>
                    <a:cubicBezTo>
                      <a:pt x="20525" y="21111"/>
                      <a:pt x="21367" y="19593"/>
                      <a:pt x="21352" y="1776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08" name="Google Shape;3779;p299"/>
              <p:cNvSpPr/>
              <p:nvPr/>
            </p:nvSpPr>
            <p:spPr>
              <a:xfrm>
                <a:off x="0" y="240886"/>
                <a:ext cx="451662" cy="101537"/>
              </a:xfrm>
              <a:custGeom>
                <a:avLst/>
                <a:gdLst/>
                <a:ahLst/>
                <a:cxnLst>
                  <a:cxn ang="0">
                    <a:pos x="wd2" y="hd2"/>
                  </a:cxn>
                  <a:cxn ang="5400000">
                    <a:pos x="wd2" y="hd2"/>
                  </a:cxn>
                  <a:cxn ang="10800000">
                    <a:pos x="wd2" y="hd2"/>
                  </a:cxn>
                  <a:cxn ang="16200000">
                    <a:pos x="wd2" y="hd2"/>
                  </a:cxn>
                </a:cxnLst>
                <a:rect l="0" t="0" r="r" b="b"/>
                <a:pathLst>
                  <a:path w="21511" h="21465" fill="norm" stroke="1" extrusionOk="0">
                    <a:moveTo>
                      <a:pt x="20208" y="15874"/>
                    </a:moveTo>
                    <a:cubicBezTo>
                      <a:pt x="20208" y="16666"/>
                      <a:pt x="20244" y="17413"/>
                      <a:pt x="20265" y="18002"/>
                    </a:cubicBezTo>
                    <a:cubicBezTo>
                      <a:pt x="20318" y="19309"/>
                      <a:pt x="20580" y="20263"/>
                      <a:pt x="20887" y="20265"/>
                    </a:cubicBezTo>
                    <a:lnTo>
                      <a:pt x="20981" y="20265"/>
                    </a:lnTo>
                    <a:cubicBezTo>
                      <a:pt x="21321" y="20022"/>
                      <a:pt x="21554" y="18642"/>
                      <a:pt x="21504" y="17164"/>
                    </a:cubicBezTo>
                    <a:cubicBezTo>
                      <a:pt x="21504" y="16644"/>
                      <a:pt x="21467" y="15987"/>
                      <a:pt x="21452" y="15263"/>
                    </a:cubicBezTo>
                    <a:cubicBezTo>
                      <a:pt x="21417" y="12800"/>
                      <a:pt x="21310" y="10366"/>
                      <a:pt x="21133" y="8020"/>
                    </a:cubicBezTo>
                    <a:cubicBezTo>
                      <a:pt x="21039" y="7002"/>
                      <a:pt x="20809" y="4603"/>
                      <a:pt x="17181" y="99"/>
                    </a:cubicBezTo>
                    <a:cubicBezTo>
                      <a:pt x="16991" y="-128"/>
                      <a:pt x="16786" y="39"/>
                      <a:pt x="16627" y="551"/>
                    </a:cubicBezTo>
                    <a:lnTo>
                      <a:pt x="15462" y="4309"/>
                    </a:lnTo>
                    <a:cubicBezTo>
                      <a:pt x="15202" y="5176"/>
                      <a:pt x="15141" y="6765"/>
                      <a:pt x="15321" y="7952"/>
                    </a:cubicBezTo>
                    <a:cubicBezTo>
                      <a:pt x="15044" y="6617"/>
                      <a:pt x="14223" y="4376"/>
                      <a:pt x="11406" y="891"/>
                    </a:cubicBezTo>
                    <a:cubicBezTo>
                      <a:pt x="11200" y="637"/>
                      <a:pt x="10978" y="850"/>
                      <a:pt x="10816" y="1457"/>
                    </a:cubicBezTo>
                    <a:lnTo>
                      <a:pt x="7936" y="12479"/>
                    </a:lnTo>
                    <a:lnTo>
                      <a:pt x="5040" y="1457"/>
                    </a:lnTo>
                    <a:cubicBezTo>
                      <a:pt x="4878" y="850"/>
                      <a:pt x="4656" y="637"/>
                      <a:pt x="4450" y="891"/>
                    </a:cubicBezTo>
                    <a:cubicBezTo>
                      <a:pt x="718" y="5417"/>
                      <a:pt x="488" y="7952"/>
                      <a:pt x="389" y="8994"/>
                    </a:cubicBezTo>
                    <a:cubicBezTo>
                      <a:pt x="213" y="11294"/>
                      <a:pt x="106" y="13682"/>
                      <a:pt x="70" y="16100"/>
                    </a:cubicBezTo>
                    <a:cubicBezTo>
                      <a:pt x="70" y="16960"/>
                      <a:pt x="33" y="17730"/>
                      <a:pt x="7" y="18364"/>
                    </a:cubicBezTo>
                    <a:cubicBezTo>
                      <a:pt x="-46" y="19845"/>
                      <a:pt x="188" y="21233"/>
                      <a:pt x="530" y="21464"/>
                    </a:cubicBezTo>
                    <a:lnTo>
                      <a:pt x="629" y="21464"/>
                    </a:lnTo>
                    <a:cubicBezTo>
                      <a:pt x="935" y="21454"/>
                      <a:pt x="1196" y="20504"/>
                      <a:pt x="1251" y="19201"/>
                    </a:cubicBezTo>
                    <a:cubicBezTo>
                      <a:pt x="1251" y="18477"/>
                      <a:pt x="1298" y="17617"/>
                      <a:pt x="1319" y="16666"/>
                    </a:cubicBezTo>
                    <a:cubicBezTo>
                      <a:pt x="1352" y="14872"/>
                      <a:pt x="1420" y="13092"/>
                      <a:pt x="1523" y="11347"/>
                    </a:cubicBezTo>
                    <a:cubicBezTo>
                      <a:pt x="2469" y="9300"/>
                      <a:pt x="3462" y="7692"/>
                      <a:pt x="4486" y="6549"/>
                    </a:cubicBezTo>
                    <a:lnTo>
                      <a:pt x="7492" y="18137"/>
                    </a:lnTo>
                    <a:cubicBezTo>
                      <a:pt x="7606" y="18546"/>
                      <a:pt x="7750" y="18770"/>
                      <a:pt x="7899" y="18771"/>
                    </a:cubicBezTo>
                    <a:lnTo>
                      <a:pt x="7972" y="18771"/>
                    </a:lnTo>
                    <a:cubicBezTo>
                      <a:pt x="8121" y="18778"/>
                      <a:pt x="8266" y="18553"/>
                      <a:pt x="8380" y="18137"/>
                    </a:cubicBezTo>
                    <a:lnTo>
                      <a:pt x="11406" y="6617"/>
                    </a:lnTo>
                    <a:cubicBezTo>
                      <a:pt x="12423" y="7740"/>
                      <a:pt x="13409" y="9326"/>
                      <a:pt x="14349" y="11347"/>
                    </a:cubicBezTo>
                    <a:cubicBezTo>
                      <a:pt x="14458" y="13179"/>
                      <a:pt x="14528" y="15050"/>
                      <a:pt x="14558" y="16938"/>
                    </a:cubicBezTo>
                    <a:cubicBezTo>
                      <a:pt x="14558" y="17775"/>
                      <a:pt x="14600" y="18545"/>
                      <a:pt x="14621" y="19201"/>
                    </a:cubicBezTo>
                    <a:cubicBezTo>
                      <a:pt x="14672" y="20514"/>
                      <a:pt x="14935" y="21472"/>
                      <a:pt x="15242" y="21464"/>
                    </a:cubicBezTo>
                    <a:lnTo>
                      <a:pt x="15331" y="21464"/>
                    </a:lnTo>
                    <a:cubicBezTo>
                      <a:pt x="15672" y="21221"/>
                      <a:pt x="15904" y="19842"/>
                      <a:pt x="15854" y="18364"/>
                    </a:cubicBezTo>
                    <a:cubicBezTo>
                      <a:pt x="15854" y="17821"/>
                      <a:pt x="15823" y="17119"/>
                      <a:pt x="15802" y="16372"/>
                    </a:cubicBezTo>
                    <a:cubicBezTo>
                      <a:pt x="15769" y="13895"/>
                      <a:pt x="15663" y="11446"/>
                      <a:pt x="15488" y="9084"/>
                    </a:cubicBezTo>
                    <a:cubicBezTo>
                      <a:pt x="15464" y="8841"/>
                      <a:pt x="15436" y="8607"/>
                      <a:pt x="15404" y="8382"/>
                    </a:cubicBezTo>
                    <a:cubicBezTo>
                      <a:pt x="15617" y="9442"/>
                      <a:pt x="15982" y="9609"/>
                      <a:pt x="16241" y="8767"/>
                    </a:cubicBezTo>
                    <a:lnTo>
                      <a:pt x="17145" y="5825"/>
                    </a:lnTo>
                    <a:cubicBezTo>
                      <a:pt x="18134" y="6932"/>
                      <a:pt x="19094" y="8480"/>
                      <a:pt x="20009" y="10442"/>
                    </a:cubicBezTo>
                    <a:cubicBezTo>
                      <a:pt x="20111" y="12225"/>
                      <a:pt x="20178" y="14042"/>
                      <a:pt x="20208" y="1587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09" name="Google Shape;3780;p299"/>
              <p:cNvSpPr/>
              <p:nvPr/>
            </p:nvSpPr>
            <p:spPr>
              <a:xfrm>
                <a:off x="362480" y="7589"/>
                <a:ext cx="143716" cy="238852"/>
              </a:xfrm>
              <a:custGeom>
                <a:avLst/>
                <a:gdLst/>
                <a:ahLst/>
                <a:cxnLst>
                  <a:cxn ang="0">
                    <a:pos x="wd2" y="hd2"/>
                  </a:cxn>
                  <a:cxn ang="5400000">
                    <a:pos x="wd2" y="hd2"/>
                  </a:cxn>
                  <a:cxn ang="10800000">
                    <a:pos x="wd2" y="hd2"/>
                  </a:cxn>
                  <a:cxn ang="16200000">
                    <a:pos x="wd2" y="hd2"/>
                  </a:cxn>
                </a:cxnLst>
                <a:rect l="0" t="0" r="r" b="b"/>
                <a:pathLst>
                  <a:path w="21344" h="21482" fill="norm" stroke="1" extrusionOk="0">
                    <a:moveTo>
                      <a:pt x="3383" y="2917"/>
                    </a:moveTo>
                    <a:cubicBezTo>
                      <a:pt x="4430" y="2455"/>
                      <a:pt x="5735" y="2245"/>
                      <a:pt x="7034" y="2330"/>
                    </a:cubicBezTo>
                    <a:lnTo>
                      <a:pt x="7735" y="2330"/>
                    </a:lnTo>
                    <a:cubicBezTo>
                      <a:pt x="9744" y="2208"/>
                      <a:pt x="11748" y="2588"/>
                      <a:pt x="13260" y="3379"/>
                    </a:cubicBezTo>
                    <a:cubicBezTo>
                      <a:pt x="15052" y="4439"/>
                      <a:pt x="15965" y="6335"/>
                      <a:pt x="15965" y="9032"/>
                    </a:cubicBezTo>
                    <a:cubicBezTo>
                      <a:pt x="15966" y="9338"/>
                      <a:pt x="16171" y="9632"/>
                      <a:pt x="16536" y="9850"/>
                    </a:cubicBezTo>
                    <a:cubicBezTo>
                      <a:pt x="17021" y="10127"/>
                      <a:pt x="17292" y="10510"/>
                      <a:pt x="17285" y="10909"/>
                    </a:cubicBezTo>
                    <a:lnTo>
                      <a:pt x="17285" y="11477"/>
                    </a:lnTo>
                    <a:cubicBezTo>
                      <a:pt x="17289" y="11873"/>
                      <a:pt x="17018" y="12252"/>
                      <a:pt x="16536" y="12527"/>
                    </a:cubicBezTo>
                    <a:lnTo>
                      <a:pt x="16079" y="12797"/>
                    </a:lnTo>
                    <a:cubicBezTo>
                      <a:pt x="15717" y="13016"/>
                      <a:pt x="15513" y="13309"/>
                      <a:pt x="15509" y="13615"/>
                    </a:cubicBezTo>
                    <a:cubicBezTo>
                      <a:pt x="15514" y="14737"/>
                      <a:pt x="14657" y="15800"/>
                      <a:pt x="13178" y="16504"/>
                    </a:cubicBezTo>
                    <a:cubicBezTo>
                      <a:pt x="12501" y="16829"/>
                      <a:pt x="11858" y="17180"/>
                      <a:pt x="11255" y="17553"/>
                    </a:cubicBezTo>
                    <a:cubicBezTo>
                      <a:pt x="10163" y="18189"/>
                      <a:pt x="8501" y="19161"/>
                      <a:pt x="7572" y="19161"/>
                    </a:cubicBezTo>
                    <a:cubicBezTo>
                      <a:pt x="6643" y="19161"/>
                      <a:pt x="6088" y="18747"/>
                      <a:pt x="5029" y="18083"/>
                    </a:cubicBezTo>
                    <a:cubicBezTo>
                      <a:pt x="4468" y="17702"/>
                      <a:pt x="3852" y="17351"/>
                      <a:pt x="3188" y="17033"/>
                    </a:cubicBezTo>
                    <a:cubicBezTo>
                      <a:pt x="2330" y="16640"/>
                      <a:pt x="1096" y="16726"/>
                      <a:pt x="417" y="17226"/>
                    </a:cubicBezTo>
                    <a:cubicBezTo>
                      <a:pt x="-250" y="17728"/>
                      <a:pt x="-102" y="18454"/>
                      <a:pt x="748" y="18848"/>
                    </a:cubicBezTo>
                    <a:cubicBezTo>
                      <a:pt x="752" y="18850"/>
                      <a:pt x="756" y="18852"/>
                      <a:pt x="759" y="18853"/>
                    </a:cubicBezTo>
                    <a:cubicBezTo>
                      <a:pt x="1255" y="19109"/>
                      <a:pt x="1723" y="19382"/>
                      <a:pt x="2161" y="19672"/>
                    </a:cubicBezTo>
                    <a:cubicBezTo>
                      <a:pt x="3434" y="20710"/>
                      <a:pt x="5409" y="21371"/>
                      <a:pt x="7572" y="21482"/>
                    </a:cubicBezTo>
                    <a:cubicBezTo>
                      <a:pt x="10130" y="21482"/>
                      <a:pt x="12200" y="20269"/>
                      <a:pt x="14091" y="19200"/>
                    </a:cubicBezTo>
                    <a:cubicBezTo>
                      <a:pt x="14607" y="18893"/>
                      <a:pt x="15151" y="18604"/>
                      <a:pt x="15721" y="18333"/>
                    </a:cubicBezTo>
                    <a:cubicBezTo>
                      <a:pt x="17931" y="17295"/>
                      <a:pt x="19313" y="15760"/>
                      <a:pt x="19534" y="14097"/>
                    </a:cubicBezTo>
                    <a:cubicBezTo>
                      <a:pt x="20700" y="13391"/>
                      <a:pt x="21350" y="12444"/>
                      <a:pt x="21344" y="11458"/>
                    </a:cubicBezTo>
                    <a:lnTo>
                      <a:pt x="21344" y="10890"/>
                    </a:lnTo>
                    <a:cubicBezTo>
                      <a:pt x="21343" y="10052"/>
                      <a:pt x="20879" y="9238"/>
                      <a:pt x="20024" y="8569"/>
                    </a:cubicBezTo>
                    <a:cubicBezTo>
                      <a:pt x="19779" y="5498"/>
                      <a:pt x="18475" y="3187"/>
                      <a:pt x="16030" y="1742"/>
                    </a:cubicBezTo>
                    <a:cubicBezTo>
                      <a:pt x="13732" y="505"/>
                      <a:pt x="10672" y="-118"/>
                      <a:pt x="7572" y="19"/>
                    </a:cubicBezTo>
                    <a:lnTo>
                      <a:pt x="7132" y="19"/>
                    </a:lnTo>
                    <a:cubicBezTo>
                      <a:pt x="4980" y="-76"/>
                      <a:pt x="2842" y="286"/>
                      <a:pt x="1101" y="1040"/>
                    </a:cubicBezTo>
                    <a:cubicBezTo>
                      <a:pt x="201" y="1412"/>
                      <a:pt x="-18" y="2145"/>
                      <a:pt x="612" y="2676"/>
                    </a:cubicBezTo>
                    <a:cubicBezTo>
                      <a:pt x="1242" y="3208"/>
                      <a:pt x="2483" y="3338"/>
                      <a:pt x="3383" y="2965"/>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10" name="Google Shape;3781;p299"/>
              <p:cNvSpPr/>
              <p:nvPr/>
            </p:nvSpPr>
            <p:spPr>
              <a:xfrm>
                <a:off x="379196" y="52190"/>
                <a:ext cx="88040" cy="50480"/>
              </a:xfrm>
              <a:custGeom>
                <a:avLst/>
                <a:gdLst/>
                <a:ahLst/>
                <a:cxnLst>
                  <a:cxn ang="0">
                    <a:pos x="wd2" y="hd2"/>
                  </a:cxn>
                  <a:cxn ang="5400000">
                    <a:pos x="wd2" y="hd2"/>
                  </a:cxn>
                  <a:cxn ang="10800000">
                    <a:pos x="wd2" y="hd2"/>
                  </a:cxn>
                  <a:cxn ang="16200000">
                    <a:pos x="wd2" y="hd2"/>
                  </a:cxn>
                </a:cxnLst>
                <a:rect l="0" t="0" r="r" b="b"/>
                <a:pathLst>
                  <a:path w="21355" h="21064" fill="norm" stroke="1" extrusionOk="0">
                    <a:moveTo>
                      <a:pt x="21355" y="17613"/>
                    </a:moveTo>
                    <a:cubicBezTo>
                      <a:pt x="21340" y="15706"/>
                      <a:pt x="20415" y="14173"/>
                      <a:pt x="19279" y="14173"/>
                    </a:cubicBezTo>
                    <a:cubicBezTo>
                      <a:pt x="10494" y="14173"/>
                      <a:pt x="3680" y="1307"/>
                      <a:pt x="3600" y="1172"/>
                    </a:cubicBezTo>
                    <a:cubicBezTo>
                      <a:pt x="2869" y="-245"/>
                      <a:pt x="1591" y="-399"/>
                      <a:pt x="746" y="829"/>
                    </a:cubicBezTo>
                    <a:cubicBezTo>
                      <a:pt x="739" y="839"/>
                      <a:pt x="732" y="849"/>
                      <a:pt x="725" y="860"/>
                    </a:cubicBezTo>
                    <a:cubicBezTo>
                      <a:pt x="-125" y="2038"/>
                      <a:pt x="-245" y="4150"/>
                      <a:pt x="457" y="5577"/>
                    </a:cubicBezTo>
                    <a:cubicBezTo>
                      <a:pt x="475" y="5614"/>
                      <a:pt x="493" y="5650"/>
                      <a:pt x="512" y="5685"/>
                    </a:cubicBezTo>
                    <a:cubicBezTo>
                      <a:pt x="832" y="6310"/>
                      <a:pt x="8498" y="21053"/>
                      <a:pt x="19145" y="21053"/>
                    </a:cubicBezTo>
                    <a:cubicBezTo>
                      <a:pt x="20274" y="21201"/>
                      <a:pt x="21260" y="19786"/>
                      <a:pt x="21349" y="17892"/>
                    </a:cubicBezTo>
                    <a:cubicBezTo>
                      <a:pt x="21353" y="17799"/>
                      <a:pt x="21355" y="17706"/>
                      <a:pt x="21355" y="17613"/>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11" name="Google Shape;3782;p299"/>
              <p:cNvSpPr/>
              <p:nvPr/>
            </p:nvSpPr>
            <p:spPr>
              <a:xfrm>
                <a:off x="444528" y="238056"/>
                <a:ext cx="127967" cy="93769"/>
              </a:xfrm>
              <a:custGeom>
                <a:avLst/>
                <a:gdLst/>
                <a:ahLst/>
                <a:cxnLst>
                  <a:cxn ang="0">
                    <a:pos x="wd2" y="hd2"/>
                  </a:cxn>
                  <a:cxn ang="5400000">
                    <a:pos x="wd2" y="hd2"/>
                  </a:cxn>
                  <a:cxn ang="10800000">
                    <a:pos x="wd2" y="hd2"/>
                  </a:cxn>
                  <a:cxn ang="16200000">
                    <a:pos x="wd2" y="hd2"/>
                  </a:cxn>
                </a:cxnLst>
                <a:rect l="0" t="0" r="r" b="b"/>
                <a:pathLst>
                  <a:path w="21156" h="21443" fill="norm" stroke="1" extrusionOk="0">
                    <a:moveTo>
                      <a:pt x="4532" y="681"/>
                    </a:moveTo>
                    <a:lnTo>
                      <a:pt x="903" y="4721"/>
                    </a:lnTo>
                    <a:cubicBezTo>
                      <a:pt x="-77" y="5684"/>
                      <a:pt x="-293" y="7537"/>
                      <a:pt x="420" y="8859"/>
                    </a:cubicBezTo>
                    <a:cubicBezTo>
                      <a:pt x="1134" y="10182"/>
                      <a:pt x="2507" y="10474"/>
                      <a:pt x="3487" y="9511"/>
                    </a:cubicBezTo>
                    <a:cubicBezTo>
                      <a:pt x="3554" y="9445"/>
                      <a:pt x="3618" y="9374"/>
                      <a:pt x="3679" y="9299"/>
                    </a:cubicBezTo>
                    <a:lnTo>
                      <a:pt x="6455" y="6239"/>
                    </a:lnTo>
                    <a:cubicBezTo>
                      <a:pt x="9745" y="7431"/>
                      <a:pt x="12936" y="9072"/>
                      <a:pt x="15980" y="11135"/>
                    </a:cubicBezTo>
                    <a:cubicBezTo>
                      <a:pt x="16316" y="12977"/>
                      <a:pt x="16541" y="14852"/>
                      <a:pt x="16651" y="16742"/>
                    </a:cubicBezTo>
                    <a:cubicBezTo>
                      <a:pt x="16651" y="17599"/>
                      <a:pt x="16778" y="18358"/>
                      <a:pt x="16833" y="18995"/>
                    </a:cubicBezTo>
                    <a:cubicBezTo>
                      <a:pt x="17018" y="20409"/>
                      <a:pt x="17928" y="21441"/>
                      <a:pt x="18992" y="21443"/>
                    </a:cubicBezTo>
                    <a:lnTo>
                      <a:pt x="19318" y="21443"/>
                    </a:lnTo>
                    <a:cubicBezTo>
                      <a:pt x="20500" y="21180"/>
                      <a:pt x="21307" y="19688"/>
                      <a:pt x="21133" y="18089"/>
                    </a:cubicBezTo>
                    <a:cubicBezTo>
                      <a:pt x="21133" y="17526"/>
                      <a:pt x="21024" y="16840"/>
                      <a:pt x="20951" y="16057"/>
                    </a:cubicBezTo>
                    <a:cubicBezTo>
                      <a:pt x="20838" y="13467"/>
                      <a:pt x="20479" y="10908"/>
                      <a:pt x="19881" y="8442"/>
                    </a:cubicBezTo>
                    <a:cubicBezTo>
                      <a:pt x="19554" y="7365"/>
                      <a:pt x="18774" y="4843"/>
                      <a:pt x="6527" y="118"/>
                    </a:cubicBezTo>
                    <a:cubicBezTo>
                      <a:pt x="5834" y="-157"/>
                      <a:pt x="5085" y="54"/>
                      <a:pt x="4532" y="68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sp>
          <p:nvSpPr>
            <p:cNvPr id="1413" name="Google Shape;3783;p299"/>
            <p:cNvSpPr txBox="1"/>
            <p:nvPr/>
          </p:nvSpPr>
          <p:spPr>
            <a:xfrm>
              <a:off x="1218368" y="1035593"/>
              <a:ext cx="1565201" cy="519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99" tIns="121899" rIns="121899" bIns="121899" numCol="1" anchor="t">
              <a:spAutoFit/>
            </a:bodyPr>
            <a:lstStyle>
              <a:lvl1pPr algn="ctr" defTabSz="1219200">
                <a:defRPr b="1" sz="1000">
                  <a:solidFill>
                    <a:srgbClr val="11567F"/>
                  </a:solidFill>
                </a:defRPr>
              </a:lvl1pPr>
            </a:lstStyle>
            <a:p>
              <a:pPr/>
              <a:r>
                <a:t>Privacy-Preserving Collaboration</a:t>
              </a:r>
            </a:p>
          </p:txBody>
        </p:sp>
        <p:sp>
          <p:nvSpPr>
            <p:cNvPr id="1414" name="Google Shape;3784;p299"/>
            <p:cNvSpPr txBox="1"/>
            <p:nvPr/>
          </p:nvSpPr>
          <p:spPr>
            <a:xfrm>
              <a:off x="3240656" y="0"/>
              <a:ext cx="1159267" cy="397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000">
                  <a:solidFill>
                    <a:srgbClr val="11567F"/>
                  </a:solidFill>
                </a:defRPr>
              </a:lvl1pPr>
            </a:lstStyle>
            <a:p>
              <a:pPr/>
              <a:r>
                <a:t>Your Business Ecosystem</a:t>
              </a:r>
            </a:p>
          </p:txBody>
        </p:sp>
        <p:sp>
          <p:nvSpPr>
            <p:cNvPr id="1415" name="Google Shape;3785;p299"/>
            <p:cNvSpPr/>
            <p:nvPr/>
          </p:nvSpPr>
          <p:spPr>
            <a:xfrm flipH="1" rot="8236584">
              <a:off x="2234616" y="304553"/>
              <a:ext cx="455737" cy="195029"/>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11567F"/>
                  </a:solidFill>
                </a:defRPr>
              </a:pPr>
            </a:p>
          </p:txBody>
        </p:sp>
        <p:sp>
          <p:nvSpPr>
            <p:cNvPr id="1416" name="Google Shape;3786;p299"/>
            <p:cNvSpPr/>
            <p:nvPr/>
          </p:nvSpPr>
          <p:spPr>
            <a:xfrm flipH="1" rot="19034368">
              <a:off x="2356657" y="436424"/>
              <a:ext cx="456009" cy="195029"/>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11567F"/>
                  </a:solidFill>
                </a:defRPr>
              </a:pPr>
            </a:p>
          </p:txBody>
        </p:sp>
        <p:grpSp>
          <p:nvGrpSpPr>
            <p:cNvPr id="1419" name="Google Shape;3787;p299"/>
            <p:cNvGrpSpPr/>
            <p:nvPr/>
          </p:nvGrpSpPr>
          <p:grpSpPr>
            <a:xfrm>
              <a:off x="3084436" y="1406678"/>
              <a:ext cx="491810" cy="495424"/>
              <a:chOff x="0" y="0"/>
              <a:chExt cx="491809" cy="495422"/>
            </a:xfrm>
          </p:grpSpPr>
          <p:sp>
            <p:nvSpPr>
              <p:cNvPr id="1417" name="Google Shape;3788;p299"/>
              <p:cNvSpPr/>
              <p:nvPr/>
            </p:nvSpPr>
            <p:spPr>
              <a:xfrm>
                <a:off x="0" y="0"/>
                <a:ext cx="491810" cy="495423"/>
              </a:xfrm>
              <a:custGeom>
                <a:avLst/>
                <a:gdLst/>
                <a:ahLst/>
                <a:cxnLst>
                  <a:cxn ang="0">
                    <a:pos x="wd2" y="hd2"/>
                  </a:cxn>
                  <a:cxn ang="5400000">
                    <a:pos x="wd2" y="hd2"/>
                  </a:cxn>
                  <a:cxn ang="10800000">
                    <a:pos x="wd2" y="hd2"/>
                  </a:cxn>
                  <a:cxn ang="16200000">
                    <a:pos x="wd2" y="hd2"/>
                  </a:cxn>
                </a:cxnLst>
                <a:rect l="0" t="0" r="r" b="b"/>
                <a:pathLst>
                  <a:path w="21575" h="21600" fill="norm" stroke="1" extrusionOk="0">
                    <a:moveTo>
                      <a:pt x="20887" y="9046"/>
                    </a:moveTo>
                    <a:cubicBezTo>
                      <a:pt x="18800" y="8816"/>
                      <a:pt x="18800" y="8816"/>
                      <a:pt x="18800" y="8816"/>
                    </a:cubicBezTo>
                    <a:cubicBezTo>
                      <a:pt x="18544" y="8790"/>
                      <a:pt x="18342" y="8614"/>
                      <a:pt x="18272" y="8384"/>
                    </a:cubicBezTo>
                    <a:cubicBezTo>
                      <a:pt x="18139" y="7970"/>
                      <a:pt x="17981" y="7582"/>
                      <a:pt x="17796" y="7221"/>
                    </a:cubicBezTo>
                    <a:cubicBezTo>
                      <a:pt x="17682" y="6991"/>
                      <a:pt x="17708" y="6744"/>
                      <a:pt x="17866" y="6542"/>
                    </a:cubicBezTo>
                    <a:cubicBezTo>
                      <a:pt x="19187" y="4902"/>
                      <a:pt x="19187" y="4902"/>
                      <a:pt x="19187" y="4902"/>
                    </a:cubicBezTo>
                    <a:cubicBezTo>
                      <a:pt x="19434" y="4576"/>
                      <a:pt x="19416" y="4126"/>
                      <a:pt x="19143" y="3853"/>
                    </a:cubicBezTo>
                    <a:cubicBezTo>
                      <a:pt x="17770" y="2486"/>
                      <a:pt x="17770" y="2486"/>
                      <a:pt x="17770" y="2486"/>
                    </a:cubicBezTo>
                    <a:cubicBezTo>
                      <a:pt x="17479" y="2186"/>
                      <a:pt x="17021" y="2160"/>
                      <a:pt x="16731" y="2433"/>
                    </a:cubicBezTo>
                    <a:cubicBezTo>
                      <a:pt x="15066" y="3738"/>
                      <a:pt x="15066" y="3738"/>
                      <a:pt x="15066" y="3738"/>
                    </a:cubicBezTo>
                    <a:cubicBezTo>
                      <a:pt x="14864" y="3897"/>
                      <a:pt x="14608" y="3914"/>
                      <a:pt x="14379" y="3809"/>
                    </a:cubicBezTo>
                    <a:cubicBezTo>
                      <a:pt x="14018" y="3624"/>
                      <a:pt x="13613" y="3438"/>
                      <a:pt x="13226" y="3324"/>
                    </a:cubicBezTo>
                    <a:cubicBezTo>
                      <a:pt x="12971" y="3262"/>
                      <a:pt x="12812" y="3050"/>
                      <a:pt x="12794" y="2804"/>
                    </a:cubicBezTo>
                    <a:cubicBezTo>
                      <a:pt x="12566" y="705"/>
                      <a:pt x="12566" y="705"/>
                      <a:pt x="12566" y="705"/>
                    </a:cubicBezTo>
                    <a:cubicBezTo>
                      <a:pt x="12521" y="300"/>
                      <a:pt x="12178" y="0"/>
                      <a:pt x="11764" y="0"/>
                    </a:cubicBezTo>
                    <a:cubicBezTo>
                      <a:pt x="9809" y="0"/>
                      <a:pt x="9809" y="0"/>
                      <a:pt x="9809" y="0"/>
                    </a:cubicBezTo>
                    <a:cubicBezTo>
                      <a:pt x="9404" y="0"/>
                      <a:pt x="9061" y="300"/>
                      <a:pt x="9017" y="705"/>
                    </a:cubicBezTo>
                    <a:cubicBezTo>
                      <a:pt x="8788" y="2804"/>
                      <a:pt x="8788" y="2804"/>
                      <a:pt x="8788" y="2804"/>
                    </a:cubicBezTo>
                    <a:cubicBezTo>
                      <a:pt x="8762" y="3050"/>
                      <a:pt x="8585" y="3262"/>
                      <a:pt x="8356" y="3324"/>
                    </a:cubicBezTo>
                    <a:cubicBezTo>
                      <a:pt x="7943" y="3465"/>
                      <a:pt x="7555" y="3624"/>
                      <a:pt x="7194" y="3809"/>
                    </a:cubicBezTo>
                    <a:cubicBezTo>
                      <a:pt x="6965" y="3914"/>
                      <a:pt x="6719" y="3897"/>
                      <a:pt x="6507" y="3738"/>
                    </a:cubicBezTo>
                    <a:cubicBezTo>
                      <a:pt x="4869" y="2416"/>
                      <a:pt x="4869" y="2416"/>
                      <a:pt x="4869" y="2416"/>
                    </a:cubicBezTo>
                    <a:cubicBezTo>
                      <a:pt x="4552" y="2160"/>
                      <a:pt x="4103" y="2186"/>
                      <a:pt x="3830" y="2460"/>
                    </a:cubicBezTo>
                    <a:cubicBezTo>
                      <a:pt x="2457" y="3826"/>
                      <a:pt x="2457" y="3826"/>
                      <a:pt x="2457" y="3826"/>
                    </a:cubicBezTo>
                    <a:cubicBezTo>
                      <a:pt x="2166" y="4126"/>
                      <a:pt x="2140" y="4576"/>
                      <a:pt x="2413" y="4875"/>
                    </a:cubicBezTo>
                    <a:cubicBezTo>
                      <a:pt x="3734" y="6515"/>
                      <a:pt x="3734" y="6515"/>
                      <a:pt x="3734" y="6515"/>
                    </a:cubicBezTo>
                    <a:cubicBezTo>
                      <a:pt x="3892" y="6700"/>
                      <a:pt x="3918" y="6974"/>
                      <a:pt x="3804" y="7203"/>
                    </a:cubicBezTo>
                    <a:cubicBezTo>
                      <a:pt x="3619" y="7582"/>
                      <a:pt x="3461" y="7970"/>
                      <a:pt x="3328" y="8358"/>
                    </a:cubicBezTo>
                    <a:cubicBezTo>
                      <a:pt x="3258" y="8587"/>
                      <a:pt x="3056" y="8772"/>
                      <a:pt x="2800" y="8790"/>
                    </a:cubicBezTo>
                    <a:cubicBezTo>
                      <a:pt x="713" y="9019"/>
                      <a:pt x="713" y="9019"/>
                      <a:pt x="713" y="9019"/>
                    </a:cubicBezTo>
                    <a:cubicBezTo>
                      <a:pt x="299" y="9063"/>
                      <a:pt x="0" y="9407"/>
                      <a:pt x="0" y="9821"/>
                    </a:cubicBezTo>
                    <a:cubicBezTo>
                      <a:pt x="0" y="11779"/>
                      <a:pt x="0" y="11779"/>
                      <a:pt x="0" y="11779"/>
                    </a:cubicBezTo>
                    <a:cubicBezTo>
                      <a:pt x="0" y="12184"/>
                      <a:pt x="299" y="12528"/>
                      <a:pt x="713" y="12572"/>
                    </a:cubicBezTo>
                    <a:cubicBezTo>
                      <a:pt x="2800" y="12801"/>
                      <a:pt x="2800" y="12801"/>
                      <a:pt x="2800" y="12801"/>
                    </a:cubicBezTo>
                    <a:cubicBezTo>
                      <a:pt x="3056" y="12828"/>
                      <a:pt x="3258" y="13004"/>
                      <a:pt x="3328" y="13233"/>
                    </a:cubicBezTo>
                    <a:cubicBezTo>
                      <a:pt x="3461" y="13648"/>
                      <a:pt x="3619" y="14036"/>
                      <a:pt x="3804" y="14397"/>
                    </a:cubicBezTo>
                    <a:cubicBezTo>
                      <a:pt x="3918" y="14626"/>
                      <a:pt x="3892" y="14873"/>
                      <a:pt x="3734" y="15085"/>
                    </a:cubicBezTo>
                    <a:cubicBezTo>
                      <a:pt x="2413" y="16725"/>
                      <a:pt x="2413" y="16725"/>
                      <a:pt x="2413" y="16725"/>
                    </a:cubicBezTo>
                    <a:cubicBezTo>
                      <a:pt x="2166" y="17042"/>
                      <a:pt x="2184" y="17492"/>
                      <a:pt x="2457" y="17765"/>
                    </a:cubicBezTo>
                    <a:cubicBezTo>
                      <a:pt x="3830" y="19140"/>
                      <a:pt x="3830" y="19140"/>
                      <a:pt x="3830" y="19140"/>
                    </a:cubicBezTo>
                    <a:cubicBezTo>
                      <a:pt x="4121" y="19431"/>
                      <a:pt x="4579" y="19458"/>
                      <a:pt x="4869" y="19184"/>
                    </a:cubicBezTo>
                    <a:cubicBezTo>
                      <a:pt x="6507" y="17862"/>
                      <a:pt x="6507" y="17862"/>
                      <a:pt x="6507" y="17862"/>
                    </a:cubicBezTo>
                    <a:cubicBezTo>
                      <a:pt x="6692" y="17703"/>
                      <a:pt x="6965" y="17677"/>
                      <a:pt x="7194" y="17791"/>
                    </a:cubicBezTo>
                    <a:cubicBezTo>
                      <a:pt x="7582" y="17976"/>
                      <a:pt x="7969" y="18135"/>
                      <a:pt x="8356" y="18267"/>
                    </a:cubicBezTo>
                    <a:cubicBezTo>
                      <a:pt x="8585" y="18338"/>
                      <a:pt x="8762" y="18541"/>
                      <a:pt x="8788" y="18796"/>
                    </a:cubicBezTo>
                    <a:cubicBezTo>
                      <a:pt x="9017" y="20886"/>
                      <a:pt x="9017" y="20886"/>
                      <a:pt x="9017" y="20886"/>
                    </a:cubicBezTo>
                    <a:cubicBezTo>
                      <a:pt x="9061" y="21300"/>
                      <a:pt x="9404" y="21600"/>
                      <a:pt x="9809" y="21600"/>
                    </a:cubicBezTo>
                    <a:cubicBezTo>
                      <a:pt x="11764" y="21600"/>
                      <a:pt x="11764" y="21600"/>
                      <a:pt x="11764" y="21600"/>
                    </a:cubicBezTo>
                    <a:cubicBezTo>
                      <a:pt x="12178" y="21600"/>
                      <a:pt x="12521" y="21300"/>
                      <a:pt x="12566" y="20886"/>
                    </a:cubicBezTo>
                    <a:cubicBezTo>
                      <a:pt x="12794" y="18796"/>
                      <a:pt x="12794" y="18796"/>
                      <a:pt x="12794" y="18796"/>
                    </a:cubicBezTo>
                    <a:cubicBezTo>
                      <a:pt x="12812" y="18541"/>
                      <a:pt x="12997" y="18338"/>
                      <a:pt x="13226" y="18267"/>
                    </a:cubicBezTo>
                    <a:cubicBezTo>
                      <a:pt x="13631" y="18135"/>
                      <a:pt x="14018" y="17976"/>
                      <a:pt x="14379" y="17791"/>
                    </a:cubicBezTo>
                    <a:cubicBezTo>
                      <a:pt x="14608" y="17677"/>
                      <a:pt x="14864" y="17703"/>
                      <a:pt x="15066" y="17862"/>
                    </a:cubicBezTo>
                    <a:cubicBezTo>
                      <a:pt x="16704" y="19184"/>
                      <a:pt x="16704" y="19184"/>
                      <a:pt x="16704" y="19184"/>
                    </a:cubicBezTo>
                    <a:cubicBezTo>
                      <a:pt x="17021" y="19431"/>
                      <a:pt x="17479" y="19414"/>
                      <a:pt x="17752" y="19140"/>
                    </a:cubicBezTo>
                    <a:cubicBezTo>
                      <a:pt x="19117" y="17765"/>
                      <a:pt x="19117" y="17765"/>
                      <a:pt x="19117" y="17765"/>
                    </a:cubicBezTo>
                    <a:cubicBezTo>
                      <a:pt x="19416" y="17474"/>
                      <a:pt x="19434" y="17016"/>
                      <a:pt x="19161" y="16725"/>
                    </a:cubicBezTo>
                    <a:cubicBezTo>
                      <a:pt x="17840" y="15085"/>
                      <a:pt x="17840" y="15085"/>
                      <a:pt x="17840" y="15085"/>
                    </a:cubicBezTo>
                    <a:cubicBezTo>
                      <a:pt x="17682" y="14900"/>
                      <a:pt x="17664" y="14626"/>
                      <a:pt x="17770" y="14397"/>
                    </a:cubicBezTo>
                    <a:cubicBezTo>
                      <a:pt x="17955" y="14009"/>
                      <a:pt x="18113" y="13621"/>
                      <a:pt x="18254" y="13233"/>
                    </a:cubicBezTo>
                    <a:cubicBezTo>
                      <a:pt x="18316" y="13004"/>
                      <a:pt x="18527" y="12828"/>
                      <a:pt x="18773" y="12801"/>
                    </a:cubicBezTo>
                    <a:cubicBezTo>
                      <a:pt x="20869" y="12572"/>
                      <a:pt x="20869" y="12572"/>
                      <a:pt x="20869" y="12572"/>
                    </a:cubicBezTo>
                    <a:cubicBezTo>
                      <a:pt x="21274" y="12528"/>
                      <a:pt x="21574" y="12184"/>
                      <a:pt x="21574" y="11779"/>
                    </a:cubicBezTo>
                    <a:cubicBezTo>
                      <a:pt x="21574" y="9821"/>
                      <a:pt x="21574" y="9821"/>
                      <a:pt x="21574" y="9821"/>
                    </a:cubicBezTo>
                    <a:cubicBezTo>
                      <a:pt x="21600" y="9407"/>
                      <a:pt x="21301" y="9090"/>
                      <a:pt x="20887" y="9046"/>
                    </a:cubicBezTo>
                    <a:close/>
                  </a:path>
                </a:pathLst>
              </a:custGeom>
              <a:solidFill>
                <a:srgbClr val="11567F"/>
              </a:solidFill>
              <a:ln w="12700" cap="flat">
                <a:solidFill>
                  <a:srgbClr val="11567F"/>
                </a:solidFill>
                <a:prstDash val="solid"/>
                <a:round/>
              </a:ln>
              <a:effectLst/>
            </p:spPr>
            <p:txBody>
              <a:bodyPr wrap="square" lIns="0" tIns="0" rIns="0" bIns="0" numCol="1" anchor="t">
                <a:noAutofit/>
              </a:bodyPr>
              <a:lstStyle/>
              <a:p>
                <a:pPr defTabSz="1219200">
                  <a:defRPr sz="7600">
                    <a:solidFill>
                      <a:srgbClr val="262626"/>
                    </a:solidFill>
                  </a:defRPr>
                </a:pPr>
              </a:p>
            </p:txBody>
          </p:sp>
          <p:sp>
            <p:nvSpPr>
              <p:cNvPr id="1418" name="Google Shape;3789;p299"/>
              <p:cNvSpPr txBox="1"/>
              <p:nvPr/>
            </p:nvSpPr>
            <p:spPr>
              <a:xfrm>
                <a:off x="69753" y="12745"/>
                <a:ext cx="352868" cy="405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algn="ctr" defTabSz="1219200">
                  <a:defRPr b="1" sz="2000">
                    <a:solidFill>
                      <a:srgbClr val="FFFFFF"/>
                    </a:solidFill>
                  </a:defRPr>
                </a:lvl1pPr>
              </a:lstStyle>
              <a:p>
                <a:pPr/>
                <a:r>
                  <a:t>M</a:t>
                </a:r>
              </a:p>
            </p:txBody>
          </p:sp>
        </p:grpSp>
        <p:sp>
          <p:nvSpPr>
            <p:cNvPr id="1420" name="Google Shape;3790;p299"/>
            <p:cNvSpPr txBox="1"/>
            <p:nvPr/>
          </p:nvSpPr>
          <p:spPr>
            <a:xfrm>
              <a:off x="3699408" y="541462"/>
              <a:ext cx="1250801" cy="519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99" tIns="121899" rIns="121899" bIns="121899" numCol="1" anchor="t">
              <a:spAutoFit/>
            </a:bodyPr>
            <a:lstStyle>
              <a:lvl1pPr defTabSz="1219200">
                <a:defRPr b="1" sz="1000">
                  <a:solidFill>
                    <a:srgbClr val="11567F"/>
                  </a:solidFill>
                </a:defRPr>
              </a:lvl1pPr>
            </a:lstStyle>
            <a:p>
              <a:pPr/>
              <a:r>
                <a:t>Snowflake Marketplace</a:t>
              </a:r>
            </a:p>
          </p:txBody>
        </p:sp>
        <p:sp>
          <p:nvSpPr>
            <p:cNvPr id="1421" name="Google Shape;3791;p299"/>
            <p:cNvSpPr/>
            <p:nvPr/>
          </p:nvSpPr>
          <p:spPr>
            <a:xfrm flipH="1" rot="10798222">
              <a:off x="2627864" y="664041"/>
              <a:ext cx="773201" cy="194801"/>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FFFFFF"/>
                  </a:solidFill>
                </a:defRPr>
              </a:pPr>
            </a:p>
          </p:txBody>
        </p:sp>
        <p:grpSp>
          <p:nvGrpSpPr>
            <p:cNvPr id="1447" name="Google Shape;3792;p299"/>
            <p:cNvGrpSpPr/>
            <p:nvPr/>
          </p:nvGrpSpPr>
          <p:grpSpPr>
            <a:xfrm>
              <a:off x="1597074" y="632230"/>
              <a:ext cx="813977" cy="498813"/>
              <a:chOff x="0" y="0"/>
              <a:chExt cx="813976" cy="498812"/>
            </a:xfrm>
          </p:grpSpPr>
          <p:grpSp>
            <p:nvGrpSpPr>
              <p:cNvPr id="1434" name="Google Shape;3793;p299"/>
              <p:cNvGrpSpPr/>
              <p:nvPr/>
            </p:nvGrpSpPr>
            <p:grpSpPr>
              <a:xfrm>
                <a:off x="-1" y="1243"/>
                <a:ext cx="813978" cy="357039"/>
                <a:chOff x="0" y="0"/>
                <a:chExt cx="813976" cy="357037"/>
              </a:xfrm>
            </p:grpSpPr>
            <p:grpSp>
              <p:nvGrpSpPr>
                <p:cNvPr id="1427" name="Google Shape;3794;p299"/>
                <p:cNvGrpSpPr/>
                <p:nvPr/>
              </p:nvGrpSpPr>
              <p:grpSpPr>
                <a:xfrm>
                  <a:off x="-1" y="-1"/>
                  <a:ext cx="322036" cy="357039"/>
                  <a:chOff x="0" y="0"/>
                  <a:chExt cx="322035" cy="357037"/>
                </a:xfrm>
              </p:grpSpPr>
              <p:sp>
                <p:nvSpPr>
                  <p:cNvPr id="1422" name="Google Shape;3795;p299"/>
                  <p:cNvSpPr/>
                  <p:nvPr/>
                </p:nvSpPr>
                <p:spPr>
                  <a:xfrm>
                    <a:off x="-1" y="68839"/>
                    <a:ext cx="322036" cy="288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23" name="Google Shape;3796;p299"/>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24" name="Google Shape;3797;p299"/>
                  <p:cNvSpPr/>
                  <p:nvPr/>
                </p:nvSpPr>
                <p:spPr>
                  <a:xfrm>
                    <a:off x="-1" y="136514"/>
                    <a:ext cx="322036" cy="67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25" name="Google Shape;3798;p299"/>
                  <p:cNvSpPr/>
                  <p:nvPr/>
                </p:nvSpPr>
                <p:spPr>
                  <a:xfrm>
                    <a:off x="-1" y="-1"/>
                    <a:ext cx="321996" cy="136503"/>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26" name="Google Shape;3799;p299"/>
                  <p:cNvSpPr/>
                  <p:nvPr/>
                </p:nvSpPr>
                <p:spPr>
                  <a:xfrm>
                    <a:off x="79021" y="28993"/>
                    <a:ext cx="179903" cy="90667"/>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nvGrpSpPr>
                <p:cNvPr id="1433" name="Google Shape;3800;p299"/>
                <p:cNvGrpSpPr/>
                <p:nvPr/>
              </p:nvGrpSpPr>
              <p:grpSpPr>
                <a:xfrm>
                  <a:off x="491941" y="-1"/>
                  <a:ext cx="322036" cy="357039"/>
                  <a:chOff x="0" y="0"/>
                  <a:chExt cx="322035" cy="357037"/>
                </a:xfrm>
              </p:grpSpPr>
              <p:sp>
                <p:nvSpPr>
                  <p:cNvPr id="1428" name="Google Shape;3801;p299"/>
                  <p:cNvSpPr/>
                  <p:nvPr/>
                </p:nvSpPr>
                <p:spPr>
                  <a:xfrm>
                    <a:off x="-1" y="68839"/>
                    <a:ext cx="322036" cy="288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29" name="Google Shape;3802;p299"/>
                  <p:cNvSpPr/>
                  <p:nvPr/>
                </p:nvSpPr>
                <p:spPr>
                  <a:xfrm>
                    <a:off x="-1" y="212356"/>
                    <a:ext cx="322036" cy="68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0" name="Google Shape;3803;p299"/>
                  <p:cNvSpPr/>
                  <p:nvPr/>
                </p:nvSpPr>
                <p:spPr>
                  <a:xfrm>
                    <a:off x="-1" y="136514"/>
                    <a:ext cx="322036" cy="676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1" name="Google Shape;3804;p299"/>
                  <p:cNvSpPr/>
                  <p:nvPr/>
                </p:nvSpPr>
                <p:spPr>
                  <a:xfrm>
                    <a:off x="-1" y="-1"/>
                    <a:ext cx="321996" cy="136503"/>
                  </a:xfrm>
                  <a:prstGeom prst="ellipse">
                    <a:avLst/>
                  </a:prstGeom>
                  <a:solidFill>
                    <a:srgbClr val="FFFFFF"/>
                  </a:solidFill>
                  <a:ln w="12700" cap="rnd">
                    <a:solidFill>
                      <a:srgbClr val="7CD2F1"/>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2" name="Google Shape;3805;p299"/>
                  <p:cNvSpPr/>
                  <p:nvPr/>
                </p:nvSpPr>
                <p:spPr>
                  <a:xfrm>
                    <a:off x="79021" y="28993"/>
                    <a:ext cx="179903" cy="90667"/>
                  </a:xfrm>
                  <a:custGeom>
                    <a:avLst/>
                    <a:gdLst/>
                    <a:ahLst/>
                    <a:cxnLst>
                      <a:cxn ang="0">
                        <a:pos x="wd2" y="hd2"/>
                      </a:cxn>
                      <a:cxn ang="5400000">
                        <a:pos x="wd2" y="hd2"/>
                      </a:cxn>
                      <a:cxn ang="10800000">
                        <a:pos x="wd2" y="hd2"/>
                      </a:cxn>
                      <a:cxn ang="16200000">
                        <a:pos x="wd2" y="hd2"/>
                      </a:cxn>
                    </a:cxnLst>
                    <a:rect l="0" t="0" r="r" b="b"/>
                    <a:pathLst>
                      <a:path w="21428" h="21600" fill="norm" stroke="1" extrusionOk="0">
                        <a:moveTo>
                          <a:pt x="21155" y="3601"/>
                        </a:moveTo>
                        <a:lnTo>
                          <a:pt x="21155" y="2386"/>
                        </a:lnTo>
                        <a:lnTo>
                          <a:pt x="20707" y="3038"/>
                        </a:lnTo>
                        <a:lnTo>
                          <a:pt x="20610" y="3038"/>
                        </a:lnTo>
                        <a:lnTo>
                          <a:pt x="20154" y="2404"/>
                        </a:lnTo>
                        <a:lnTo>
                          <a:pt x="20154" y="3601"/>
                        </a:lnTo>
                        <a:lnTo>
                          <a:pt x="19897" y="3601"/>
                        </a:lnTo>
                        <a:lnTo>
                          <a:pt x="19897" y="1876"/>
                        </a:lnTo>
                        <a:lnTo>
                          <a:pt x="20098" y="1876"/>
                        </a:lnTo>
                        <a:lnTo>
                          <a:pt x="20667" y="2686"/>
                        </a:lnTo>
                        <a:lnTo>
                          <a:pt x="21228" y="1876"/>
                        </a:lnTo>
                        <a:lnTo>
                          <a:pt x="21428" y="1876"/>
                        </a:lnTo>
                        <a:lnTo>
                          <a:pt x="21428" y="3601"/>
                        </a:lnTo>
                        <a:lnTo>
                          <a:pt x="21155" y="3601"/>
                        </a:lnTo>
                        <a:close/>
                        <a:moveTo>
                          <a:pt x="18406" y="2122"/>
                        </a:moveTo>
                        <a:lnTo>
                          <a:pt x="18406" y="1876"/>
                        </a:lnTo>
                        <a:lnTo>
                          <a:pt x="19649" y="1876"/>
                        </a:lnTo>
                        <a:lnTo>
                          <a:pt x="19649" y="2122"/>
                        </a:lnTo>
                        <a:lnTo>
                          <a:pt x="19152" y="2122"/>
                        </a:lnTo>
                        <a:lnTo>
                          <a:pt x="19152" y="3601"/>
                        </a:lnTo>
                        <a:lnTo>
                          <a:pt x="18895" y="3601"/>
                        </a:lnTo>
                        <a:lnTo>
                          <a:pt x="18895" y="2122"/>
                        </a:lnTo>
                        <a:lnTo>
                          <a:pt x="18406" y="2122"/>
                        </a:lnTo>
                        <a:close/>
                        <a:moveTo>
                          <a:pt x="19024" y="9325"/>
                        </a:moveTo>
                        <a:lnTo>
                          <a:pt x="16691" y="10796"/>
                        </a:lnTo>
                        <a:lnTo>
                          <a:pt x="19024" y="12275"/>
                        </a:lnTo>
                        <a:cubicBezTo>
                          <a:pt x="19617" y="12645"/>
                          <a:pt x="19817" y="13472"/>
                          <a:pt x="19480" y="14106"/>
                        </a:cubicBezTo>
                        <a:cubicBezTo>
                          <a:pt x="19136" y="14740"/>
                          <a:pt x="18390" y="14961"/>
                          <a:pt x="17797" y="14600"/>
                        </a:cubicBezTo>
                        <a:lnTo>
                          <a:pt x="13630" y="11967"/>
                        </a:lnTo>
                        <a:cubicBezTo>
                          <a:pt x="13349" y="11791"/>
                          <a:pt x="13165" y="11509"/>
                          <a:pt x="13077" y="11201"/>
                        </a:cubicBezTo>
                        <a:cubicBezTo>
                          <a:pt x="13036" y="11060"/>
                          <a:pt x="13020" y="10910"/>
                          <a:pt x="13020" y="10769"/>
                        </a:cubicBezTo>
                        <a:cubicBezTo>
                          <a:pt x="13020" y="10664"/>
                          <a:pt x="13036" y="10549"/>
                          <a:pt x="13061" y="10461"/>
                        </a:cubicBezTo>
                        <a:cubicBezTo>
                          <a:pt x="13149" y="10135"/>
                          <a:pt x="13349" y="9836"/>
                          <a:pt x="13630" y="9651"/>
                        </a:cubicBezTo>
                        <a:lnTo>
                          <a:pt x="17797" y="7027"/>
                        </a:lnTo>
                        <a:cubicBezTo>
                          <a:pt x="18374" y="6657"/>
                          <a:pt x="19136" y="6877"/>
                          <a:pt x="19480" y="7529"/>
                        </a:cubicBezTo>
                        <a:cubicBezTo>
                          <a:pt x="19817" y="8128"/>
                          <a:pt x="19617" y="8955"/>
                          <a:pt x="19024" y="9325"/>
                        </a:cubicBezTo>
                        <a:close/>
                        <a:moveTo>
                          <a:pt x="16819" y="16466"/>
                        </a:moveTo>
                        <a:lnTo>
                          <a:pt x="12652" y="13842"/>
                        </a:lnTo>
                        <a:cubicBezTo>
                          <a:pt x="12427" y="13701"/>
                          <a:pt x="12187" y="13640"/>
                          <a:pt x="11946" y="13666"/>
                        </a:cubicBezTo>
                        <a:cubicBezTo>
                          <a:pt x="11313" y="13719"/>
                          <a:pt x="10816" y="14309"/>
                          <a:pt x="10816" y="15005"/>
                        </a:cubicBezTo>
                        <a:lnTo>
                          <a:pt x="10816" y="20262"/>
                        </a:lnTo>
                        <a:cubicBezTo>
                          <a:pt x="10816" y="21010"/>
                          <a:pt x="11369" y="21600"/>
                          <a:pt x="12051" y="21600"/>
                        </a:cubicBezTo>
                        <a:cubicBezTo>
                          <a:pt x="12724" y="21600"/>
                          <a:pt x="13277" y="20992"/>
                          <a:pt x="13277" y="20262"/>
                        </a:cubicBezTo>
                        <a:lnTo>
                          <a:pt x="13277" y="17321"/>
                        </a:lnTo>
                        <a:lnTo>
                          <a:pt x="15609" y="18791"/>
                        </a:lnTo>
                        <a:cubicBezTo>
                          <a:pt x="16186" y="19161"/>
                          <a:pt x="16948" y="18950"/>
                          <a:pt x="17284" y="18307"/>
                        </a:cubicBezTo>
                        <a:cubicBezTo>
                          <a:pt x="17613" y="17655"/>
                          <a:pt x="17413" y="16836"/>
                          <a:pt x="16819" y="16466"/>
                        </a:cubicBezTo>
                        <a:close/>
                        <a:moveTo>
                          <a:pt x="12019" y="11315"/>
                        </a:moveTo>
                        <a:lnTo>
                          <a:pt x="10287" y="13208"/>
                        </a:lnTo>
                        <a:cubicBezTo>
                          <a:pt x="10231" y="13270"/>
                          <a:pt x="10151" y="13314"/>
                          <a:pt x="10079" y="13314"/>
                        </a:cubicBezTo>
                        <a:lnTo>
                          <a:pt x="9566" y="13314"/>
                        </a:lnTo>
                        <a:cubicBezTo>
                          <a:pt x="9502" y="13314"/>
                          <a:pt x="9398" y="13270"/>
                          <a:pt x="9358" y="13208"/>
                        </a:cubicBezTo>
                        <a:lnTo>
                          <a:pt x="7618" y="11315"/>
                        </a:lnTo>
                        <a:cubicBezTo>
                          <a:pt x="7562" y="11262"/>
                          <a:pt x="7538" y="11157"/>
                          <a:pt x="7538" y="11077"/>
                        </a:cubicBezTo>
                        <a:lnTo>
                          <a:pt x="7538" y="10523"/>
                        </a:lnTo>
                        <a:cubicBezTo>
                          <a:pt x="7538" y="10443"/>
                          <a:pt x="7578" y="10338"/>
                          <a:pt x="7618" y="10285"/>
                        </a:cubicBezTo>
                        <a:lnTo>
                          <a:pt x="9358" y="8392"/>
                        </a:lnTo>
                        <a:cubicBezTo>
                          <a:pt x="9414" y="8330"/>
                          <a:pt x="9502" y="8304"/>
                          <a:pt x="9566" y="8304"/>
                        </a:cubicBezTo>
                        <a:lnTo>
                          <a:pt x="10079" y="8304"/>
                        </a:lnTo>
                        <a:cubicBezTo>
                          <a:pt x="10151" y="8304"/>
                          <a:pt x="10247" y="8348"/>
                          <a:pt x="10287" y="8392"/>
                        </a:cubicBezTo>
                        <a:lnTo>
                          <a:pt x="12019" y="10285"/>
                        </a:lnTo>
                        <a:cubicBezTo>
                          <a:pt x="12059" y="10338"/>
                          <a:pt x="12107" y="10443"/>
                          <a:pt x="12107" y="10523"/>
                        </a:cubicBezTo>
                        <a:lnTo>
                          <a:pt x="12107" y="11077"/>
                        </a:lnTo>
                        <a:cubicBezTo>
                          <a:pt x="12107" y="11157"/>
                          <a:pt x="12075" y="11262"/>
                          <a:pt x="12019" y="11315"/>
                        </a:cubicBezTo>
                        <a:close/>
                        <a:moveTo>
                          <a:pt x="10632" y="10787"/>
                        </a:moveTo>
                        <a:cubicBezTo>
                          <a:pt x="10632" y="10708"/>
                          <a:pt x="10592" y="10602"/>
                          <a:pt x="10536" y="10549"/>
                        </a:cubicBezTo>
                        <a:lnTo>
                          <a:pt x="10039" y="10012"/>
                        </a:lnTo>
                        <a:cubicBezTo>
                          <a:pt x="9991" y="9959"/>
                          <a:pt x="9895" y="9915"/>
                          <a:pt x="9823" y="9915"/>
                        </a:cubicBezTo>
                        <a:lnTo>
                          <a:pt x="9806" y="9915"/>
                        </a:lnTo>
                        <a:cubicBezTo>
                          <a:pt x="9742" y="9915"/>
                          <a:pt x="9638" y="9959"/>
                          <a:pt x="9598" y="10012"/>
                        </a:cubicBezTo>
                        <a:lnTo>
                          <a:pt x="9093" y="10549"/>
                        </a:lnTo>
                        <a:cubicBezTo>
                          <a:pt x="9029" y="10611"/>
                          <a:pt x="9005" y="10708"/>
                          <a:pt x="9005" y="10787"/>
                        </a:cubicBezTo>
                        <a:lnTo>
                          <a:pt x="9005" y="10796"/>
                        </a:lnTo>
                        <a:cubicBezTo>
                          <a:pt x="9005" y="10875"/>
                          <a:pt x="9045" y="10989"/>
                          <a:pt x="9093" y="11033"/>
                        </a:cubicBezTo>
                        <a:lnTo>
                          <a:pt x="9598" y="11579"/>
                        </a:lnTo>
                        <a:cubicBezTo>
                          <a:pt x="9638" y="11623"/>
                          <a:pt x="9742" y="11667"/>
                          <a:pt x="9806" y="11667"/>
                        </a:cubicBezTo>
                        <a:lnTo>
                          <a:pt x="9823" y="11667"/>
                        </a:lnTo>
                        <a:cubicBezTo>
                          <a:pt x="9895" y="11667"/>
                          <a:pt x="9991" y="11623"/>
                          <a:pt x="10039" y="11579"/>
                        </a:cubicBezTo>
                        <a:lnTo>
                          <a:pt x="10536" y="11033"/>
                        </a:lnTo>
                        <a:cubicBezTo>
                          <a:pt x="10576" y="10972"/>
                          <a:pt x="10632" y="10875"/>
                          <a:pt x="10632" y="10796"/>
                        </a:cubicBezTo>
                        <a:lnTo>
                          <a:pt x="10632" y="10787"/>
                        </a:lnTo>
                        <a:close/>
                        <a:moveTo>
                          <a:pt x="2818" y="5134"/>
                        </a:moveTo>
                        <a:lnTo>
                          <a:pt x="6985" y="7758"/>
                        </a:lnTo>
                        <a:cubicBezTo>
                          <a:pt x="7210" y="7899"/>
                          <a:pt x="7450" y="7960"/>
                          <a:pt x="7691" y="7925"/>
                        </a:cubicBezTo>
                        <a:cubicBezTo>
                          <a:pt x="8324" y="7881"/>
                          <a:pt x="8821" y="7291"/>
                          <a:pt x="8821" y="6595"/>
                        </a:cubicBezTo>
                        <a:lnTo>
                          <a:pt x="8821" y="1330"/>
                        </a:lnTo>
                        <a:cubicBezTo>
                          <a:pt x="8821" y="590"/>
                          <a:pt x="8268" y="0"/>
                          <a:pt x="7594" y="0"/>
                        </a:cubicBezTo>
                        <a:cubicBezTo>
                          <a:pt x="6913" y="0"/>
                          <a:pt x="6360" y="608"/>
                          <a:pt x="6360" y="1330"/>
                        </a:cubicBezTo>
                        <a:lnTo>
                          <a:pt x="6360" y="4279"/>
                        </a:lnTo>
                        <a:lnTo>
                          <a:pt x="4036" y="2809"/>
                        </a:lnTo>
                        <a:cubicBezTo>
                          <a:pt x="3451" y="2439"/>
                          <a:pt x="2705" y="2650"/>
                          <a:pt x="2353" y="3302"/>
                        </a:cubicBezTo>
                        <a:cubicBezTo>
                          <a:pt x="2024" y="3945"/>
                          <a:pt x="2224" y="4764"/>
                          <a:pt x="2818" y="5134"/>
                        </a:cubicBezTo>
                        <a:close/>
                        <a:moveTo>
                          <a:pt x="11946" y="7943"/>
                        </a:moveTo>
                        <a:cubicBezTo>
                          <a:pt x="12187" y="7960"/>
                          <a:pt x="12427" y="7916"/>
                          <a:pt x="12652" y="7775"/>
                        </a:cubicBezTo>
                        <a:lnTo>
                          <a:pt x="16819" y="5151"/>
                        </a:lnTo>
                        <a:cubicBezTo>
                          <a:pt x="17413" y="4781"/>
                          <a:pt x="17613" y="3954"/>
                          <a:pt x="17276" y="3320"/>
                        </a:cubicBezTo>
                        <a:cubicBezTo>
                          <a:pt x="16932" y="2686"/>
                          <a:pt x="16186" y="2466"/>
                          <a:pt x="15593" y="2827"/>
                        </a:cubicBezTo>
                        <a:lnTo>
                          <a:pt x="13261" y="4297"/>
                        </a:lnTo>
                        <a:lnTo>
                          <a:pt x="13261" y="1347"/>
                        </a:lnTo>
                        <a:cubicBezTo>
                          <a:pt x="13261" y="608"/>
                          <a:pt x="12708" y="18"/>
                          <a:pt x="12035" y="18"/>
                        </a:cubicBezTo>
                        <a:cubicBezTo>
                          <a:pt x="11353" y="18"/>
                          <a:pt x="10808" y="616"/>
                          <a:pt x="10808" y="1347"/>
                        </a:cubicBezTo>
                        <a:lnTo>
                          <a:pt x="10808" y="6613"/>
                        </a:lnTo>
                        <a:cubicBezTo>
                          <a:pt x="10816" y="7309"/>
                          <a:pt x="11313" y="7881"/>
                          <a:pt x="11946" y="7943"/>
                        </a:cubicBezTo>
                        <a:close/>
                        <a:moveTo>
                          <a:pt x="7691" y="13657"/>
                        </a:moveTo>
                        <a:cubicBezTo>
                          <a:pt x="7450" y="13640"/>
                          <a:pt x="7194" y="13684"/>
                          <a:pt x="6985" y="13825"/>
                        </a:cubicBezTo>
                        <a:lnTo>
                          <a:pt x="2818" y="16449"/>
                        </a:lnTo>
                        <a:cubicBezTo>
                          <a:pt x="2224" y="16819"/>
                          <a:pt x="2024" y="17646"/>
                          <a:pt x="2369" y="18280"/>
                        </a:cubicBezTo>
                        <a:cubicBezTo>
                          <a:pt x="2705" y="18914"/>
                          <a:pt x="3451" y="19134"/>
                          <a:pt x="4044" y="18756"/>
                        </a:cubicBezTo>
                        <a:lnTo>
                          <a:pt x="6376" y="17285"/>
                        </a:lnTo>
                        <a:lnTo>
                          <a:pt x="6376" y="20235"/>
                        </a:lnTo>
                        <a:cubicBezTo>
                          <a:pt x="6376" y="20975"/>
                          <a:pt x="6929" y="21565"/>
                          <a:pt x="7610" y="21565"/>
                        </a:cubicBezTo>
                        <a:cubicBezTo>
                          <a:pt x="8284" y="21565"/>
                          <a:pt x="8837" y="20966"/>
                          <a:pt x="8837" y="20235"/>
                        </a:cubicBezTo>
                        <a:lnTo>
                          <a:pt x="8837" y="14969"/>
                        </a:lnTo>
                        <a:cubicBezTo>
                          <a:pt x="8821" y="14291"/>
                          <a:pt x="8324" y="13701"/>
                          <a:pt x="7691" y="13657"/>
                        </a:cubicBezTo>
                        <a:close/>
                        <a:moveTo>
                          <a:pt x="6560" y="11183"/>
                        </a:moveTo>
                        <a:cubicBezTo>
                          <a:pt x="6601" y="11051"/>
                          <a:pt x="6617" y="10892"/>
                          <a:pt x="6617" y="10752"/>
                        </a:cubicBezTo>
                        <a:cubicBezTo>
                          <a:pt x="6617" y="10646"/>
                          <a:pt x="6601" y="10531"/>
                          <a:pt x="6576" y="10443"/>
                        </a:cubicBezTo>
                        <a:cubicBezTo>
                          <a:pt x="6488" y="10118"/>
                          <a:pt x="6296" y="9818"/>
                          <a:pt x="6007" y="9633"/>
                        </a:cubicBezTo>
                        <a:lnTo>
                          <a:pt x="1848" y="7009"/>
                        </a:lnTo>
                        <a:cubicBezTo>
                          <a:pt x="1255" y="6639"/>
                          <a:pt x="501" y="6860"/>
                          <a:pt x="165" y="7511"/>
                        </a:cubicBezTo>
                        <a:cubicBezTo>
                          <a:pt x="-172" y="8145"/>
                          <a:pt x="20" y="8964"/>
                          <a:pt x="613" y="9343"/>
                        </a:cubicBezTo>
                        <a:lnTo>
                          <a:pt x="2946" y="10813"/>
                        </a:lnTo>
                        <a:lnTo>
                          <a:pt x="613" y="12293"/>
                        </a:lnTo>
                        <a:cubicBezTo>
                          <a:pt x="20" y="12662"/>
                          <a:pt x="-172" y="13481"/>
                          <a:pt x="165" y="14124"/>
                        </a:cubicBezTo>
                        <a:cubicBezTo>
                          <a:pt x="501" y="14758"/>
                          <a:pt x="1255" y="14969"/>
                          <a:pt x="1848" y="14617"/>
                        </a:cubicBezTo>
                        <a:lnTo>
                          <a:pt x="6007" y="11976"/>
                        </a:lnTo>
                        <a:cubicBezTo>
                          <a:pt x="6280" y="11773"/>
                          <a:pt x="6480" y="11500"/>
                          <a:pt x="6560" y="11183"/>
                        </a:cubicBezTo>
                        <a:close/>
                      </a:path>
                    </a:pathLst>
                  </a:custGeom>
                  <a:solidFill>
                    <a:srgbClr val="7CD2F1"/>
                  </a:solidFill>
                  <a:ln w="12700" cap="flat">
                    <a:noFill/>
                    <a:miter lim="400000"/>
                  </a:ln>
                  <a:effectLst/>
                </p:spPr>
                <p:txBody>
                  <a:bodyPr wrap="square" lIns="0" tIns="0" rIns="0" bIns="0" numCol="1" anchor="ctr">
                    <a:noAutofit/>
                  </a:bodyPr>
                  <a:lstStyle/>
                  <a:p>
                    <a:pPr defTabSz="1219200">
                      <a:defRPr sz="3600">
                        <a:solidFill>
                          <a:srgbClr val="FFFFFF"/>
                        </a:solidFill>
                      </a:defRPr>
                    </a:pPr>
                  </a:p>
                </p:txBody>
              </p:sp>
            </p:grpSp>
          </p:grpSp>
          <p:sp>
            <p:nvSpPr>
              <p:cNvPr id="1435" name="Google Shape;3806;p299"/>
              <p:cNvSpPr/>
              <p:nvPr/>
            </p:nvSpPr>
            <p:spPr>
              <a:xfrm>
                <a:off x="182381" y="96175"/>
                <a:ext cx="449912" cy="402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6" name="Google Shape;3807;p299"/>
              <p:cNvSpPr/>
              <p:nvPr/>
            </p:nvSpPr>
            <p:spPr>
              <a:xfrm>
                <a:off x="182381" y="296680"/>
                <a:ext cx="449912" cy="96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7" name="Google Shape;3808;p299"/>
              <p:cNvSpPr/>
              <p:nvPr/>
            </p:nvSpPr>
            <p:spPr>
              <a:xfrm>
                <a:off x="182381" y="190722"/>
                <a:ext cx="449912" cy="945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38" name="Google Shape;3809;p299"/>
              <p:cNvSpPr/>
              <p:nvPr/>
            </p:nvSpPr>
            <p:spPr>
              <a:xfrm>
                <a:off x="182381" y="-1"/>
                <a:ext cx="450001" cy="190802"/>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grpSp>
            <p:nvGrpSpPr>
              <p:cNvPr id="1446" name="Google Shape;3810;p299"/>
              <p:cNvGrpSpPr/>
              <p:nvPr/>
            </p:nvGrpSpPr>
            <p:grpSpPr>
              <a:xfrm>
                <a:off x="287228" y="33733"/>
                <a:ext cx="240368" cy="123256"/>
                <a:chOff x="0" y="0"/>
                <a:chExt cx="240367" cy="123254"/>
              </a:xfrm>
            </p:grpSpPr>
            <p:sp>
              <p:nvSpPr>
                <p:cNvPr id="1439" name="Google Shape;3811;p299"/>
                <p:cNvSpPr/>
                <p:nvPr/>
              </p:nvSpPr>
              <p:spPr>
                <a:xfrm>
                  <a:off x="132315" y="77925"/>
                  <a:ext cx="81064" cy="45330"/>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0" name="Google Shape;3812;p299"/>
                <p:cNvSpPr/>
                <p:nvPr/>
              </p:nvSpPr>
              <p:spPr>
                <a:xfrm>
                  <a:off x="27037" y="77928"/>
                  <a:ext cx="81165" cy="45182"/>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1" name="Google Shape;3813;p299"/>
                <p:cNvSpPr/>
                <p:nvPr/>
              </p:nvSpPr>
              <p:spPr>
                <a:xfrm>
                  <a:off x="0" y="38938"/>
                  <a:ext cx="81027" cy="45428"/>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2" name="Google Shape;3814;p299"/>
                <p:cNvSpPr/>
                <p:nvPr/>
              </p:nvSpPr>
              <p:spPr>
                <a:xfrm>
                  <a:off x="26756" y="0"/>
                  <a:ext cx="81157" cy="45212"/>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3" name="Google Shape;3815;p299"/>
                <p:cNvSpPr/>
                <p:nvPr/>
              </p:nvSpPr>
              <p:spPr>
                <a:xfrm>
                  <a:off x="132315" y="0"/>
                  <a:ext cx="81064" cy="45324"/>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4" name="Google Shape;3816;p299"/>
                <p:cNvSpPr/>
                <p:nvPr/>
              </p:nvSpPr>
              <p:spPr>
                <a:xfrm>
                  <a:off x="92265" y="47299"/>
                  <a:ext cx="55831" cy="28651"/>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45" name="Google Shape;3817;p299"/>
                <p:cNvSpPr/>
                <p:nvPr/>
              </p:nvSpPr>
              <p:spPr>
                <a:xfrm>
                  <a:off x="159351" y="39108"/>
                  <a:ext cx="81017" cy="45178"/>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grpSp>
          <p:nvGrpSpPr>
            <p:cNvPr id="1460" name="Google Shape;3818;p299"/>
            <p:cNvGrpSpPr/>
            <p:nvPr/>
          </p:nvGrpSpPr>
          <p:grpSpPr>
            <a:xfrm>
              <a:off x="3440032" y="645213"/>
              <a:ext cx="322065" cy="357050"/>
              <a:chOff x="0" y="0"/>
              <a:chExt cx="322064" cy="357049"/>
            </a:xfrm>
          </p:grpSpPr>
          <p:sp>
            <p:nvSpPr>
              <p:cNvPr id="1448" name="Google Shape;3819;p299"/>
              <p:cNvSpPr/>
              <p:nvPr/>
            </p:nvSpPr>
            <p:spPr>
              <a:xfrm>
                <a:off x="0" y="68842"/>
                <a:ext cx="322002" cy="2882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0" y="16518"/>
                      <a:pt x="0" y="16518"/>
                      <a:pt x="0" y="16518"/>
                    </a:cubicBezTo>
                    <a:cubicBezTo>
                      <a:pt x="0" y="19376"/>
                      <a:pt x="4832" y="21600"/>
                      <a:pt x="10800" y="21600"/>
                    </a:cubicBezTo>
                    <a:cubicBezTo>
                      <a:pt x="16768" y="21600"/>
                      <a:pt x="21600" y="19376"/>
                      <a:pt x="21600" y="16518"/>
                    </a:cubicBezTo>
                    <a:cubicBezTo>
                      <a:pt x="21600" y="0"/>
                      <a:pt x="21600" y="0"/>
                      <a:pt x="2160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49" name="Google Shape;3820;p299"/>
              <p:cNvSpPr/>
              <p:nvPr/>
            </p:nvSpPr>
            <p:spPr>
              <a:xfrm>
                <a:off x="0" y="212363"/>
                <a:ext cx="322002" cy="688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50" name="Google Shape;3821;p299"/>
              <p:cNvSpPr/>
              <p:nvPr/>
            </p:nvSpPr>
            <p:spPr>
              <a:xfrm>
                <a:off x="0" y="136519"/>
                <a:ext cx="322002" cy="67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1600" y="12150"/>
                      <a:pt x="16768" y="21600"/>
                      <a:pt x="10800" y="21600"/>
                    </a:cubicBezTo>
                    <a:cubicBezTo>
                      <a:pt x="4832" y="21600"/>
                      <a:pt x="0" y="12150"/>
                      <a:pt x="0" y="0"/>
                    </a:cubicBezTo>
                  </a:path>
                </a:pathLst>
              </a:cu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sp>
            <p:nvSpPr>
              <p:cNvPr id="1451" name="Google Shape;3822;p299"/>
              <p:cNvSpPr/>
              <p:nvPr/>
            </p:nvSpPr>
            <p:spPr>
              <a:xfrm>
                <a:off x="0" y="-1"/>
                <a:ext cx="322065" cy="136575"/>
              </a:xfrm>
              <a:prstGeom prst="ellipse">
                <a:avLst/>
              </a:prstGeom>
              <a:solidFill>
                <a:srgbClr val="FFFFFF"/>
              </a:solidFill>
              <a:ln w="25400" cap="rnd">
                <a:solidFill>
                  <a:srgbClr val="29B5E8"/>
                </a:solidFill>
                <a:prstDash val="solid"/>
                <a:round/>
              </a:ln>
              <a:effectLst/>
            </p:spPr>
            <p:txBody>
              <a:bodyPr wrap="square" lIns="0" tIns="0" rIns="0" bIns="0" numCol="1" anchor="t">
                <a:noAutofit/>
              </a:bodyPr>
              <a:lstStyle/>
              <a:p>
                <a:pPr defTabSz="1219200">
                  <a:defRPr sz="3600">
                    <a:solidFill>
                      <a:srgbClr val="000000"/>
                    </a:solidFill>
                  </a:defRPr>
                </a:pPr>
              </a:p>
            </p:txBody>
          </p:sp>
          <p:grpSp>
            <p:nvGrpSpPr>
              <p:cNvPr id="1459" name="Google Shape;3823;p299"/>
              <p:cNvGrpSpPr/>
              <p:nvPr/>
            </p:nvGrpSpPr>
            <p:grpSpPr>
              <a:xfrm>
                <a:off x="75038" y="24146"/>
                <a:ext cx="172032" cy="88227"/>
                <a:chOff x="0" y="0"/>
                <a:chExt cx="172031" cy="88225"/>
              </a:xfrm>
            </p:grpSpPr>
            <p:sp>
              <p:nvSpPr>
                <p:cNvPr id="1452" name="Google Shape;3824;p299"/>
                <p:cNvSpPr/>
                <p:nvPr/>
              </p:nvSpPr>
              <p:spPr>
                <a:xfrm>
                  <a:off x="94697" y="55779"/>
                  <a:ext cx="58019" cy="32447"/>
                </a:xfrm>
                <a:custGeom>
                  <a:avLst/>
                  <a:gdLst/>
                  <a:ahLst/>
                  <a:cxnLst>
                    <a:cxn ang="0">
                      <a:pos x="wd2" y="hd2"/>
                    </a:cxn>
                    <a:cxn ang="5400000">
                      <a:pos x="wd2" y="hd2"/>
                    </a:cxn>
                    <a:cxn ang="10800000">
                      <a:pos x="wd2" y="hd2"/>
                    </a:cxn>
                    <a:cxn ang="16200000">
                      <a:pos x="wd2" y="hd2"/>
                    </a:cxn>
                  </a:cxnLst>
                  <a:rect l="0" t="0" r="r" b="b"/>
                  <a:pathLst>
                    <a:path w="21053" h="21538" fill="norm" stroke="1" extrusionOk="0">
                      <a:moveTo>
                        <a:pt x="19083" y="7651"/>
                      </a:moveTo>
                      <a:lnTo>
                        <a:pt x="5823" y="502"/>
                      </a:lnTo>
                      <a:cubicBezTo>
                        <a:pt x="5105" y="101"/>
                        <a:pt x="4355" y="-62"/>
                        <a:pt x="3606" y="20"/>
                      </a:cubicBezTo>
                      <a:cubicBezTo>
                        <a:pt x="1578" y="158"/>
                        <a:pt x="0" y="1739"/>
                        <a:pt x="0" y="3663"/>
                      </a:cubicBezTo>
                      <a:lnTo>
                        <a:pt x="0" y="17894"/>
                      </a:lnTo>
                      <a:cubicBezTo>
                        <a:pt x="0" y="19957"/>
                        <a:pt x="1765" y="21538"/>
                        <a:pt x="3944" y="21538"/>
                      </a:cubicBezTo>
                      <a:cubicBezTo>
                        <a:pt x="6123" y="21538"/>
                        <a:pt x="7813" y="19888"/>
                        <a:pt x="7813" y="17894"/>
                      </a:cubicBezTo>
                      <a:lnTo>
                        <a:pt x="7813" y="9920"/>
                      </a:lnTo>
                      <a:lnTo>
                        <a:pt x="15251" y="13907"/>
                      </a:lnTo>
                      <a:cubicBezTo>
                        <a:pt x="17054" y="14938"/>
                        <a:pt x="19496" y="14319"/>
                        <a:pt x="20548" y="12601"/>
                      </a:cubicBezTo>
                      <a:cubicBezTo>
                        <a:pt x="21600" y="10882"/>
                        <a:pt x="20961" y="8613"/>
                        <a:pt x="19083" y="765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3" name="Google Shape;3825;p299"/>
                <p:cNvSpPr/>
                <p:nvPr/>
              </p:nvSpPr>
              <p:spPr>
                <a:xfrm>
                  <a:off x="19350" y="55781"/>
                  <a:ext cx="58091" cy="32341"/>
                </a:xfrm>
                <a:custGeom>
                  <a:avLst/>
                  <a:gdLst/>
                  <a:ahLst/>
                  <a:cxnLst>
                    <a:cxn ang="0">
                      <a:pos x="wd2" y="hd2"/>
                    </a:cxn>
                    <a:cxn ang="5400000">
                      <a:pos x="wd2" y="hd2"/>
                    </a:cxn>
                    <a:cxn ang="10800000">
                      <a:pos x="wd2" y="hd2"/>
                    </a:cxn>
                    <a:cxn ang="16200000">
                      <a:pos x="wd2" y="hd2"/>
                    </a:cxn>
                  </a:cxnLst>
                  <a:rect l="0" t="0" r="r" b="b"/>
                  <a:pathLst>
                    <a:path w="21043" h="21545" fill="norm" stroke="1" extrusionOk="0">
                      <a:moveTo>
                        <a:pt x="17405" y="20"/>
                      </a:moveTo>
                      <a:cubicBezTo>
                        <a:pt x="16648" y="-55"/>
                        <a:pt x="15889" y="85"/>
                        <a:pt x="15155" y="433"/>
                      </a:cubicBezTo>
                      <a:lnTo>
                        <a:pt x="1956" y="7609"/>
                      </a:lnTo>
                      <a:cubicBezTo>
                        <a:pt x="81" y="8575"/>
                        <a:pt x="-557" y="10851"/>
                        <a:pt x="531" y="12576"/>
                      </a:cubicBezTo>
                      <a:cubicBezTo>
                        <a:pt x="1618" y="14301"/>
                        <a:pt x="3943" y="14922"/>
                        <a:pt x="5818" y="13887"/>
                      </a:cubicBezTo>
                      <a:lnTo>
                        <a:pt x="13243" y="9885"/>
                      </a:lnTo>
                      <a:lnTo>
                        <a:pt x="13243" y="17888"/>
                      </a:lnTo>
                      <a:cubicBezTo>
                        <a:pt x="13243" y="19890"/>
                        <a:pt x="15006" y="21545"/>
                        <a:pt x="17143" y="21545"/>
                      </a:cubicBezTo>
                      <a:cubicBezTo>
                        <a:pt x="19280" y="21545"/>
                        <a:pt x="21043" y="19890"/>
                        <a:pt x="21043" y="17888"/>
                      </a:cubicBezTo>
                      <a:lnTo>
                        <a:pt x="21043" y="3538"/>
                      </a:lnTo>
                      <a:cubicBezTo>
                        <a:pt x="20968" y="1744"/>
                        <a:pt x="19393" y="88"/>
                        <a:pt x="17405" y="2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4" name="Google Shape;3826;p299"/>
                <p:cNvSpPr/>
                <p:nvPr/>
              </p:nvSpPr>
              <p:spPr>
                <a:xfrm>
                  <a:off x="0" y="27872"/>
                  <a:ext cx="57991" cy="32517"/>
                </a:xfrm>
                <a:custGeom>
                  <a:avLst/>
                  <a:gdLst/>
                  <a:ahLst/>
                  <a:cxnLst>
                    <a:cxn ang="0">
                      <a:pos x="wd2" y="hd2"/>
                    </a:cxn>
                    <a:cxn ang="5400000">
                      <a:pos x="wd2" y="hd2"/>
                    </a:cxn>
                    <a:cxn ang="10800000">
                      <a:pos x="wd2" y="hd2"/>
                    </a:cxn>
                    <a:cxn ang="16200000">
                      <a:pos x="wd2" y="hd2"/>
                    </a:cxn>
                  </a:cxnLst>
                  <a:rect l="0" t="0" r="r" b="b"/>
                  <a:pathLst>
                    <a:path w="21030" h="20676" fill="norm" stroke="1" extrusionOk="0">
                      <a:moveTo>
                        <a:pt x="531" y="18954"/>
                      </a:moveTo>
                      <a:cubicBezTo>
                        <a:pt x="1620" y="20600"/>
                        <a:pt x="4022" y="21127"/>
                        <a:pt x="5899" y="20271"/>
                      </a:cubicBezTo>
                      <a:lnTo>
                        <a:pt x="19113" y="13356"/>
                      </a:lnTo>
                      <a:cubicBezTo>
                        <a:pt x="19977" y="12829"/>
                        <a:pt x="20615" y="12171"/>
                        <a:pt x="20841" y="11315"/>
                      </a:cubicBezTo>
                      <a:cubicBezTo>
                        <a:pt x="20976" y="10992"/>
                        <a:pt x="21042" y="10596"/>
                        <a:pt x="21028" y="10196"/>
                      </a:cubicBezTo>
                      <a:cubicBezTo>
                        <a:pt x="21031" y="9919"/>
                        <a:pt x="20992" y="9647"/>
                        <a:pt x="20915" y="9405"/>
                      </a:cubicBezTo>
                      <a:cubicBezTo>
                        <a:pt x="20483" y="8338"/>
                        <a:pt x="19841" y="7589"/>
                        <a:pt x="19113" y="7298"/>
                      </a:cubicBezTo>
                      <a:lnTo>
                        <a:pt x="5899" y="449"/>
                      </a:lnTo>
                      <a:cubicBezTo>
                        <a:pt x="4022" y="-473"/>
                        <a:pt x="1620" y="54"/>
                        <a:pt x="531" y="1766"/>
                      </a:cubicBezTo>
                      <a:cubicBezTo>
                        <a:pt x="-558" y="3478"/>
                        <a:pt x="80" y="5520"/>
                        <a:pt x="1957" y="6508"/>
                      </a:cubicBezTo>
                      <a:lnTo>
                        <a:pt x="9390" y="10327"/>
                      </a:lnTo>
                      <a:lnTo>
                        <a:pt x="1957" y="14212"/>
                      </a:lnTo>
                      <a:cubicBezTo>
                        <a:pt x="80" y="15134"/>
                        <a:pt x="-520" y="17308"/>
                        <a:pt x="531" y="1895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5" name="Google Shape;3827;p299"/>
                <p:cNvSpPr/>
                <p:nvPr/>
              </p:nvSpPr>
              <p:spPr>
                <a:xfrm>
                  <a:off x="19149" y="0"/>
                  <a:ext cx="58085" cy="32363"/>
                </a:xfrm>
                <a:custGeom>
                  <a:avLst/>
                  <a:gdLst/>
                  <a:ahLst/>
                  <a:cxnLst>
                    <a:cxn ang="0">
                      <a:pos x="wd2" y="hd2"/>
                    </a:cxn>
                    <a:cxn ang="5400000">
                      <a:pos x="wd2" y="hd2"/>
                    </a:cxn>
                    <a:cxn ang="10800000">
                      <a:pos x="wd2" y="hd2"/>
                    </a:cxn>
                    <a:cxn ang="16200000">
                      <a:pos x="wd2" y="hd2"/>
                    </a:cxn>
                  </a:cxnLst>
                  <a:rect l="0" t="0" r="r" b="b"/>
                  <a:pathLst>
                    <a:path w="21005" h="21529" fill="norm" stroke="1" extrusionOk="0">
                      <a:moveTo>
                        <a:pt x="2026" y="13917"/>
                      </a:moveTo>
                      <a:lnTo>
                        <a:pt x="15203" y="21081"/>
                      </a:lnTo>
                      <a:cubicBezTo>
                        <a:pt x="15933" y="21460"/>
                        <a:pt x="16693" y="21600"/>
                        <a:pt x="17449" y="21495"/>
                      </a:cubicBezTo>
                      <a:cubicBezTo>
                        <a:pt x="19433" y="21426"/>
                        <a:pt x="21005" y="19773"/>
                        <a:pt x="21005" y="17912"/>
                      </a:cubicBezTo>
                      <a:lnTo>
                        <a:pt x="21005" y="3582"/>
                      </a:lnTo>
                      <a:cubicBezTo>
                        <a:pt x="21005" y="1585"/>
                        <a:pt x="19283" y="0"/>
                        <a:pt x="17149" y="0"/>
                      </a:cubicBezTo>
                      <a:cubicBezTo>
                        <a:pt x="15015" y="0"/>
                        <a:pt x="13219" y="1654"/>
                        <a:pt x="13219" y="3582"/>
                      </a:cubicBezTo>
                      <a:lnTo>
                        <a:pt x="13219" y="11643"/>
                      </a:lnTo>
                      <a:lnTo>
                        <a:pt x="5881" y="7647"/>
                      </a:lnTo>
                      <a:cubicBezTo>
                        <a:pt x="4010" y="6614"/>
                        <a:pt x="1651" y="7165"/>
                        <a:pt x="528" y="8956"/>
                      </a:cubicBezTo>
                      <a:cubicBezTo>
                        <a:pt x="-595" y="10747"/>
                        <a:pt x="154" y="12952"/>
                        <a:pt x="2026" y="139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6" name="Google Shape;3828;p299"/>
                <p:cNvSpPr/>
                <p:nvPr/>
              </p:nvSpPr>
              <p:spPr>
                <a:xfrm>
                  <a:off x="94697" y="0"/>
                  <a:ext cx="58019" cy="32443"/>
                </a:xfrm>
                <a:custGeom>
                  <a:avLst/>
                  <a:gdLst/>
                  <a:ahLst/>
                  <a:cxnLst>
                    <a:cxn ang="0">
                      <a:pos x="wd2" y="hd2"/>
                    </a:cxn>
                    <a:cxn ang="5400000">
                      <a:pos x="wd2" y="hd2"/>
                    </a:cxn>
                    <a:cxn ang="10800000">
                      <a:pos x="wd2" y="hd2"/>
                    </a:cxn>
                    <a:cxn ang="16200000">
                      <a:pos x="wd2" y="hd2"/>
                    </a:cxn>
                  </a:cxnLst>
                  <a:rect l="0" t="0" r="r" b="b"/>
                  <a:pathLst>
                    <a:path w="21053" h="21547" fill="norm" stroke="1" extrusionOk="0">
                      <a:moveTo>
                        <a:pt x="3606" y="21529"/>
                      </a:moveTo>
                      <a:cubicBezTo>
                        <a:pt x="4352" y="21600"/>
                        <a:pt x="5100" y="21461"/>
                        <a:pt x="5823" y="21116"/>
                      </a:cubicBezTo>
                      <a:lnTo>
                        <a:pt x="19083" y="13963"/>
                      </a:lnTo>
                      <a:cubicBezTo>
                        <a:pt x="20961" y="12931"/>
                        <a:pt x="21600" y="10730"/>
                        <a:pt x="20548" y="9011"/>
                      </a:cubicBezTo>
                      <a:cubicBezTo>
                        <a:pt x="19496" y="7291"/>
                        <a:pt x="17054" y="6672"/>
                        <a:pt x="15176" y="7635"/>
                      </a:cubicBezTo>
                      <a:lnTo>
                        <a:pt x="7776" y="11624"/>
                      </a:lnTo>
                      <a:lnTo>
                        <a:pt x="7776" y="3646"/>
                      </a:lnTo>
                      <a:cubicBezTo>
                        <a:pt x="7776" y="1651"/>
                        <a:pt x="6010" y="0"/>
                        <a:pt x="3869" y="0"/>
                      </a:cubicBezTo>
                      <a:cubicBezTo>
                        <a:pt x="1728" y="0"/>
                        <a:pt x="0" y="1651"/>
                        <a:pt x="0" y="3646"/>
                      </a:cubicBezTo>
                      <a:lnTo>
                        <a:pt x="0" y="17952"/>
                      </a:lnTo>
                      <a:cubicBezTo>
                        <a:pt x="0" y="19810"/>
                        <a:pt x="1578" y="21392"/>
                        <a:pt x="3606" y="2152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7" name="Google Shape;3829;p299"/>
                <p:cNvSpPr/>
                <p:nvPr/>
              </p:nvSpPr>
              <p:spPr>
                <a:xfrm>
                  <a:off x="66034" y="33857"/>
                  <a:ext cx="39959" cy="20508"/>
                </a:xfrm>
                <a:custGeom>
                  <a:avLst/>
                  <a:gdLst/>
                  <a:ahLst/>
                  <a:cxnLst>
                    <a:cxn ang="0">
                      <a:pos x="wd2" y="hd2"/>
                    </a:cxn>
                    <a:cxn ang="5400000">
                      <a:pos x="wd2" y="hd2"/>
                    </a:cxn>
                    <a:cxn ang="10800000">
                      <a:pos x="wd2" y="hd2"/>
                    </a:cxn>
                    <a:cxn ang="16200000">
                      <a:pos x="wd2" y="hd2"/>
                    </a:cxn>
                  </a:cxnLst>
                  <a:rect l="0" t="0" r="r" b="b"/>
                  <a:pathLst>
                    <a:path w="21600" h="21580" fill="norm" stroke="1" extrusionOk="0">
                      <a:moveTo>
                        <a:pt x="0" y="9592"/>
                      </a:moveTo>
                      <a:lnTo>
                        <a:pt x="0" y="11990"/>
                      </a:lnTo>
                      <a:cubicBezTo>
                        <a:pt x="13" y="12444"/>
                        <a:pt x="169" y="12836"/>
                        <a:pt x="392" y="12971"/>
                      </a:cubicBezTo>
                      <a:lnTo>
                        <a:pt x="8618" y="21145"/>
                      </a:lnTo>
                      <a:cubicBezTo>
                        <a:pt x="8934" y="21427"/>
                        <a:pt x="9277" y="21576"/>
                        <a:pt x="9625" y="21580"/>
                      </a:cubicBezTo>
                      <a:lnTo>
                        <a:pt x="12031" y="21580"/>
                      </a:lnTo>
                      <a:cubicBezTo>
                        <a:pt x="12377" y="21551"/>
                        <a:pt x="12718" y="21404"/>
                        <a:pt x="13039" y="21145"/>
                      </a:cubicBezTo>
                      <a:lnTo>
                        <a:pt x="21209" y="12971"/>
                      </a:lnTo>
                      <a:cubicBezTo>
                        <a:pt x="21431" y="12836"/>
                        <a:pt x="21587" y="12444"/>
                        <a:pt x="21600" y="11990"/>
                      </a:cubicBezTo>
                      <a:lnTo>
                        <a:pt x="21600" y="9592"/>
                      </a:lnTo>
                      <a:cubicBezTo>
                        <a:pt x="21600" y="9266"/>
                        <a:pt x="21377" y="8829"/>
                        <a:pt x="21209" y="8612"/>
                      </a:cubicBezTo>
                      <a:lnTo>
                        <a:pt x="13039" y="438"/>
                      </a:lnTo>
                      <a:cubicBezTo>
                        <a:pt x="12720" y="168"/>
                        <a:pt x="12378" y="19"/>
                        <a:pt x="12031" y="2"/>
                      </a:cubicBezTo>
                      <a:lnTo>
                        <a:pt x="9625" y="2"/>
                      </a:lnTo>
                      <a:cubicBezTo>
                        <a:pt x="9275" y="-20"/>
                        <a:pt x="8929" y="130"/>
                        <a:pt x="8618" y="438"/>
                      </a:cubicBezTo>
                      <a:lnTo>
                        <a:pt x="392" y="8612"/>
                      </a:lnTo>
                      <a:cubicBezTo>
                        <a:pt x="185" y="8789"/>
                        <a:pt x="38" y="9158"/>
                        <a:pt x="0" y="9592"/>
                      </a:cubicBezTo>
                      <a:close/>
                      <a:moveTo>
                        <a:pt x="6939" y="10682"/>
                      </a:moveTo>
                      <a:cubicBezTo>
                        <a:pt x="6959" y="10197"/>
                        <a:pt x="7141" y="9797"/>
                        <a:pt x="7387" y="9702"/>
                      </a:cubicBezTo>
                      <a:lnTo>
                        <a:pt x="9737" y="7413"/>
                      </a:lnTo>
                      <a:cubicBezTo>
                        <a:pt x="10055" y="7142"/>
                        <a:pt x="10397" y="6995"/>
                        <a:pt x="10744" y="6977"/>
                      </a:cubicBezTo>
                      <a:lnTo>
                        <a:pt x="10800" y="6977"/>
                      </a:lnTo>
                      <a:cubicBezTo>
                        <a:pt x="11165" y="7005"/>
                        <a:pt x="11524" y="7153"/>
                        <a:pt x="11863" y="7413"/>
                      </a:cubicBezTo>
                      <a:lnTo>
                        <a:pt x="14214" y="9702"/>
                      </a:lnTo>
                      <a:cubicBezTo>
                        <a:pt x="14437" y="9919"/>
                        <a:pt x="14661" y="10356"/>
                        <a:pt x="14661" y="10682"/>
                      </a:cubicBezTo>
                      <a:cubicBezTo>
                        <a:pt x="14661" y="11009"/>
                        <a:pt x="14382" y="11445"/>
                        <a:pt x="14214" y="11663"/>
                      </a:cubicBezTo>
                      <a:lnTo>
                        <a:pt x="11863" y="14061"/>
                      </a:lnTo>
                      <a:lnTo>
                        <a:pt x="10800" y="14388"/>
                      </a:lnTo>
                      <a:lnTo>
                        <a:pt x="10744" y="14388"/>
                      </a:lnTo>
                      <a:cubicBezTo>
                        <a:pt x="10403" y="14350"/>
                        <a:pt x="10065" y="14241"/>
                        <a:pt x="9737" y="14061"/>
                      </a:cubicBezTo>
                      <a:lnTo>
                        <a:pt x="7387" y="11663"/>
                      </a:lnTo>
                      <a:cubicBezTo>
                        <a:pt x="7158" y="11516"/>
                        <a:pt x="6987" y="11142"/>
                        <a:pt x="6939" y="1068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58" name="Google Shape;3830;p299"/>
                <p:cNvSpPr/>
                <p:nvPr/>
              </p:nvSpPr>
              <p:spPr>
                <a:xfrm>
                  <a:off x="114048" y="27994"/>
                  <a:ext cx="57984" cy="32338"/>
                </a:xfrm>
                <a:custGeom>
                  <a:avLst/>
                  <a:gdLst/>
                  <a:ahLst/>
                  <a:cxnLst>
                    <a:cxn ang="0">
                      <a:pos x="wd2" y="hd2"/>
                    </a:cxn>
                    <a:cxn ang="5400000">
                      <a:pos x="wd2" y="hd2"/>
                    </a:cxn>
                    <a:cxn ang="10800000">
                      <a:pos x="wd2" y="hd2"/>
                    </a:cxn>
                    <a:cxn ang="16200000">
                      <a:pos x="wd2" y="hd2"/>
                    </a:cxn>
                  </a:cxnLst>
                  <a:rect l="0" t="0" r="r" b="b"/>
                  <a:pathLst>
                    <a:path w="21039" h="20563" fill="norm" stroke="1" extrusionOk="0">
                      <a:moveTo>
                        <a:pt x="113" y="9328"/>
                      </a:moveTo>
                      <a:cubicBezTo>
                        <a:pt x="37" y="9594"/>
                        <a:pt x="-2" y="9887"/>
                        <a:pt x="0" y="10184"/>
                      </a:cubicBezTo>
                      <a:cubicBezTo>
                        <a:pt x="0" y="10573"/>
                        <a:pt x="51" y="10956"/>
                        <a:pt x="151" y="11304"/>
                      </a:cubicBezTo>
                      <a:cubicBezTo>
                        <a:pt x="589" y="12304"/>
                        <a:pt x="1214" y="13003"/>
                        <a:pt x="1916" y="13280"/>
                      </a:cubicBezTo>
                      <a:lnTo>
                        <a:pt x="15175" y="20128"/>
                      </a:lnTo>
                      <a:cubicBezTo>
                        <a:pt x="17053" y="21050"/>
                        <a:pt x="19419" y="20457"/>
                        <a:pt x="20509" y="18811"/>
                      </a:cubicBezTo>
                      <a:cubicBezTo>
                        <a:pt x="21598" y="17165"/>
                        <a:pt x="20960" y="15057"/>
                        <a:pt x="19044" y="14070"/>
                      </a:cubicBezTo>
                      <a:lnTo>
                        <a:pt x="11644" y="10250"/>
                      </a:lnTo>
                      <a:lnTo>
                        <a:pt x="19044" y="6430"/>
                      </a:lnTo>
                      <a:cubicBezTo>
                        <a:pt x="20960" y="5443"/>
                        <a:pt x="21560" y="3269"/>
                        <a:pt x="20509" y="1755"/>
                      </a:cubicBezTo>
                      <a:cubicBezTo>
                        <a:pt x="19457" y="240"/>
                        <a:pt x="16978" y="-550"/>
                        <a:pt x="15175" y="438"/>
                      </a:cubicBezTo>
                      <a:lnTo>
                        <a:pt x="1916" y="7286"/>
                      </a:lnTo>
                      <a:cubicBezTo>
                        <a:pt x="1198" y="7582"/>
                        <a:pt x="561" y="8303"/>
                        <a:pt x="113" y="932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grpSp>
        <p:sp>
          <p:nvSpPr>
            <p:cNvPr id="1461" name="Google Shape;3831;p299"/>
            <p:cNvSpPr/>
            <p:nvPr/>
          </p:nvSpPr>
          <p:spPr>
            <a:xfrm flipH="1" rot="21598222">
              <a:off x="2518837" y="805142"/>
              <a:ext cx="773201" cy="195201"/>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FFFFFF"/>
                  </a:solidFill>
                </a:defRPr>
              </a:pPr>
            </a:p>
          </p:txBody>
        </p:sp>
        <p:sp>
          <p:nvSpPr>
            <p:cNvPr id="1462" name="Google Shape;3832;p299"/>
            <p:cNvSpPr/>
            <p:nvPr/>
          </p:nvSpPr>
          <p:spPr>
            <a:xfrm flipH="1" rot="10800000">
              <a:off x="0" y="778593"/>
              <a:ext cx="1565201" cy="195201"/>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FFFFFF"/>
                  </a:solidFill>
                </a:defRPr>
              </a:pPr>
            </a:p>
          </p:txBody>
        </p:sp>
        <p:sp>
          <p:nvSpPr>
            <p:cNvPr id="1463" name="Google Shape;3833;p299"/>
            <p:cNvSpPr/>
            <p:nvPr/>
          </p:nvSpPr>
          <p:spPr>
            <a:xfrm flipH="1" rot="13277966">
              <a:off x="2659533" y="1318918"/>
              <a:ext cx="455762" cy="195032"/>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11567F"/>
                  </a:solidFill>
                </a:defRPr>
              </a:pPr>
            </a:p>
          </p:txBody>
        </p:sp>
        <p:sp>
          <p:nvSpPr>
            <p:cNvPr id="1464" name="Google Shape;3834;p299"/>
            <p:cNvSpPr/>
            <p:nvPr/>
          </p:nvSpPr>
          <p:spPr>
            <a:xfrm flipH="1" rot="2475978">
              <a:off x="2541262" y="1454214"/>
              <a:ext cx="456063" cy="195032"/>
            </a:xfrm>
            <a:prstGeom prst="rightArrow">
              <a:avLst>
                <a:gd name="adj1" fmla="val 50000"/>
                <a:gd name="adj2" fmla="val 50000"/>
              </a:avLst>
            </a:prstGeom>
            <a:gradFill flip="none" rotWithShape="1">
              <a:gsLst>
                <a:gs pos="0">
                  <a:srgbClr val="29B5E8">
                    <a:alpha val="85882"/>
                  </a:srgbClr>
                </a:gs>
                <a:gs pos="33000">
                  <a:srgbClr val="29B5E8">
                    <a:alpha val="85882"/>
                  </a:srgbClr>
                </a:gs>
                <a:gs pos="100000">
                  <a:srgbClr val="29B5E8">
                    <a:alpha val="0"/>
                  </a:srgbClr>
                </a:gs>
              </a:gsLst>
              <a:lin ang="10800025" scaled="0"/>
            </a:gradFill>
            <a:ln w="12700" cap="flat">
              <a:noFill/>
              <a:miter lim="400000"/>
            </a:ln>
            <a:effectLst/>
          </p:spPr>
          <p:txBody>
            <a:bodyPr wrap="square" lIns="0" tIns="0" rIns="0" bIns="0" numCol="1" anchor="ctr">
              <a:noAutofit/>
            </a:bodyPr>
            <a:lstStyle/>
            <a:p>
              <a:pPr algn="ctr" defTabSz="1219200">
                <a:defRPr b="1" sz="1000">
                  <a:solidFill>
                    <a:srgbClr val="11567F"/>
                  </a:solidFill>
                </a:defRPr>
              </a:pPr>
            </a:p>
          </p:txBody>
        </p:sp>
        <p:grpSp>
          <p:nvGrpSpPr>
            <p:cNvPr id="1473" name="Google Shape;3835;p299"/>
            <p:cNvGrpSpPr/>
            <p:nvPr/>
          </p:nvGrpSpPr>
          <p:grpSpPr>
            <a:xfrm>
              <a:off x="3615916" y="1501487"/>
              <a:ext cx="572495" cy="342424"/>
              <a:chOff x="0" y="0"/>
              <a:chExt cx="572493" cy="342423"/>
            </a:xfrm>
          </p:grpSpPr>
          <p:sp>
            <p:nvSpPr>
              <p:cNvPr id="1465" name="Google Shape;3836;p299"/>
              <p:cNvSpPr/>
              <p:nvPr/>
            </p:nvSpPr>
            <p:spPr>
              <a:xfrm>
                <a:off x="68507" y="-1"/>
                <a:ext cx="193477" cy="252867"/>
              </a:xfrm>
              <a:custGeom>
                <a:avLst/>
                <a:gdLst/>
                <a:ahLst/>
                <a:cxnLst>
                  <a:cxn ang="0">
                    <a:pos x="wd2" y="hd2"/>
                  </a:cxn>
                  <a:cxn ang="5400000">
                    <a:pos x="wd2" y="hd2"/>
                  </a:cxn>
                  <a:cxn ang="10800000">
                    <a:pos x="wd2" y="hd2"/>
                  </a:cxn>
                  <a:cxn ang="16200000">
                    <a:pos x="wd2" y="hd2"/>
                  </a:cxn>
                </a:cxnLst>
                <a:rect l="0" t="0" r="r" b="b"/>
                <a:pathLst>
                  <a:path w="21581" h="21488" fill="norm" stroke="1" extrusionOk="0">
                    <a:moveTo>
                      <a:pt x="4444" y="18313"/>
                    </a:moveTo>
                    <a:cubicBezTo>
                      <a:pt x="4873" y="18601"/>
                      <a:pt x="5281" y="18904"/>
                      <a:pt x="5668" y="19223"/>
                    </a:cubicBezTo>
                    <a:cubicBezTo>
                      <a:pt x="7113" y="20287"/>
                      <a:pt x="8753" y="21488"/>
                      <a:pt x="10748" y="21488"/>
                    </a:cubicBezTo>
                    <a:cubicBezTo>
                      <a:pt x="12744" y="21488"/>
                      <a:pt x="14421" y="20287"/>
                      <a:pt x="15828" y="19214"/>
                    </a:cubicBezTo>
                    <a:cubicBezTo>
                      <a:pt x="16215" y="18895"/>
                      <a:pt x="16624" y="18591"/>
                      <a:pt x="17052" y="18304"/>
                    </a:cubicBezTo>
                    <a:cubicBezTo>
                      <a:pt x="18817" y="17287"/>
                      <a:pt x="19934" y="15771"/>
                      <a:pt x="20137" y="14119"/>
                    </a:cubicBezTo>
                    <a:cubicBezTo>
                      <a:pt x="21065" y="13418"/>
                      <a:pt x="21584" y="12473"/>
                      <a:pt x="21582" y="11489"/>
                    </a:cubicBezTo>
                    <a:lnTo>
                      <a:pt x="21582" y="10916"/>
                    </a:lnTo>
                    <a:cubicBezTo>
                      <a:pt x="21579" y="10087"/>
                      <a:pt x="21209" y="9281"/>
                      <a:pt x="20529" y="8624"/>
                    </a:cubicBezTo>
                    <a:cubicBezTo>
                      <a:pt x="20443" y="5503"/>
                      <a:pt x="19415" y="3165"/>
                      <a:pt x="17469" y="1764"/>
                    </a:cubicBezTo>
                    <a:cubicBezTo>
                      <a:pt x="15702" y="531"/>
                      <a:pt x="13326" y="-102"/>
                      <a:pt x="10907" y="17"/>
                    </a:cubicBezTo>
                    <a:lnTo>
                      <a:pt x="10663" y="17"/>
                    </a:lnTo>
                    <a:cubicBezTo>
                      <a:pt x="8246" y="-112"/>
                      <a:pt x="5865" y="511"/>
                      <a:pt x="4089" y="1736"/>
                    </a:cubicBezTo>
                    <a:cubicBezTo>
                      <a:pt x="2155" y="3201"/>
                      <a:pt x="1139" y="5476"/>
                      <a:pt x="1054" y="8596"/>
                    </a:cubicBezTo>
                    <a:cubicBezTo>
                      <a:pt x="368" y="9252"/>
                      <a:pt x="-2" y="10059"/>
                      <a:pt x="1" y="10889"/>
                    </a:cubicBezTo>
                    <a:lnTo>
                      <a:pt x="1" y="11462"/>
                    </a:lnTo>
                    <a:cubicBezTo>
                      <a:pt x="-16" y="12454"/>
                      <a:pt x="499" y="13410"/>
                      <a:pt x="1433" y="14119"/>
                    </a:cubicBezTo>
                    <a:cubicBezTo>
                      <a:pt x="1612" y="15766"/>
                      <a:pt x="2702" y="17285"/>
                      <a:pt x="4444" y="18313"/>
                    </a:cubicBezTo>
                    <a:close/>
                    <a:moveTo>
                      <a:pt x="2951" y="10889"/>
                    </a:moveTo>
                    <a:cubicBezTo>
                      <a:pt x="2949" y="10476"/>
                      <a:pt x="3169" y="10080"/>
                      <a:pt x="3563" y="9788"/>
                    </a:cubicBezTo>
                    <a:cubicBezTo>
                      <a:pt x="3840" y="9580"/>
                      <a:pt x="3994" y="9298"/>
                      <a:pt x="3991" y="9006"/>
                    </a:cubicBezTo>
                    <a:cubicBezTo>
                      <a:pt x="3991" y="6276"/>
                      <a:pt x="4738" y="4366"/>
                      <a:pt x="6183" y="3283"/>
                    </a:cubicBezTo>
                    <a:cubicBezTo>
                      <a:pt x="7365" y="2501"/>
                      <a:pt x="8926" y="2114"/>
                      <a:pt x="10503" y="2210"/>
                    </a:cubicBezTo>
                    <a:lnTo>
                      <a:pt x="10920" y="2210"/>
                    </a:lnTo>
                    <a:cubicBezTo>
                      <a:pt x="12546" y="2087"/>
                      <a:pt x="14166" y="2476"/>
                      <a:pt x="15388" y="3283"/>
                    </a:cubicBezTo>
                    <a:cubicBezTo>
                      <a:pt x="16844" y="4366"/>
                      <a:pt x="17554" y="6285"/>
                      <a:pt x="17554" y="9006"/>
                    </a:cubicBezTo>
                    <a:cubicBezTo>
                      <a:pt x="17557" y="9298"/>
                      <a:pt x="17710" y="9578"/>
                      <a:pt x="17983" y="9788"/>
                    </a:cubicBezTo>
                    <a:cubicBezTo>
                      <a:pt x="18384" y="10076"/>
                      <a:pt x="18610" y="10474"/>
                      <a:pt x="18607" y="10889"/>
                    </a:cubicBezTo>
                    <a:lnTo>
                      <a:pt x="18607" y="11462"/>
                    </a:lnTo>
                    <a:cubicBezTo>
                      <a:pt x="18610" y="11880"/>
                      <a:pt x="18385" y="12280"/>
                      <a:pt x="17983" y="12572"/>
                    </a:cubicBezTo>
                    <a:lnTo>
                      <a:pt x="17628" y="12845"/>
                    </a:lnTo>
                    <a:cubicBezTo>
                      <a:pt x="17346" y="13048"/>
                      <a:pt x="17187" y="13327"/>
                      <a:pt x="17187" y="13618"/>
                    </a:cubicBezTo>
                    <a:cubicBezTo>
                      <a:pt x="17195" y="14770"/>
                      <a:pt x="16496" y="15862"/>
                      <a:pt x="15290" y="16584"/>
                    </a:cubicBezTo>
                    <a:cubicBezTo>
                      <a:pt x="14788" y="16875"/>
                      <a:pt x="14298" y="17248"/>
                      <a:pt x="13760" y="17630"/>
                    </a:cubicBezTo>
                    <a:cubicBezTo>
                      <a:pt x="12878" y="18286"/>
                      <a:pt x="11544" y="19268"/>
                      <a:pt x="10761" y="19268"/>
                    </a:cubicBezTo>
                    <a:cubicBezTo>
                      <a:pt x="9977" y="19268"/>
                      <a:pt x="8643" y="18286"/>
                      <a:pt x="7762" y="17630"/>
                    </a:cubicBezTo>
                    <a:cubicBezTo>
                      <a:pt x="7277" y="17262"/>
                      <a:pt x="6766" y="16913"/>
                      <a:pt x="6232" y="16584"/>
                    </a:cubicBezTo>
                    <a:cubicBezTo>
                      <a:pt x="5025" y="15862"/>
                      <a:pt x="4326" y="14770"/>
                      <a:pt x="4334" y="13618"/>
                    </a:cubicBezTo>
                    <a:cubicBezTo>
                      <a:pt x="4334" y="13329"/>
                      <a:pt x="4180" y="13051"/>
                      <a:pt x="3906" y="12845"/>
                    </a:cubicBezTo>
                    <a:lnTo>
                      <a:pt x="3539" y="12572"/>
                    </a:lnTo>
                    <a:cubicBezTo>
                      <a:pt x="3144" y="12277"/>
                      <a:pt x="2924" y="11878"/>
                      <a:pt x="2926" y="11462"/>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66" name="Google Shape;3837;p299"/>
              <p:cNvSpPr/>
              <p:nvPr/>
            </p:nvSpPr>
            <p:spPr>
              <a:xfrm>
                <a:off x="108754" y="47399"/>
                <a:ext cx="113055" cy="56317"/>
              </a:xfrm>
              <a:custGeom>
                <a:avLst/>
                <a:gdLst/>
                <a:ahLst/>
                <a:cxnLst>
                  <a:cxn ang="0">
                    <a:pos x="wd2" y="hd2"/>
                  </a:cxn>
                  <a:cxn ang="5400000">
                    <a:pos x="wd2" y="hd2"/>
                  </a:cxn>
                  <a:cxn ang="10800000">
                    <a:pos x="wd2" y="hd2"/>
                  </a:cxn>
                  <a:cxn ang="16200000">
                    <a:pos x="wd2" y="hd2"/>
                  </a:cxn>
                </a:cxnLst>
                <a:rect l="0" t="0" r="r" b="b"/>
                <a:pathLst>
                  <a:path w="21373" h="21307" fill="norm" stroke="1" extrusionOk="0">
                    <a:moveTo>
                      <a:pt x="1394" y="21307"/>
                    </a:moveTo>
                    <a:cubicBezTo>
                      <a:pt x="1615" y="21305"/>
                      <a:pt x="1833" y="21223"/>
                      <a:pt x="2038" y="21064"/>
                    </a:cubicBezTo>
                    <a:cubicBezTo>
                      <a:pt x="4479" y="19090"/>
                      <a:pt x="6275" y="14919"/>
                      <a:pt x="6851" y="9884"/>
                    </a:cubicBezTo>
                    <a:cubicBezTo>
                      <a:pt x="10453" y="15973"/>
                      <a:pt x="15014" y="19475"/>
                      <a:pt x="19775" y="19808"/>
                    </a:cubicBezTo>
                    <a:cubicBezTo>
                      <a:pt x="20658" y="19808"/>
                      <a:pt x="21373" y="18412"/>
                      <a:pt x="21373" y="16689"/>
                    </a:cubicBezTo>
                    <a:cubicBezTo>
                      <a:pt x="21373" y="14967"/>
                      <a:pt x="20658" y="13570"/>
                      <a:pt x="19775" y="13570"/>
                    </a:cubicBezTo>
                    <a:cubicBezTo>
                      <a:pt x="12452" y="13570"/>
                      <a:pt x="6768" y="1094"/>
                      <a:pt x="6726" y="973"/>
                    </a:cubicBezTo>
                    <a:cubicBezTo>
                      <a:pt x="6232" y="-44"/>
                      <a:pt x="5451" y="-293"/>
                      <a:pt x="4818" y="365"/>
                    </a:cubicBezTo>
                    <a:cubicBezTo>
                      <a:pt x="4160" y="971"/>
                      <a:pt x="3800" y="2377"/>
                      <a:pt x="3946" y="3768"/>
                    </a:cubicBezTo>
                    <a:cubicBezTo>
                      <a:pt x="4411" y="8603"/>
                      <a:pt x="3127" y="13434"/>
                      <a:pt x="834" y="15474"/>
                    </a:cubicBezTo>
                    <a:cubicBezTo>
                      <a:pt x="59" y="16298"/>
                      <a:pt x="-227" y="18192"/>
                      <a:pt x="195" y="19705"/>
                    </a:cubicBezTo>
                    <a:cubicBezTo>
                      <a:pt x="440" y="20583"/>
                      <a:pt x="886" y="21179"/>
                      <a:pt x="1394" y="2130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67" name="Google Shape;3838;p299"/>
              <p:cNvSpPr/>
              <p:nvPr/>
            </p:nvSpPr>
            <p:spPr>
              <a:xfrm>
                <a:off x="237128" y="3637"/>
                <a:ext cx="145533" cy="246017"/>
              </a:xfrm>
              <a:custGeom>
                <a:avLst/>
                <a:gdLst/>
                <a:ahLst/>
                <a:cxnLst>
                  <a:cxn ang="0">
                    <a:pos x="wd2" y="hd2"/>
                  </a:cxn>
                  <a:cxn ang="5400000">
                    <a:pos x="wd2" y="hd2"/>
                  </a:cxn>
                  <a:cxn ang="10800000">
                    <a:pos x="wd2" y="hd2"/>
                  </a:cxn>
                  <a:cxn ang="16200000">
                    <a:pos x="wd2" y="hd2"/>
                  </a:cxn>
                </a:cxnLst>
                <a:rect l="0" t="0" r="r" b="b"/>
                <a:pathLst>
                  <a:path w="21393" h="21496" fill="norm" stroke="1" extrusionOk="0">
                    <a:moveTo>
                      <a:pt x="3180" y="2861"/>
                    </a:moveTo>
                    <a:cubicBezTo>
                      <a:pt x="4256" y="2392"/>
                      <a:pt x="5602" y="2181"/>
                      <a:pt x="6939" y="2272"/>
                    </a:cubicBezTo>
                    <a:lnTo>
                      <a:pt x="7649" y="2272"/>
                    </a:lnTo>
                    <a:cubicBezTo>
                      <a:pt x="9716" y="2147"/>
                      <a:pt x="11778" y="2534"/>
                      <a:pt x="13327" y="3338"/>
                    </a:cubicBezTo>
                    <a:cubicBezTo>
                      <a:pt x="15214" y="4405"/>
                      <a:pt x="16085" y="6313"/>
                      <a:pt x="16085" y="9017"/>
                    </a:cubicBezTo>
                    <a:cubicBezTo>
                      <a:pt x="16084" y="9319"/>
                      <a:pt x="16293" y="9609"/>
                      <a:pt x="16666" y="9821"/>
                    </a:cubicBezTo>
                    <a:cubicBezTo>
                      <a:pt x="17161" y="10105"/>
                      <a:pt x="17440" y="10493"/>
                      <a:pt x="17440" y="10897"/>
                    </a:cubicBezTo>
                    <a:lnTo>
                      <a:pt x="17440" y="11467"/>
                    </a:lnTo>
                    <a:cubicBezTo>
                      <a:pt x="17442" y="11875"/>
                      <a:pt x="17164" y="12265"/>
                      <a:pt x="16666" y="12553"/>
                    </a:cubicBezTo>
                    <a:lnTo>
                      <a:pt x="16198" y="12824"/>
                    </a:lnTo>
                    <a:cubicBezTo>
                      <a:pt x="15837" y="13036"/>
                      <a:pt x="15634" y="13321"/>
                      <a:pt x="15634" y="13619"/>
                    </a:cubicBezTo>
                    <a:cubicBezTo>
                      <a:pt x="15642" y="14761"/>
                      <a:pt x="14751" y="15843"/>
                      <a:pt x="13214" y="16557"/>
                    </a:cubicBezTo>
                    <a:cubicBezTo>
                      <a:pt x="12531" y="16882"/>
                      <a:pt x="11879" y="17228"/>
                      <a:pt x="11262" y="17595"/>
                    </a:cubicBezTo>
                    <a:cubicBezTo>
                      <a:pt x="10149" y="18241"/>
                      <a:pt x="8455" y="19223"/>
                      <a:pt x="7471" y="19223"/>
                    </a:cubicBezTo>
                    <a:cubicBezTo>
                      <a:pt x="6487" y="19223"/>
                      <a:pt x="5858" y="18811"/>
                      <a:pt x="4842" y="18128"/>
                    </a:cubicBezTo>
                    <a:cubicBezTo>
                      <a:pt x="4256" y="17753"/>
                      <a:pt x="3625" y="17403"/>
                      <a:pt x="2954" y="17080"/>
                    </a:cubicBezTo>
                    <a:cubicBezTo>
                      <a:pt x="2029" y="16759"/>
                      <a:pt x="831" y="16934"/>
                      <a:pt x="277" y="17471"/>
                    </a:cubicBezTo>
                    <a:cubicBezTo>
                      <a:pt x="-194" y="17927"/>
                      <a:pt x="-53" y="18512"/>
                      <a:pt x="615" y="18877"/>
                    </a:cubicBezTo>
                    <a:cubicBezTo>
                      <a:pt x="1135" y="19125"/>
                      <a:pt x="1621" y="19398"/>
                      <a:pt x="2067" y="19691"/>
                    </a:cubicBezTo>
                    <a:cubicBezTo>
                      <a:pt x="3347" y="20727"/>
                      <a:pt x="5345" y="21387"/>
                      <a:pt x="7536" y="21496"/>
                    </a:cubicBezTo>
                    <a:cubicBezTo>
                      <a:pt x="10117" y="21496"/>
                      <a:pt x="12214" y="20289"/>
                      <a:pt x="14069" y="19223"/>
                    </a:cubicBezTo>
                    <a:cubicBezTo>
                      <a:pt x="14579" y="18913"/>
                      <a:pt x="15118" y="18620"/>
                      <a:pt x="15682" y="18343"/>
                    </a:cubicBezTo>
                    <a:cubicBezTo>
                      <a:pt x="17926" y="17310"/>
                      <a:pt x="19329" y="15781"/>
                      <a:pt x="19553" y="14124"/>
                    </a:cubicBezTo>
                    <a:cubicBezTo>
                      <a:pt x="20733" y="13416"/>
                      <a:pt x="21392" y="12471"/>
                      <a:pt x="21392" y="11486"/>
                    </a:cubicBezTo>
                    <a:lnTo>
                      <a:pt x="21392" y="10916"/>
                    </a:lnTo>
                    <a:cubicBezTo>
                      <a:pt x="21406" y="10073"/>
                      <a:pt x="20928" y="9252"/>
                      <a:pt x="20037" y="8586"/>
                    </a:cubicBezTo>
                    <a:cubicBezTo>
                      <a:pt x="19924" y="5471"/>
                      <a:pt x="18618" y="3170"/>
                      <a:pt x="16134" y="1729"/>
                    </a:cubicBezTo>
                    <a:cubicBezTo>
                      <a:pt x="13842" y="515"/>
                      <a:pt x="10794" y="-104"/>
                      <a:pt x="7697" y="17"/>
                    </a:cubicBezTo>
                    <a:lnTo>
                      <a:pt x="7084" y="17"/>
                    </a:lnTo>
                    <a:cubicBezTo>
                      <a:pt x="4902" y="-86"/>
                      <a:pt x="2730" y="273"/>
                      <a:pt x="970" y="1027"/>
                    </a:cubicBezTo>
                    <a:cubicBezTo>
                      <a:pt x="79" y="1389"/>
                      <a:pt x="-137" y="2101"/>
                      <a:pt x="486" y="2618"/>
                    </a:cubicBezTo>
                    <a:cubicBezTo>
                      <a:pt x="1110" y="3134"/>
                      <a:pt x="2338" y="3260"/>
                      <a:pt x="3229" y="2898"/>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68" name="Google Shape;3839;p299"/>
              <p:cNvSpPr/>
              <p:nvPr/>
            </p:nvSpPr>
            <p:spPr>
              <a:xfrm>
                <a:off x="253901" y="49613"/>
                <a:ext cx="89687" cy="51533"/>
              </a:xfrm>
              <a:custGeom>
                <a:avLst/>
                <a:gdLst/>
                <a:ahLst/>
                <a:cxnLst>
                  <a:cxn ang="0">
                    <a:pos x="wd2" y="hd2"/>
                  </a:cxn>
                  <a:cxn ang="5400000">
                    <a:pos x="wd2" y="hd2"/>
                  </a:cxn>
                  <a:cxn ang="10800000">
                    <a:pos x="wd2" y="hd2"/>
                  </a:cxn>
                  <a:cxn ang="16200000">
                    <a:pos x="wd2" y="hd2"/>
                  </a:cxn>
                </a:cxnLst>
                <a:rect l="0" t="0" r="r" b="b"/>
                <a:pathLst>
                  <a:path w="21352" h="21205" fill="norm" stroke="1" extrusionOk="0">
                    <a:moveTo>
                      <a:pt x="21352" y="17769"/>
                    </a:moveTo>
                    <a:cubicBezTo>
                      <a:pt x="21366" y="15953"/>
                      <a:pt x="20521" y="14448"/>
                      <a:pt x="19444" y="14377"/>
                    </a:cubicBezTo>
                    <a:cubicBezTo>
                      <a:pt x="10536" y="14377"/>
                      <a:pt x="3612" y="1160"/>
                      <a:pt x="3534" y="1160"/>
                    </a:cubicBezTo>
                    <a:cubicBezTo>
                      <a:pt x="2803" y="-251"/>
                      <a:pt x="1532" y="-395"/>
                      <a:pt x="695" y="838"/>
                    </a:cubicBezTo>
                    <a:cubicBezTo>
                      <a:pt x="692" y="842"/>
                      <a:pt x="689" y="847"/>
                      <a:pt x="686" y="851"/>
                    </a:cubicBezTo>
                    <a:cubicBezTo>
                      <a:pt x="-143" y="2062"/>
                      <a:pt x="-233" y="4177"/>
                      <a:pt x="485" y="5574"/>
                    </a:cubicBezTo>
                    <a:cubicBezTo>
                      <a:pt x="491" y="5586"/>
                      <a:pt x="497" y="5598"/>
                      <a:pt x="503" y="5610"/>
                    </a:cubicBezTo>
                    <a:cubicBezTo>
                      <a:pt x="817" y="6270"/>
                      <a:pt x="8654" y="21205"/>
                      <a:pt x="19444" y="21205"/>
                    </a:cubicBezTo>
                    <a:cubicBezTo>
                      <a:pt x="20525" y="21111"/>
                      <a:pt x="21367" y="19593"/>
                      <a:pt x="21352" y="17769"/>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69" name="Google Shape;3840;p299"/>
              <p:cNvSpPr/>
              <p:nvPr/>
            </p:nvSpPr>
            <p:spPr>
              <a:xfrm>
                <a:off x="0" y="240886"/>
                <a:ext cx="451662" cy="101537"/>
              </a:xfrm>
              <a:custGeom>
                <a:avLst/>
                <a:gdLst/>
                <a:ahLst/>
                <a:cxnLst>
                  <a:cxn ang="0">
                    <a:pos x="wd2" y="hd2"/>
                  </a:cxn>
                  <a:cxn ang="5400000">
                    <a:pos x="wd2" y="hd2"/>
                  </a:cxn>
                  <a:cxn ang="10800000">
                    <a:pos x="wd2" y="hd2"/>
                  </a:cxn>
                  <a:cxn ang="16200000">
                    <a:pos x="wd2" y="hd2"/>
                  </a:cxn>
                </a:cxnLst>
                <a:rect l="0" t="0" r="r" b="b"/>
                <a:pathLst>
                  <a:path w="21511" h="21465" fill="norm" stroke="1" extrusionOk="0">
                    <a:moveTo>
                      <a:pt x="20208" y="15874"/>
                    </a:moveTo>
                    <a:cubicBezTo>
                      <a:pt x="20208" y="16666"/>
                      <a:pt x="20244" y="17413"/>
                      <a:pt x="20265" y="18002"/>
                    </a:cubicBezTo>
                    <a:cubicBezTo>
                      <a:pt x="20318" y="19309"/>
                      <a:pt x="20580" y="20263"/>
                      <a:pt x="20887" y="20265"/>
                    </a:cubicBezTo>
                    <a:lnTo>
                      <a:pt x="20981" y="20265"/>
                    </a:lnTo>
                    <a:cubicBezTo>
                      <a:pt x="21321" y="20022"/>
                      <a:pt x="21554" y="18642"/>
                      <a:pt x="21504" y="17164"/>
                    </a:cubicBezTo>
                    <a:cubicBezTo>
                      <a:pt x="21504" y="16644"/>
                      <a:pt x="21467" y="15987"/>
                      <a:pt x="21452" y="15263"/>
                    </a:cubicBezTo>
                    <a:cubicBezTo>
                      <a:pt x="21417" y="12800"/>
                      <a:pt x="21310" y="10366"/>
                      <a:pt x="21133" y="8020"/>
                    </a:cubicBezTo>
                    <a:cubicBezTo>
                      <a:pt x="21039" y="7002"/>
                      <a:pt x="20809" y="4603"/>
                      <a:pt x="17181" y="99"/>
                    </a:cubicBezTo>
                    <a:cubicBezTo>
                      <a:pt x="16991" y="-128"/>
                      <a:pt x="16786" y="39"/>
                      <a:pt x="16627" y="551"/>
                    </a:cubicBezTo>
                    <a:lnTo>
                      <a:pt x="15462" y="4309"/>
                    </a:lnTo>
                    <a:cubicBezTo>
                      <a:pt x="15202" y="5176"/>
                      <a:pt x="15141" y="6765"/>
                      <a:pt x="15321" y="7952"/>
                    </a:cubicBezTo>
                    <a:cubicBezTo>
                      <a:pt x="15044" y="6617"/>
                      <a:pt x="14223" y="4376"/>
                      <a:pt x="11406" y="891"/>
                    </a:cubicBezTo>
                    <a:cubicBezTo>
                      <a:pt x="11200" y="637"/>
                      <a:pt x="10978" y="850"/>
                      <a:pt x="10816" y="1457"/>
                    </a:cubicBezTo>
                    <a:lnTo>
                      <a:pt x="7936" y="12479"/>
                    </a:lnTo>
                    <a:lnTo>
                      <a:pt x="5040" y="1457"/>
                    </a:lnTo>
                    <a:cubicBezTo>
                      <a:pt x="4878" y="850"/>
                      <a:pt x="4656" y="637"/>
                      <a:pt x="4450" y="891"/>
                    </a:cubicBezTo>
                    <a:cubicBezTo>
                      <a:pt x="718" y="5417"/>
                      <a:pt x="488" y="7952"/>
                      <a:pt x="389" y="8994"/>
                    </a:cubicBezTo>
                    <a:cubicBezTo>
                      <a:pt x="213" y="11294"/>
                      <a:pt x="106" y="13682"/>
                      <a:pt x="70" y="16100"/>
                    </a:cubicBezTo>
                    <a:cubicBezTo>
                      <a:pt x="70" y="16960"/>
                      <a:pt x="33" y="17730"/>
                      <a:pt x="7" y="18364"/>
                    </a:cubicBezTo>
                    <a:cubicBezTo>
                      <a:pt x="-46" y="19845"/>
                      <a:pt x="188" y="21233"/>
                      <a:pt x="530" y="21464"/>
                    </a:cubicBezTo>
                    <a:lnTo>
                      <a:pt x="629" y="21464"/>
                    </a:lnTo>
                    <a:cubicBezTo>
                      <a:pt x="935" y="21454"/>
                      <a:pt x="1196" y="20504"/>
                      <a:pt x="1251" y="19201"/>
                    </a:cubicBezTo>
                    <a:cubicBezTo>
                      <a:pt x="1251" y="18477"/>
                      <a:pt x="1298" y="17617"/>
                      <a:pt x="1319" y="16666"/>
                    </a:cubicBezTo>
                    <a:cubicBezTo>
                      <a:pt x="1352" y="14872"/>
                      <a:pt x="1420" y="13092"/>
                      <a:pt x="1523" y="11347"/>
                    </a:cubicBezTo>
                    <a:cubicBezTo>
                      <a:pt x="2469" y="9300"/>
                      <a:pt x="3462" y="7692"/>
                      <a:pt x="4486" y="6549"/>
                    </a:cubicBezTo>
                    <a:lnTo>
                      <a:pt x="7492" y="18137"/>
                    </a:lnTo>
                    <a:cubicBezTo>
                      <a:pt x="7606" y="18546"/>
                      <a:pt x="7750" y="18770"/>
                      <a:pt x="7899" y="18771"/>
                    </a:cubicBezTo>
                    <a:lnTo>
                      <a:pt x="7972" y="18771"/>
                    </a:lnTo>
                    <a:cubicBezTo>
                      <a:pt x="8121" y="18778"/>
                      <a:pt x="8266" y="18553"/>
                      <a:pt x="8380" y="18137"/>
                    </a:cubicBezTo>
                    <a:lnTo>
                      <a:pt x="11406" y="6617"/>
                    </a:lnTo>
                    <a:cubicBezTo>
                      <a:pt x="12423" y="7740"/>
                      <a:pt x="13409" y="9326"/>
                      <a:pt x="14349" y="11347"/>
                    </a:cubicBezTo>
                    <a:cubicBezTo>
                      <a:pt x="14458" y="13179"/>
                      <a:pt x="14528" y="15050"/>
                      <a:pt x="14558" y="16938"/>
                    </a:cubicBezTo>
                    <a:cubicBezTo>
                      <a:pt x="14558" y="17775"/>
                      <a:pt x="14600" y="18545"/>
                      <a:pt x="14621" y="19201"/>
                    </a:cubicBezTo>
                    <a:cubicBezTo>
                      <a:pt x="14672" y="20514"/>
                      <a:pt x="14935" y="21472"/>
                      <a:pt x="15242" y="21464"/>
                    </a:cubicBezTo>
                    <a:lnTo>
                      <a:pt x="15331" y="21464"/>
                    </a:lnTo>
                    <a:cubicBezTo>
                      <a:pt x="15672" y="21221"/>
                      <a:pt x="15904" y="19842"/>
                      <a:pt x="15854" y="18364"/>
                    </a:cubicBezTo>
                    <a:cubicBezTo>
                      <a:pt x="15854" y="17821"/>
                      <a:pt x="15823" y="17119"/>
                      <a:pt x="15802" y="16372"/>
                    </a:cubicBezTo>
                    <a:cubicBezTo>
                      <a:pt x="15769" y="13895"/>
                      <a:pt x="15663" y="11446"/>
                      <a:pt x="15488" y="9084"/>
                    </a:cubicBezTo>
                    <a:cubicBezTo>
                      <a:pt x="15464" y="8841"/>
                      <a:pt x="15436" y="8607"/>
                      <a:pt x="15404" y="8382"/>
                    </a:cubicBezTo>
                    <a:cubicBezTo>
                      <a:pt x="15617" y="9442"/>
                      <a:pt x="15982" y="9609"/>
                      <a:pt x="16241" y="8767"/>
                    </a:cubicBezTo>
                    <a:lnTo>
                      <a:pt x="17145" y="5825"/>
                    </a:lnTo>
                    <a:cubicBezTo>
                      <a:pt x="18134" y="6932"/>
                      <a:pt x="19094" y="8480"/>
                      <a:pt x="20009" y="10442"/>
                    </a:cubicBezTo>
                    <a:cubicBezTo>
                      <a:pt x="20111" y="12225"/>
                      <a:pt x="20178" y="14042"/>
                      <a:pt x="20208" y="15874"/>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70" name="Google Shape;3841;p299"/>
              <p:cNvSpPr/>
              <p:nvPr/>
            </p:nvSpPr>
            <p:spPr>
              <a:xfrm>
                <a:off x="362480" y="7589"/>
                <a:ext cx="143716" cy="238852"/>
              </a:xfrm>
              <a:custGeom>
                <a:avLst/>
                <a:gdLst/>
                <a:ahLst/>
                <a:cxnLst>
                  <a:cxn ang="0">
                    <a:pos x="wd2" y="hd2"/>
                  </a:cxn>
                  <a:cxn ang="5400000">
                    <a:pos x="wd2" y="hd2"/>
                  </a:cxn>
                  <a:cxn ang="10800000">
                    <a:pos x="wd2" y="hd2"/>
                  </a:cxn>
                  <a:cxn ang="16200000">
                    <a:pos x="wd2" y="hd2"/>
                  </a:cxn>
                </a:cxnLst>
                <a:rect l="0" t="0" r="r" b="b"/>
                <a:pathLst>
                  <a:path w="21344" h="21482" fill="norm" stroke="1" extrusionOk="0">
                    <a:moveTo>
                      <a:pt x="3383" y="2917"/>
                    </a:moveTo>
                    <a:cubicBezTo>
                      <a:pt x="4430" y="2455"/>
                      <a:pt x="5735" y="2245"/>
                      <a:pt x="7034" y="2330"/>
                    </a:cubicBezTo>
                    <a:lnTo>
                      <a:pt x="7735" y="2330"/>
                    </a:lnTo>
                    <a:cubicBezTo>
                      <a:pt x="9744" y="2208"/>
                      <a:pt x="11748" y="2588"/>
                      <a:pt x="13260" y="3379"/>
                    </a:cubicBezTo>
                    <a:cubicBezTo>
                      <a:pt x="15052" y="4439"/>
                      <a:pt x="15965" y="6335"/>
                      <a:pt x="15965" y="9032"/>
                    </a:cubicBezTo>
                    <a:cubicBezTo>
                      <a:pt x="15966" y="9338"/>
                      <a:pt x="16171" y="9632"/>
                      <a:pt x="16536" y="9850"/>
                    </a:cubicBezTo>
                    <a:cubicBezTo>
                      <a:pt x="17021" y="10127"/>
                      <a:pt x="17292" y="10510"/>
                      <a:pt x="17285" y="10909"/>
                    </a:cubicBezTo>
                    <a:lnTo>
                      <a:pt x="17285" y="11477"/>
                    </a:lnTo>
                    <a:cubicBezTo>
                      <a:pt x="17289" y="11873"/>
                      <a:pt x="17018" y="12252"/>
                      <a:pt x="16536" y="12527"/>
                    </a:cubicBezTo>
                    <a:lnTo>
                      <a:pt x="16079" y="12797"/>
                    </a:lnTo>
                    <a:cubicBezTo>
                      <a:pt x="15717" y="13016"/>
                      <a:pt x="15513" y="13309"/>
                      <a:pt x="15509" y="13615"/>
                    </a:cubicBezTo>
                    <a:cubicBezTo>
                      <a:pt x="15514" y="14737"/>
                      <a:pt x="14657" y="15800"/>
                      <a:pt x="13178" y="16504"/>
                    </a:cubicBezTo>
                    <a:cubicBezTo>
                      <a:pt x="12501" y="16829"/>
                      <a:pt x="11858" y="17180"/>
                      <a:pt x="11255" y="17553"/>
                    </a:cubicBezTo>
                    <a:cubicBezTo>
                      <a:pt x="10163" y="18189"/>
                      <a:pt x="8501" y="19161"/>
                      <a:pt x="7572" y="19161"/>
                    </a:cubicBezTo>
                    <a:cubicBezTo>
                      <a:pt x="6643" y="19161"/>
                      <a:pt x="6088" y="18747"/>
                      <a:pt x="5029" y="18083"/>
                    </a:cubicBezTo>
                    <a:cubicBezTo>
                      <a:pt x="4468" y="17702"/>
                      <a:pt x="3852" y="17351"/>
                      <a:pt x="3188" y="17033"/>
                    </a:cubicBezTo>
                    <a:cubicBezTo>
                      <a:pt x="2330" y="16640"/>
                      <a:pt x="1096" y="16726"/>
                      <a:pt x="417" y="17226"/>
                    </a:cubicBezTo>
                    <a:cubicBezTo>
                      <a:pt x="-250" y="17728"/>
                      <a:pt x="-102" y="18454"/>
                      <a:pt x="748" y="18848"/>
                    </a:cubicBezTo>
                    <a:cubicBezTo>
                      <a:pt x="752" y="18850"/>
                      <a:pt x="756" y="18852"/>
                      <a:pt x="759" y="18853"/>
                    </a:cubicBezTo>
                    <a:cubicBezTo>
                      <a:pt x="1255" y="19109"/>
                      <a:pt x="1723" y="19382"/>
                      <a:pt x="2161" y="19672"/>
                    </a:cubicBezTo>
                    <a:cubicBezTo>
                      <a:pt x="3434" y="20710"/>
                      <a:pt x="5409" y="21371"/>
                      <a:pt x="7572" y="21482"/>
                    </a:cubicBezTo>
                    <a:cubicBezTo>
                      <a:pt x="10130" y="21482"/>
                      <a:pt x="12200" y="20269"/>
                      <a:pt x="14091" y="19200"/>
                    </a:cubicBezTo>
                    <a:cubicBezTo>
                      <a:pt x="14607" y="18893"/>
                      <a:pt x="15151" y="18604"/>
                      <a:pt x="15721" y="18333"/>
                    </a:cubicBezTo>
                    <a:cubicBezTo>
                      <a:pt x="17931" y="17295"/>
                      <a:pt x="19313" y="15760"/>
                      <a:pt x="19534" y="14097"/>
                    </a:cubicBezTo>
                    <a:cubicBezTo>
                      <a:pt x="20700" y="13391"/>
                      <a:pt x="21350" y="12444"/>
                      <a:pt x="21344" y="11458"/>
                    </a:cubicBezTo>
                    <a:lnTo>
                      <a:pt x="21344" y="10890"/>
                    </a:lnTo>
                    <a:cubicBezTo>
                      <a:pt x="21343" y="10052"/>
                      <a:pt x="20879" y="9238"/>
                      <a:pt x="20024" y="8569"/>
                    </a:cubicBezTo>
                    <a:cubicBezTo>
                      <a:pt x="19779" y="5498"/>
                      <a:pt x="18475" y="3187"/>
                      <a:pt x="16030" y="1742"/>
                    </a:cubicBezTo>
                    <a:cubicBezTo>
                      <a:pt x="13732" y="505"/>
                      <a:pt x="10672" y="-118"/>
                      <a:pt x="7572" y="19"/>
                    </a:cubicBezTo>
                    <a:lnTo>
                      <a:pt x="7132" y="19"/>
                    </a:lnTo>
                    <a:cubicBezTo>
                      <a:pt x="4980" y="-76"/>
                      <a:pt x="2842" y="286"/>
                      <a:pt x="1101" y="1040"/>
                    </a:cubicBezTo>
                    <a:cubicBezTo>
                      <a:pt x="201" y="1412"/>
                      <a:pt x="-18" y="2145"/>
                      <a:pt x="612" y="2676"/>
                    </a:cubicBezTo>
                    <a:cubicBezTo>
                      <a:pt x="1242" y="3208"/>
                      <a:pt x="2483" y="3338"/>
                      <a:pt x="3383" y="2965"/>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71" name="Google Shape;3842;p299"/>
              <p:cNvSpPr/>
              <p:nvPr/>
            </p:nvSpPr>
            <p:spPr>
              <a:xfrm>
                <a:off x="379196" y="52190"/>
                <a:ext cx="88040" cy="50480"/>
              </a:xfrm>
              <a:custGeom>
                <a:avLst/>
                <a:gdLst/>
                <a:ahLst/>
                <a:cxnLst>
                  <a:cxn ang="0">
                    <a:pos x="wd2" y="hd2"/>
                  </a:cxn>
                  <a:cxn ang="5400000">
                    <a:pos x="wd2" y="hd2"/>
                  </a:cxn>
                  <a:cxn ang="10800000">
                    <a:pos x="wd2" y="hd2"/>
                  </a:cxn>
                  <a:cxn ang="16200000">
                    <a:pos x="wd2" y="hd2"/>
                  </a:cxn>
                </a:cxnLst>
                <a:rect l="0" t="0" r="r" b="b"/>
                <a:pathLst>
                  <a:path w="21355" h="21064" fill="norm" stroke="1" extrusionOk="0">
                    <a:moveTo>
                      <a:pt x="21355" y="17613"/>
                    </a:moveTo>
                    <a:cubicBezTo>
                      <a:pt x="21340" y="15706"/>
                      <a:pt x="20415" y="14173"/>
                      <a:pt x="19279" y="14173"/>
                    </a:cubicBezTo>
                    <a:cubicBezTo>
                      <a:pt x="10494" y="14173"/>
                      <a:pt x="3680" y="1307"/>
                      <a:pt x="3600" y="1172"/>
                    </a:cubicBezTo>
                    <a:cubicBezTo>
                      <a:pt x="2869" y="-245"/>
                      <a:pt x="1591" y="-399"/>
                      <a:pt x="746" y="829"/>
                    </a:cubicBezTo>
                    <a:cubicBezTo>
                      <a:pt x="739" y="839"/>
                      <a:pt x="732" y="849"/>
                      <a:pt x="725" y="860"/>
                    </a:cubicBezTo>
                    <a:cubicBezTo>
                      <a:pt x="-125" y="2038"/>
                      <a:pt x="-245" y="4150"/>
                      <a:pt x="457" y="5577"/>
                    </a:cubicBezTo>
                    <a:cubicBezTo>
                      <a:pt x="475" y="5614"/>
                      <a:pt x="493" y="5650"/>
                      <a:pt x="512" y="5685"/>
                    </a:cubicBezTo>
                    <a:cubicBezTo>
                      <a:pt x="832" y="6310"/>
                      <a:pt x="8498" y="21053"/>
                      <a:pt x="19145" y="21053"/>
                    </a:cubicBezTo>
                    <a:cubicBezTo>
                      <a:pt x="20274" y="21201"/>
                      <a:pt x="21260" y="19786"/>
                      <a:pt x="21349" y="17892"/>
                    </a:cubicBezTo>
                    <a:cubicBezTo>
                      <a:pt x="21353" y="17799"/>
                      <a:pt x="21355" y="17706"/>
                      <a:pt x="21355" y="17613"/>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472" name="Google Shape;3843;p299"/>
              <p:cNvSpPr/>
              <p:nvPr/>
            </p:nvSpPr>
            <p:spPr>
              <a:xfrm>
                <a:off x="444528" y="238056"/>
                <a:ext cx="127967" cy="93769"/>
              </a:xfrm>
              <a:custGeom>
                <a:avLst/>
                <a:gdLst/>
                <a:ahLst/>
                <a:cxnLst>
                  <a:cxn ang="0">
                    <a:pos x="wd2" y="hd2"/>
                  </a:cxn>
                  <a:cxn ang="5400000">
                    <a:pos x="wd2" y="hd2"/>
                  </a:cxn>
                  <a:cxn ang="10800000">
                    <a:pos x="wd2" y="hd2"/>
                  </a:cxn>
                  <a:cxn ang="16200000">
                    <a:pos x="wd2" y="hd2"/>
                  </a:cxn>
                </a:cxnLst>
                <a:rect l="0" t="0" r="r" b="b"/>
                <a:pathLst>
                  <a:path w="21156" h="21443" fill="norm" stroke="1" extrusionOk="0">
                    <a:moveTo>
                      <a:pt x="4532" y="681"/>
                    </a:moveTo>
                    <a:lnTo>
                      <a:pt x="903" y="4721"/>
                    </a:lnTo>
                    <a:cubicBezTo>
                      <a:pt x="-77" y="5684"/>
                      <a:pt x="-293" y="7537"/>
                      <a:pt x="420" y="8859"/>
                    </a:cubicBezTo>
                    <a:cubicBezTo>
                      <a:pt x="1134" y="10182"/>
                      <a:pt x="2507" y="10474"/>
                      <a:pt x="3487" y="9511"/>
                    </a:cubicBezTo>
                    <a:cubicBezTo>
                      <a:pt x="3554" y="9445"/>
                      <a:pt x="3618" y="9374"/>
                      <a:pt x="3679" y="9299"/>
                    </a:cubicBezTo>
                    <a:lnTo>
                      <a:pt x="6455" y="6239"/>
                    </a:lnTo>
                    <a:cubicBezTo>
                      <a:pt x="9745" y="7431"/>
                      <a:pt x="12936" y="9072"/>
                      <a:pt x="15980" y="11135"/>
                    </a:cubicBezTo>
                    <a:cubicBezTo>
                      <a:pt x="16316" y="12977"/>
                      <a:pt x="16541" y="14852"/>
                      <a:pt x="16651" y="16742"/>
                    </a:cubicBezTo>
                    <a:cubicBezTo>
                      <a:pt x="16651" y="17599"/>
                      <a:pt x="16778" y="18358"/>
                      <a:pt x="16833" y="18995"/>
                    </a:cubicBezTo>
                    <a:cubicBezTo>
                      <a:pt x="17018" y="20409"/>
                      <a:pt x="17928" y="21441"/>
                      <a:pt x="18992" y="21443"/>
                    </a:cubicBezTo>
                    <a:lnTo>
                      <a:pt x="19318" y="21443"/>
                    </a:lnTo>
                    <a:cubicBezTo>
                      <a:pt x="20500" y="21180"/>
                      <a:pt x="21307" y="19688"/>
                      <a:pt x="21133" y="18089"/>
                    </a:cubicBezTo>
                    <a:cubicBezTo>
                      <a:pt x="21133" y="17526"/>
                      <a:pt x="21024" y="16840"/>
                      <a:pt x="20951" y="16057"/>
                    </a:cubicBezTo>
                    <a:cubicBezTo>
                      <a:pt x="20838" y="13467"/>
                      <a:pt x="20479" y="10908"/>
                      <a:pt x="19881" y="8442"/>
                    </a:cubicBezTo>
                    <a:cubicBezTo>
                      <a:pt x="19554" y="7365"/>
                      <a:pt x="18774" y="4843"/>
                      <a:pt x="6527" y="118"/>
                    </a:cubicBezTo>
                    <a:cubicBezTo>
                      <a:pt x="5834" y="-157"/>
                      <a:pt x="5085" y="54"/>
                      <a:pt x="4532" y="681"/>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sp>
          <p:nvSpPr>
            <p:cNvPr id="1474" name="Google Shape;3844;p299"/>
            <p:cNvSpPr txBox="1"/>
            <p:nvPr/>
          </p:nvSpPr>
          <p:spPr>
            <a:xfrm>
              <a:off x="4155056" y="1486945"/>
              <a:ext cx="1159268" cy="397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000">
                  <a:solidFill>
                    <a:srgbClr val="11567F"/>
                  </a:solidFill>
                </a:defRPr>
              </a:lvl1pPr>
            </a:lstStyle>
            <a:p>
              <a:pPr/>
              <a:r>
                <a:t>Your Teams &amp; Internal Users</a:t>
              </a:r>
            </a:p>
          </p:txBody>
        </p:sp>
      </p:grpSp>
      <p:grpSp>
        <p:nvGrpSpPr>
          <p:cNvPr id="1491" name="Google Shape;3845;p299"/>
          <p:cNvGrpSpPr/>
          <p:nvPr/>
        </p:nvGrpSpPr>
        <p:grpSpPr>
          <a:xfrm>
            <a:off x="833433" y="223417"/>
            <a:ext cx="3044467" cy="1427216"/>
            <a:chOff x="0" y="0"/>
            <a:chExt cx="3044466" cy="1427214"/>
          </a:xfrm>
        </p:grpSpPr>
        <p:sp>
          <p:nvSpPr>
            <p:cNvPr id="1476" name="Google Shape;3846;p299"/>
            <p:cNvSpPr/>
            <p:nvPr/>
          </p:nvSpPr>
          <p:spPr>
            <a:xfrm>
              <a:off x="1266" y="16"/>
              <a:ext cx="3043201" cy="1427199"/>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grpSp>
          <p:nvGrpSpPr>
            <p:cNvPr id="1487" name="Google Shape;3847;p299"/>
            <p:cNvGrpSpPr/>
            <p:nvPr/>
          </p:nvGrpSpPr>
          <p:grpSpPr>
            <a:xfrm>
              <a:off x="94302" y="394505"/>
              <a:ext cx="2780513" cy="987394"/>
              <a:chOff x="0" y="0"/>
              <a:chExt cx="2780511" cy="987393"/>
            </a:xfrm>
          </p:grpSpPr>
          <p:pic>
            <p:nvPicPr>
              <p:cNvPr id="1477" name="Google Shape;3848;p299" descr="Google Shape;3848;p299"/>
              <p:cNvPicPr>
                <a:picLocks noChangeAspect="1"/>
              </p:cNvPicPr>
              <p:nvPr/>
            </p:nvPicPr>
            <p:blipFill>
              <a:blip r:embed="rId21">
                <a:extLst/>
              </a:blip>
              <a:stretch>
                <a:fillRect/>
              </a:stretch>
            </p:blipFill>
            <p:spPr>
              <a:xfrm>
                <a:off x="0" y="266992"/>
                <a:ext cx="759211" cy="433840"/>
              </a:xfrm>
              <a:prstGeom prst="rect">
                <a:avLst/>
              </a:prstGeom>
              <a:ln w="12700" cap="flat">
                <a:noFill/>
                <a:miter lim="400000"/>
              </a:ln>
              <a:effectLst/>
            </p:spPr>
          </p:pic>
          <p:pic>
            <p:nvPicPr>
              <p:cNvPr id="1478" name="Google Shape;3849;p299" descr="Google Shape;3849;p299"/>
              <p:cNvPicPr>
                <a:picLocks noChangeAspect="1"/>
              </p:cNvPicPr>
              <p:nvPr/>
            </p:nvPicPr>
            <p:blipFill>
              <a:blip r:embed="rId22">
                <a:extLst/>
              </a:blip>
              <a:stretch>
                <a:fillRect/>
              </a:stretch>
            </p:blipFill>
            <p:spPr>
              <a:xfrm>
                <a:off x="147683" y="-1"/>
                <a:ext cx="867020" cy="292918"/>
              </a:xfrm>
              <a:prstGeom prst="rect">
                <a:avLst/>
              </a:prstGeom>
              <a:ln w="12700" cap="flat">
                <a:noFill/>
                <a:miter lim="400000"/>
              </a:ln>
              <a:effectLst/>
            </p:spPr>
          </p:pic>
          <p:pic>
            <p:nvPicPr>
              <p:cNvPr id="1479" name="Google Shape;3850;p299" descr="Google Shape;3850;p299"/>
              <p:cNvPicPr>
                <a:picLocks noChangeAspect="1"/>
              </p:cNvPicPr>
              <p:nvPr/>
            </p:nvPicPr>
            <p:blipFill>
              <a:blip r:embed="rId23">
                <a:extLst/>
              </a:blip>
              <a:stretch>
                <a:fillRect/>
              </a:stretch>
            </p:blipFill>
            <p:spPr>
              <a:xfrm>
                <a:off x="1074420" y="58286"/>
                <a:ext cx="708527" cy="176345"/>
              </a:xfrm>
              <a:prstGeom prst="rect">
                <a:avLst/>
              </a:prstGeom>
              <a:ln w="12700" cap="flat">
                <a:noFill/>
                <a:miter lim="400000"/>
              </a:ln>
              <a:effectLst/>
            </p:spPr>
          </p:pic>
          <p:pic>
            <p:nvPicPr>
              <p:cNvPr id="1480" name="Google Shape;3851;p299" descr="Google Shape;3851;p299"/>
              <p:cNvPicPr>
                <a:picLocks noChangeAspect="1"/>
              </p:cNvPicPr>
              <p:nvPr/>
            </p:nvPicPr>
            <p:blipFill>
              <a:blip r:embed="rId24">
                <a:extLst/>
              </a:blip>
              <a:stretch>
                <a:fillRect/>
              </a:stretch>
            </p:blipFill>
            <p:spPr>
              <a:xfrm>
                <a:off x="759215" y="356321"/>
                <a:ext cx="516302" cy="255182"/>
              </a:xfrm>
              <a:prstGeom prst="rect">
                <a:avLst/>
              </a:prstGeom>
              <a:ln w="12700" cap="flat">
                <a:noFill/>
                <a:miter lim="400000"/>
              </a:ln>
              <a:effectLst/>
            </p:spPr>
          </p:pic>
          <p:pic>
            <p:nvPicPr>
              <p:cNvPr id="1481" name="Google Shape;3852;p299" descr="Google Shape;3852;p299"/>
              <p:cNvPicPr>
                <a:picLocks noChangeAspect="1"/>
              </p:cNvPicPr>
              <p:nvPr/>
            </p:nvPicPr>
            <p:blipFill>
              <a:blip r:embed="rId25">
                <a:extLst/>
              </a:blip>
              <a:stretch>
                <a:fillRect/>
              </a:stretch>
            </p:blipFill>
            <p:spPr>
              <a:xfrm>
                <a:off x="2157982" y="364778"/>
                <a:ext cx="622281" cy="238269"/>
              </a:xfrm>
              <a:prstGeom prst="rect">
                <a:avLst/>
              </a:prstGeom>
              <a:ln w="12700" cap="flat">
                <a:noFill/>
                <a:miter lim="400000"/>
              </a:ln>
              <a:effectLst/>
            </p:spPr>
          </p:pic>
          <p:pic>
            <p:nvPicPr>
              <p:cNvPr id="1482" name="Google Shape;3853;p299" descr="Google Shape;3853;p299"/>
              <p:cNvPicPr>
                <a:picLocks noChangeAspect="1"/>
              </p:cNvPicPr>
              <p:nvPr/>
            </p:nvPicPr>
            <p:blipFill>
              <a:blip r:embed="rId26">
                <a:extLst/>
              </a:blip>
              <a:stretch>
                <a:fillRect/>
              </a:stretch>
            </p:blipFill>
            <p:spPr>
              <a:xfrm>
                <a:off x="75793" y="658522"/>
                <a:ext cx="897119" cy="328872"/>
              </a:xfrm>
              <a:prstGeom prst="rect">
                <a:avLst/>
              </a:prstGeom>
              <a:ln w="12700" cap="flat">
                <a:noFill/>
                <a:miter lim="400000"/>
              </a:ln>
              <a:effectLst/>
            </p:spPr>
          </p:pic>
          <p:pic>
            <p:nvPicPr>
              <p:cNvPr id="1483" name="Google Shape;3854;p299" descr="Google Shape;3854;p299"/>
              <p:cNvPicPr>
                <a:picLocks noChangeAspect="1"/>
              </p:cNvPicPr>
              <p:nvPr/>
            </p:nvPicPr>
            <p:blipFill>
              <a:blip r:embed="rId27">
                <a:extLst/>
              </a:blip>
              <a:stretch>
                <a:fillRect/>
              </a:stretch>
            </p:blipFill>
            <p:spPr>
              <a:xfrm>
                <a:off x="1021882" y="665336"/>
                <a:ext cx="764205" cy="315243"/>
              </a:xfrm>
              <a:prstGeom prst="rect">
                <a:avLst/>
              </a:prstGeom>
              <a:ln w="12700" cap="flat">
                <a:noFill/>
                <a:miter lim="400000"/>
              </a:ln>
              <a:effectLst/>
            </p:spPr>
          </p:pic>
          <p:pic>
            <p:nvPicPr>
              <p:cNvPr id="1484" name="Google Shape;3855;p299" descr="Google Shape;3855;p299"/>
              <p:cNvPicPr>
                <a:picLocks noChangeAspect="1"/>
              </p:cNvPicPr>
              <p:nvPr/>
            </p:nvPicPr>
            <p:blipFill>
              <a:blip r:embed="rId28">
                <a:extLst/>
              </a:blip>
              <a:stretch>
                <a:fillRect/>
              </a:stretch>
            </p:blipFill>
            <p:spPr>
              <a:xfrm>
                <a:off x="1835041" y="651620"/>
                <a:ext cx="945471" cy="326015"/>
              </a:xfrm>
              <a:prstGeom prst="rect">
                <a:avLst/>
              </a:prstGeom>
              <a:ln w="12700" cap="flat">
                <a:noFill/>
                <a:miter lim="400000"/>
              </a:ln>
              <a:effectLst/>
            </p:spPr>
          </p:pic>
          <p:pic>
            <p:nvPicPr>
              <p:cNvPr id="1485" name="Google Shape;3856;p299" descr="Google Shape;3856;p299"/>
              <p:cNvPicPr>
                <a:picLocks noChangeAspect="1"/>
              </p:cNvPicPr>
              <p:nvPr/>
            </p:nvPicPr>
            <p:blipFill>
              <a:blip r:embed="rId29">
                <a:extLst/>
              </a:blip>
              <a:stretch>
                <a:fillRect/>
              </a:stretch>
            </p:blipFill>
            <p:spPr>
              <a:xfrm>
                <a:off x="1925082" y="32679"/>
                <a:ext cx="637993" cy="227558"/>
              </a:xfrm>
              <a:prstGeom prst="rect">
                <a:avLst/>
              </a:prstGeom>
              <a:ln w="12700" cap="flat">
                <a:noFill/>
                <a:miter lim="400000"/>
              </a:ln>
              <a:effectLst/>
            </p:spPr>
          </p:pic>
          <p:pic>
            <p:nvPicPr>
              <p:cNvPr id="1486" name="Google Shape;3857;p299" descr="Google Shape;3857;p299"/>
              <p:cNvPicPr>
                <a:picLocks noChangeAspect="1"/>
              </p:cNvPicPr>
              <p:nvPr/>
            </p:nvPicPr>
            <p:blipFill>
              <a:blip r:embed="rId30">
                <a:extLst/>
              </a:blip>
              <a:stretch>
                <a:fillRect/>
              </a:stretch>
            </p:blipFill>
            <p:spPr>
              <a:xfrm>
                <a:off x="1391326" y="385446"/>
                <a:ext cx="622281" cy="196932"/>
              </a:xfrm>
              <a:prstGeom prst="rect">
                <a:avLst/>
              </a:prstGeom>
              <a:ln w="12700" cap="flat">
                <a:noFill/>
                <a:miter lim="400000"/>
              </a:ln>
              <a:effectLst/>
            </p:spPr>
          </p:pic>
        </p:grpSp>
        <p:grpSp>
          <p:nvGrpSpPr>
            <p:cNvPr id="1490" name="Google Shape;3858;p299"/>
            <p:cNvGrpSpPr/>
            <p:nvPr/>
          </p:nvGrpSpPr>
          <p:grpSpPr>
            <a:xfrm>
              <a:off x="-1" y="0"/>
              <a:ext cx="3043202" cy="294681"/>
              <a:chOff x="0" y="0"/>
              <a:chExt cx="3043200" cy="294680"/>
            </a:xfrm>
          </p:grpSpPr>
          <p:sp>
            <p:nvSpPr>
              <p:cNvPr id="1488" name="Rectangle"/>
              <p:cNvSpPr/>
              <p:nvPr/>
            </p:nvSpPr>
            <p:spPr>
              <a:xfrm>
                <a:off x="0" y="0"/>
                <a:ext cx="3043201" cy="293999"/>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489" name="ETL/ELT"/>
              <p:cNvSpPr txBox="1"/>
              <p:nvPr/>
            </p:nvSpPr>
            <p:spPr>
              <a:xfrm>
                <a:off x="60966" y="0"/>
                <a:ext cx="29212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ETL/ELT</a:t>
                </a:r>
              </a:p>
            </p:txBody>
          </p:sp>
        </p:grpSp>
      </p:grpSp>
      <p:grpSp>
        <p:nvGrpSpPr>
          <p:cNvPr id="1502" name="Google Shape;3859;p299"/>
          <p:cNvGrpSpPr/>
          <p:nvPr/>
        </p:nvGrpSpPr>
        <p:grpSpPr>
          <a:xfrm>
            <a:off x="8951766" y="5206832"/>
            <a:ext cx="2845644" cy="1427201"/>
            <a:chOff x="0" y="0"/>
            <a:chExt cx="2845642" cy="1427200"/>
          </a:xfrm>
        </p:grpSpPr>
        <p:sp>
          <p:nvSpPr>
            <p:cNvPr id="1492" name="Google Shape;3860;p299"/>
            <p:cNvSpPr/>
            <p:nvPr/>
          </p:nvSpPr>
          <p:spPr>
            <a:xfrm>
              <a:off x="4842" y="0"/>
              <a:ext cx="2840801" cy="14272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493" name="Google Shape;3861;p299" descr="Google Shape;3861;p299"/>
            <p:cNvPicPr>
              <a:picLocks noChangeAspect="1"/>
            </p:cNvPicPr>
            <p:nvPr/>
          </p:nvPicPr>
          <p:blipFill>
            <a:blip r:embed="rId40">
              <a:extLst/>
            </a:blip>
            <a:stretch>
              <a:fillRect/>
            </a:stretch>
          </p:blipFill>
          <p:spPr>
            <a:xfrm>
              <a:off x="85765" y="898481"/>
              <a:ext cx="833701" cy="355168"/>
            </a:xfrm>
            <a:prstGeom prst="rect">
              <a:avLst/>
            </a:prstGeom>
            <a:ln w="12700" cap="flat">
              <a:noFill/>
              <a:miter lim="400000"/>
            </a:ln>
            <a:effectLst/>
          </p:spPr>
        </p:pic>
        <p:pic>
          <p:nvPicPr>
            <p:cNvPr id="1494" name="Google Shape;3862;p299" descr="Google Shape;3862;p299"/>
            <p:cNvPicPr>
              <a:picLocks noChangeAspect="1"/>
            </p:cNvPicPr>
            <p:nvPr/>
          </p:nvPicPr>
          <p:blipFill>
            <a:blip r:embed="rId41">
              <a:extLst/>
            </a:blip>
            <a:stretch>
              <a:fillRect/>
            </a:stretch>
          </p:blipFill>
          <p:spPr>
            <a:xfrm>
              <a:off x="2191861" y="529206"/>
              <a:ext cx="443153" cy="209617"/>
            </a:xfrm>
            <a:prstGeom prst="rect">
              <a:avLst/>
            </a:prstGeom>
            <a:ln w="12700" cap="flat">
              <a:noFill/>
              <a:miter lim="400000"/>
            </a:ln>
            <a:effectLst/>
          </p:spPr>
        </p:pic>
        <p:pic>
          <p:nvPicPr>
            <p:cNvPr id="1495" name="Google Shape;3863;p299" descr="Google Shape;3863;p299"/>
            <p:cNvPicPr>
              <a:picLocks noChangeAspect="1"/>
            </p:cNvPicPr>
            <p:nvPr/>
          </p:nvPicPr>
          <p:blipFill>
            <a:blip r:embed="rId43">
              <a:extLst/>
            </a:blip>
            <a:stretch>
              <a:fillRect/>
            </a:stretch>
          </p:blipFill>
          <p:spPr>
            <a:xfrm>
              <a:off x="234823" y="534486"/>
              <a:ext cx="535584" cy="199056"/>
            </a:xfrm>
            <a:prstGeom prst="rect">
              <a:avLst/>
            </a:prstGeom>
            <a:ln w="12700" cap="flat">
              <a:noFill/>
              <a:miter lim="400000"/>
            </a:ln>
            <a:effectLst/>
          </p:spPr>
        </p:pic>
        <p:pic>
          <p:nvPicPr>
            <p:cNvPr id="1496" name="Google Shape;3864;p299" descr="Google Shape;3864;p299"/>
            <p:cNvPicPr>
              <a:picLocks noChangeAspect="1"/>
            </p:cNvPicPr>
            <p:nvPr/>
          </p:nvPicPr>
          <p:blipFill>
            <a:blip r:embed="rId47">
              <a:extLst/>
            </a:blip>
            <a:srcRect l="0" t="37295" r="0" b="38116"/>
            <a:stretch>
              <a:fillRect/>
            </a:stretch>
          </p:blipFill>
          <p:spPr>
            <a:xfrm>
              <a:off x="1023083" y="529214"/>
              <a:ext cx="852466" cy="209600"/>
            </a:xfrm>
            <a:prstGeom prst="rect">
              <a:avLst/>
            </a:prstGeom>
            <a:ln w="12700" cap="flat">
              <a:noFill/>
              <a:miter lim="400000"/>
            </a:ln>
            <a:effectLst/>
          </p:spPr>
        </p:pic>
        <p:pic>
          <p:nvPicPr>
            <p:cNvPr id="1497" name="Google Shape;3865;p299" descr="Google Shape;3865;p299"/>
            <p:cNvPicPr>
              <a:picLocks noChangeAspect="1"/>
            </p:cNvPicPr>
            <p:nvPr/>
          </p:nvPicPr>
          <p:blipFill>
            <a:blip r:embed="rId51">
              <a:extLst/>
            </a:blip>
            <a:stretch>
              <a:fillRect/>
            </a:stretch>
          </p:blipFill>
          <p:spPr>
            <a:xfrm>
              <a:off x="1047297" y="950830"/>
              <a:ext cx="804032" cy="250468"/>
            </a:xfrm>
            <a:prstGeom prst="rect">
              <a:avLst/>
            </a:prstGeom>
            <a:ln w="12700" cap="flat">
              <a:noFill/>
              <a:miter lim="400000"/>
            </a:ln>
            <a:effectLst/>
          </p:spPr>
        </p:pic>
        <p:pic>
          <p:nvPicPr>
            <p:cNvPr id="1498" name="Google Shape;3866;p299" descr="Google Shape;3866;p299"/>
            <p:cNvPicPr>
              <a:picLocks noChangeAspect="1"/>
            </p:cNvPicPr>
            <p:nvPr/>
          </p:nvPicPr>
          <p:blipFill>
            <a:blip r:embed="rId52">
              <a:extLst/>
            </a:blip>
            <a:stretch>
              <a:fillRect/>
            </a:stretch>
          </p:blipFill>
          <p:spPr>
            <a:xfrm>
              <a:off x="2198175" y="900473"/>
              <a:ext cx="351217" cy="351184"/>
            </a:xfrm>
            <a:prstGeom prst="rect">
              <a:avLst/>
            </a:prstGeom>
            <a:ln w="12700" cap="flat">
              <a:noFill/>
              <a:miter lim="400000"/>
            </a:ln>
            <a:effectLst/>
          </p:spPr>
        </p:pic>
        <p:grpSp>
          <p:nvGrpSpPr>
            <p:cNvPr id="1501" name="Google Shape;3867;p299"/>
            <p:cNvGrpSpPr/>
            <p:nvPr/>
          </p:nvGrpSpPr>
          <p:grpSpPr>
            <a:xfrm>
              <a:off x="-1" y="-1"/>
              <a:ext cx="2840802" cy="355201"/>
              <a:chOff x="0" y="0"/>
              <a:chExt cx="2840800" cy="355200"/>
            </a:xfrm>
          </p:grpSpPr>
          <p:sp>
            <p:nvSpPr>
              <p:cNvPr id="1499" name="Rectangle"/>
              <p:cNvSpPr/>
              <p:nvPr/>
            </p:nvSpPr>
            <p:spPr>
              <a:xfrm>
                <a:off x="0" y="0"/>
                <a:ext cx="2840801" cy="355201"/>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500" name="Data Science"/>
              <p:cNvSpPr txBox="1"/>
              <p:nvPr/>
            </p:nvSpPr>
            <p:spPr>
              <a:xfrm>
                <a:off x="60966" y="0"/>
                <a:ext cx="2718868" cy="294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lvl1pPr defTabSz="1219200">
                  <a:defRPr b="1" sz="1200">
                    <a:solidFill>
                      <a:srgbClr val="FFFFFF"/>
                    </a:solidFill>
                  </a:defRPr>
                </a:lvl1pPr>
              </a:lstStyle>
              <a:p>
                <a:pPr/>
                <a:r>
                  <a:t>Data Science</a:t>
                </a:r>
              </a:p>
            </p:txBody>
          </p:sp>
        </p:grpSp>
      </p:grpSp>
      <p:grpSp>
        <p:nvGrpSpPr>
          <p:cNvPr id="1516" name="Google Shape;3868;p299"/>
          <p:cNvGrpSpPr/>
          <p:nvPr/>
        </p:nvGrpSpPr>
        <p:grpSpPr>
          <a:xfrm>
            <a:off x="8951766" y="223433"/>
            <a:ext cx="3048001" cy="1446001"/>
            <a:chOff x="0" y="0"/>
            <a:chExt cx="3048000" cy="1446000"/>
          </a:xfrm>
        </p:grpSpPr>
        <p:sp>
          <p:nvSpPr>
            <p:cNvPr id="1503" name="Google Shape;3869;p299"/>
            <p:cNvSpPr/>
            <p:nvPr/>
          </p:nvSpPr>
          <p:spPr>
            <a:xfrm>
              <a:off x="0" y="0"/>
              <a:ext cx="3048000" cy="1446001"/>
            </a:xfrm>
            <a:prstGeom prst="rect">
              <a:avLst/>
            </a:prstGeom>
            <a:solidFill>
              <a:srgbClr val="FFFFFF"/>
            </a:solidFill>
            <a:ln w="12700" cap="flat">
              <a:solidFill>
                <a:srgbClr val="11567F"/>
              </a:solidFill>
              <a:prstDash val="solid"/>
              <a:round/>
            </a:ln>
            <a:effectLst/>
          </p:spPr>
          <p:txBody>
            <a:bodyPr wrap="square" lIns="0" tIns="0" rIns="0" bIns="0" numCol="1" anchor="ctr">
              <a:noAutofit/>
            </a:bodyPr>
            <a:lstStyle/>
            <a:p>
              <a:pPr defTabSz="1219200">
                <a:defRPr sz="1800">
                  <a:solidFill>
                    <a:srgbClr val="000000"/>
                  </a:solidFill>
                </a:defRPr>
              </a:pPr>
            </a:p>
          </p:txBody>
        </p:sp>
        <p:pic>
          <p:nvPicPr>
            <p:cNvPr id="1504" name="Google Shape;3870;p299" descr="Google Shape;3870;p299"/>
            <p:cNvPicPr>
              <a:picLocks noChangeAspect="1"/>
            </p:cNvPicPr>
            <p:nvPr/>
          </p:nvPicPr>
          <p:blipFill>
            <a:blip r:embed="rId31">
              <a:extLst/>
            </a:blip>
            <a:stretch>
              <a:fillRect/>
            </a:stretch>
          </p:blipFill>
          <p:spPr>
            <a:xfrm>
              <a:off x="2147962" y="398665"/>
              <a:ext cx="741100" cy="303172"/>
            </a:xfrm>
            <a:prstGeom prst="rect">
              <a:avLst/>
            </a:prstGeom>
            <a:ln w="12700" cap="flat">
              <a:noFill/>
              <a:miter lim="400000"/>
            </a:ln>
            <a:effectLst/>
          </p:spPr>
        </p:pic>
        <p:pic>
          <p:nvPicPr>
            <p:cNvPr id="1505" name="Google Shape;3871;p299" descr="Google Shape;3871;p299"/>
            <p:cNvPicPr>
              <a:picLocks noChangeAspect="1"/>
            </p:cNvPicPr>
            <p:nvPr/>
          </p:nvPicPr>
          <p:blipFill>
            <a:blip r:embed="rId32">
              <a:extLst/>
            </a:blip>
            <a:stretch>
              <a:fillRect/>
            </a:stretch>
          </p:blipFill>
          <p:spPr>
            <a:xfrm>
              <a:off x="118498" y="364966"/>
              <a:ext cx="741100" cy="370569"/>
            </a:xfrm>
            <a:prstGeom prst="rect">
              <a:avLst/>
            </a:prstGeom>
            <a:ln w="12700" cap="flat">
              <a:noFill/>
              <a:miter lim="400000"/>
            </a:ln>
            <a:effectLst/>
          </p:spPr>
        </p:pic>
        <p:pic>
          <p:nvPicPr>
            <p:cNvPr id="1506" name="Google Shape;3872;p299" descr="Google Shape;3872;p299"/>
            <p:cNvPicPr>
              <a:picLocks noChangeAspect="1"/>
            </p:cNvPicPr>
            <p:nvPr/>
          </p:nvPicPr>
          <p:blipFill>
            <a:blip r:embed="rId33">
              <a:extLst/>
            </a:blip>
            <a:stretch>
              <a:fillRect/>
            </a:stretch>
          </p:blipFill>
          <p:spPr>
            <a:xfrm>
              <a:off x="1064582" y="449618"/>
              <a:ext cx="878425" cy="171837"/>
            </a:xfrm>
            <a:prstGeom prst="rect">
              <a:avLst/>
            </a:prstGeom>
            <a:ln w="12700" cap="flat">
              <a:noFill/>
              <a:miter lim="400000"/>
            </a:ln>
            <a:effectLst/>
          </p:spPr>
        </p:pic>
        <p:pic>
          <p:nvPicPr>
            <p:cNvPr id="1507" name="Google Shape;3873;p299" descr="Google Shape;3873;p299"/>
            <p:cNvPicPr>
              <a:picLocks noChangeAspect="1"/>
            </p:cNvPicPr>
            <p:nvPr/>
          </p:nvPicPr>
          <p:blipFill>
            <a:blip r:embed="rId34">
              <a:extLst/>
            </a:blip>
            <a:stretch>
              <a:fillRect/>
            </a:stretch>
          </p:blipFill>
          <p:spPr>
            <a:xfrm>
              <a:off x="269031" y="1095684"/>
              <a:ext cx="580788" cy="258099"/>
            </a:xfrm>
            <a:prstGeom prst="rect">
              <a:avLst/>
            </a:prstGeom>
            <a:ln w="12700" cap="flat">
              <a:noFill/>
              <a:miter lim="400000"/>
            </a:ln>
            <a:effectLst/>
          </p:spPr>
        </p:pic>
        <p:pic>
          <p:nvPicPr>
            <p:cNvPr id="1508" name="Google Shape;3874;p299" descr="Google Shape;3874;p299"/>
            <p:cNvPicPr>
              <a:picLocks noChangeAspect="1"/>
            </p:cNvPicPr>
            <p:nvPr/>
          </p:nvPicPr>
          <p:blipFill>
            <a:blip r:embed="rId35">
              <a:extLst/>
            </a:blip>
            <a:stretch>
              <a:fillRect/>
            </a:stretch>
          </p:blipFill>
          <p:spPr>
            <a:xfrm>
              <a:off x="1091213" y="774104"/>
              <a:ext cx="741100" cy="242283"/>
            </a:xfrm>
            <a:prstGeom prst="rect">
              <a:avLst/>
            </a:prstGeom>
            <a:ln w="12700" cap="flat">
              <a:noFill/>
              <a:miter lim="400000"/>
            </a:ln>
            <a:effectLst/>
          </p:spPr>
        </p:pic>
        <p:pic>
          <p:nvPicPr>
            <p:cNvPr id="1509" name="Google Shape;3875;p299" descr="Google Shape;3875;p299"/>
            <p:cNvPicPr>
              <a:picLocks noChangeAspect="1"/>
            </p:cNvPicPr>
            <p:nvPr/>
          </p:nvPicPr>
          <p:blipFill>
            <a:blip r:embed="rId36">
              <a:extLst/>
            </a:blip>
            <a:stretch>
              <a:fillRect/>
            </a:stretch>
          </p:blipFill>
          <p:spPr>
            <a:xfrm>
              <a:off x="2073692" y="1132236"/>
              <a:ext cx="889641" cy="184998"/>
            </a:xfrm>
            <a:prstGeom prst="rect">
              <a:avLst/>
            </a:prstGeom>
            <a:ln w="12700" cap="flat">
              <a:noFill/>
              <a:miter lim="400000"/>
            </a:ln>
            <a:effectLst/>
          </p:spPr>
        </p:pic>
        <p:pic>
          <p:nvPicPr>
            <p:cNvPr id="1510" name="Google Shape;3876;p299" descr="Google Shape;3876;p299"/>
            <p:cNvPicPr>
              <a:picLocks noChangeAspect="1"/>
            </p:cNvPicPr>
            <p:nvPr/>
          </p:nvPicPr>
          <p:blipFill>
            <a:blip r:embed="rId37">
              <a:extLst/>
            </a:blip>
            <a:stretch>
              <a:fillRect/>
            </a:stretch>
          </p:blipFill>
          <p:spPr>
            <a:xfrm>
              <a:off x="1191744" y="1113805"/>
              <a:ext cx="540038" cy="221858"/>
            </a:xfrm>
            <a:prstGeom prst="rect">
              <a:avLst/>
            </a:prstGeom>
            <a:ln w="12700" cap="flat">
              <a:noFill/>
              <a:miter lim="400000"/>
            </a:ln>
            <a:effectLst/>
          </p:spPr>
        </p:pic>
        <p:pic>
          <p:nvPicPr>
            <p:cNvPr id="1511" name="Google Shape;3877;p299" descr="Google Shape;3877;p299"/>
            <p:cNvPicPr>
              <a:picLocks noChangeAspect="1"/>
            </p:cNvPicPr>
            <p:nvPr/>
          </p:nvPicPr>
          <p:blipFill>
            <a:blip r:embed="rId38">
              <a:extLst/>
            </a:blip>
            <a:stretch>
              <a:fillRect/>
            </a:stretch>
          </p:blipFill>
          <p:spPr>
            <a:xfrm>
              <a:off x="204694" y="781280"/>
              <a:ext cx="645141" cy="239805"/>
            </a:xfrm>
            <a:prstGeom prst="rect">
              <a:avLst/>
            </a:prstGeom>
            <a:ln w="12700" cap="flat">
              <a:noFill/>
              <a:miter lim="400000"/>
            </a:ln>
            <a:effectLst/>
          </p:spPr>
        </p:pic>
        <p:pic>
          <p:nvPicPr>
            <p:cNvPr id="1512" name="Google Shape;3878;p299" descr="Google Shape;3878;p299"/>
            <p:cNvPicPr>
              <a:picLocks noChangeAspect="1"/>
            </p:cNvPicPr>
            <p:nvPr/>
          </p:nvPicPr>
          <p:blipFill>
            <a:blip r:embed="rId39">
              <a:extLst/>
            </a:blip>
            <a:stretch>
              <a:fillRect/>
            </a:stretch>
          </p:blipFill>
          <p:spPr>
            <a:xfrm>
              <a:off x="2100941" y="795057"/>
              <a:ext cx="835144" cy="219198"/>
            </a:xfrm>
            <a:prstGeom prst="rect">
              <a:avLst/>
            </a:prstGeom>
            <a:ln w="12700" cap="flat">
              <a:noFill/>
              <a:miter lim="400000"/>
            </a:ln>
            <a:effectLst/>
          </p:spPr>
        </p:pic>
        <p:grpSp>
          <p:nvGrpSpPr>
            <p:cNvPr id="1515" name="Google Shape;3879;p299"/>
            <p:cNvGrpSpPr/>
            <p:nvPr/>
          </p:nvGrpSpPr>
          <p:grpSpPr>
            <a:xfrm>
              <a:off x="0" y="-1"/>
              <a:ext cx="3048000" cy="326401"/>
              <a:chOff x="0" y="0"/>
              <a:chExt cx="3048000" cy="326400"/>
            </a:xfrm>
          </p:grpSpPr>
          <p:sp>
            <p:nvSpPr>
              <p:cNvPr id="1513" name="Rectangle"/>
              <p:cNvSpPr/>
              <p:nvPr/>
            </p:nvSpPr>
            <p:spPr>
              <a:xfrm>
                <a:off x="0" y="-1"/>
                <a:ext cx="3048000" cy="326402"/>
              </a:xfrm>
              <a:prstGeom prst="rect">
                <a:avLst/>
              </a:prstGeom>
              <a:solidFill>
                <a:srgbClr val="11567F"/>
              </a:solidFill>
              <a:ln w="12700" cap="flat">
                <a:noFill/>
                <a:miter lim="400000"/>
              </a:ln>
              <a:effectLst/>
            </p:spPr>
            <p:txBody>
              <a:bodyPr wrap="square" lIns="0" tIns="0" rIns="0" bIns="0" numCol="1" anchor="t">
                <a:noAutofit/>
              </a:bodyPr>
              <a:lstStyle/>
              <a:p>
                <a:pPr defTabSz="1219200">
                  <a:defRPr sz="1200">
                    <a:solidFill>
                      <a:srgbClr val="FFFFFF"/>
                    </a:solidFill>
                  </a:defRPr>
                </a:pPr>
              </a:p>
            </p:txBody>
          </p:sp>
          <p:sp>
            <p:nvSpPr>
              <p:cNvPr id="1514" name="Marketing Analytics/Reporting/BI"/>
              <p:cNvSpPr txBox="1"/>
              <p:nvPr/>
            </p:nvSpPr>
            <p:spPr>
              <a:xfrm>
                <a:off x="60966" y="-1"/>
                <a:ext cx="2926068" cy="294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33" tIns="60933" rIns="60933" bIns="60933" numCol="1" anchor="t">
                <a:spAutoFit/>
              </a:bodyPr>
              <a:lstStyle/>
              <a:p>
                <a:pPr defTabSz="1219200">
                  <a:defRPr b="1" sz="1200">
                    <a:solidFill>
                      <a:srgbClr val="FFFFFF"/>
                    </a:solidFill>
                  </a:defRPr>
                </a:pPr>
                <a:r>
                  <a:t>Marketing</a:t>
                </a:r>
                <a:r>
                  <a:rPr b="0"/>
                  <a:t> </a:t>
                </a:r>
                <a:r>
                  <a:t>Analytics/Reporting/BI</a:t>
                </a:r>
              </a:p>
            </p:txBody>
          </p:sp>
        </p:grpSp>
      </p:gr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353"/>
                                        </p:tgtEl>
                                        <p:attrNameLst>
                                          <p:attrName>style.visibility</p:attrName>
                                        </p:attrNameLst>
                                      </p:cBhvr>
                                      <p:to>
                                        <p:strVal val="visible"/>
                                      </p:to>
                                    </p:set>
                                    <p:animEffect filter="fade" transition="in">
                                      <p:cBhvr>
                                        <p:cTn id="7" dur="1000"/>
                                        <p:tgtEl>
                                          <p:spTgt spid="135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380"/>
                                        </p:tgtEl>
                                        <p:attrNameLst>
                                          <p:attrName>style.visibility</p:attrName>
                                        </p:attrNameLst>
                                      </p:cBhvr>
                                      <p:to>
                                        <p:strVal val="visible"/>
                                      </p:to>
                                    </p:set>
                                    <p:animEffect filter="fade" transition="in">
                                      <p:cBhvr>
                                        <p:cTn id="11" dur="1000"/>
                                        <p:tgtEl>
                                          <p:spTgt spid="1380"/>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382"/>
                                        </p:tgtEl>
                                        <p:attrNameLst>
                                          <p:attrName>style.visibility</p:attrName>
                                        </p:attrNameLst>
                                      </p:cBhvr>
                                      <p:to>
                                        <p:strVal val="visible"/>
                                      </p:to>
                                    </p:set>
                                    <p:animEffect filter="fade" transition="in">
                                      <p:cBhvr>
                                        <p:cTn id="15" dur="1000"/>
                                        <p:tgtEl>
                                          <p:spTgt spid="1382"/>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1384"/>
                                        </p:tgtEl>
                                        <p:attrNameLst>
                                          <p:attrName>style.visibility</p:attrName>
                                        </p:attrNameLst>
                                      </p:cBhvr>
                                      <p:to>
                                        <p:strVal val="visible"/>
                                      </p:to>
                                    </p:set>
                                    <p:animEffect filter="fade" transition="in">
                                      <p:cBhvr>
                                        <p:cTn id="19" dur="1000"/>
                                        <p:tgtEl>
                                          <p:spTgt spid="138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10" grpId="5" fill="hold">
                                  <p:stCondLst>
                                    <p:cond delay="0"/>
                                  </p:stCondLst>
                                  <p:iterate type="el" backwards="0">
                                    <p:tmAbs val="0"/>
                                  </p:iterate>
                                  <p:childTnLst>
                                    <p:set>
                                      <p:cBhvr>
                                        <p:cTn id="23" fill="hold"/>
                                        <p:tgtEl>
                                          <p:spTgt spid="1368"/>
                                        </p:tgtEl>
                                        <p:attrNameLst>
                                          <p:attrName>style.visibility</p:attrName>
                                        </p:attrNameLst>
                                      </p:cBhvr>
                                      <p:to>
                                        <p:strVal val="visible"/>
                                      </p:to>
                                    </p:set>
                                    <p:animEffect filter="fade" transition="in">
                                      <p:cBhvr>
                                        <p:cTn id="24" dur="1000"/>
                                        <p:tgtEl>
                                          <p:spTgt spid="1368"/>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6" fill="hold">
                                  <p:stCondLst>
                                    <p:cond delay="0"/>
                                  </p:stCondLst>
                                  <p:iterate type="el" backwards="0">
                                    <p:tmAbs val="0"/>
                                  </p:iterate>
                                  <p:childTnLst>
                                    <p:set>
                                      <p:cBhvr>
                                        <p:cTn id="28" fill="hold"/>
                                        <p:tgtEl>
                                          <p:spTgt spid="1401"/>
                                        </p:tgtEl>
                                        <p:attrNameLst>
                                          <p:attrName>style.visibility</p:attrName>
                                        </p:attrNameLst>
                                      </p:cBhvr>
                                      <p:to>
                                        <p:strVal val="visible"/>
                                      </p:to>
                                    </p:set>
                                    <p:animEffect filter="fade" transition="in">
                                      <p:cBhvr>
                                        <p:cTn id="29" dur="1000"/>
                                        <p:tgtEl>
                                          <p:spTgt spid="1401"/>
                                        </p:tgtEl>
                                      </p:cBhvr>
                                    </p:animEffect>
                                  </p:childTnLst>
                                </p:cTn>
                              </p:par>
                            </p:childTnLst>
                          </p:cTn>
                        </p:par>
                        <p:par>
                          <p:cTn id="30" fill="hold">
                            <p:stCondLst>
                              <p:cond delay="1000"/>
                            </p:stCondLst>
                            <p:childTnLst>
                              <p:par>
                                <p:cTn id="31" presetClass="entr" nodeType="afterEffect" presetID="10" grpId="7" fill="hold">
                                  <p:stCondLst>
                                    <p:cond delay="0"/>
                                  </p:stCondLst>
                                  <p:iterate type="el" backwards="0">
                                    <p:tmAbs val="0"/>
                                  </p:iterate>
                                  <p:childTnLst>
                                    <p:set>
                                      <p:cBhvr>
                                        <p:cTn id="32" fill="hold"/>
                                        <p:tgtEl>
                                          <p:spTgt spid="1402"/>
                                        </p:tgtEl>
                                        <p:attrNameLst>
                                          <p:attrName>style.visibility</p:attrName>
                                        </p:attrNameLst>
                                      </p:cBhvr>
                                      <p:to>
                                        <p:strVal val="visible"/>
                                      </p:to>
                                    </p:set>
                                    <p:animEffect filter="fade" transition="in">
                                      <p:cBhvr>
                                        <p:cTn id="33" dur="1000"/>
                                        <p:tgtEl>
                                          <p:spTgt spid="1402"/>
                                        </p:tgtEl>
                                      </p:cBhvr>
                                    </p:animEffect>
                                  </p:childTnLst>
                                </p:cTn>
                              </p:par>
                            </p:childTnLst>
                          </p:cTn>
                        </p:par>
                        <p:par>
                          <p:cTn id="34" fill="hold">
                            <p:stCondLst>
                              <p:cond delay="2000"/>
                            </p:stCondLst>
                            <p:childTnLst>
                              <p:par>
                                <p:cTn id="35" presetClass="entr" nodeType="afterEffect" presetID="10" grpId="8" fill="hold">
                                  <p:stCondLst>
                                    <p:cond delay="0"/>
                                  </p:stCondLst>
                                  <p:iterate type="el" backwards="0">
                                    <p:tmAbs val="0"/>
                                  </p:iterate>
                                  <p:childTnLst>
                                    <p:set>
                                      <p:cBhvr>
                                        <p:cTn id="36" fill="hold"/>
                                        <p:tgtEl>
                                          <p:spTgt spid="1403"/>
                                        </p:tgtEl>
                                        <p:attrNameLst>
                                          <p:attrName>style.visibility</p:attrName>
                                        </p:attrNameLst>
                                      </p:cBhvr>
                                      <p:to>
                                        <p:strVal val="visible"/>
                                      </p:to>
                                    </p:set>
                                    <p:animEffect filter="fade" transition="in">
                                      <p:cBhvr>
                                        <p:cTn id="37" dur="1000"/>
                                        <p:tgtEl>
                                          <p:spTgt spid="1403"/>
                                        </p:tgtEl>
                                      </p:cBhvr>
                                    </p:animEffect>
                                  </p:childTnLst>
                                </p:cTn>
                              </p:par>
                            </p:childTnLst>
                          </p:cTn>
                        </p:par>
                        <p:par>
                          <p:cTn id="38" fill="hold">
                            <p:stCondLst>
                              <p:cond delay="3000"/>
                            </p:stCondLst>
                            <p:childTnLst>
                              <p:par>
                                <p:cTn id="39" presetClass="entr" nodeType="afterEffect" presetID="10" grpId="9" fill="hold">
                                  <p:stCondLst>
                                    <p:cond delay="0"/>
                                  </p:stCondLst>
                                  <p:iterate type="el" backwards="0">
                                    <p:tmAbs val="0"/>
                                  </p:iterate>
                                  <p:childTnLst>
                                    <p:set>
                                      <p:cBhvr>
                                        <p:cTn id="40" fill="hold"/>
                                        <p:tgtEl>
                                          <p:spTgt spid="1341"/>
                                        </p:tgtEl>
                                        <p:attrNameLst>
                                          <p:attrName>style.visibility</p:attrName>
                                        </p:attrNameLst>
                                      </p:cBhvr>
                                      <p:to>
                                        <p:strVal val="visible"/>
                                      </p:to>
                                    </p:set>
                                    <p:animEffect filter="fade" transition="in">
                                      <p:cBhvr>
                                        <p:cTn id="41" dur="1000"/>
                                        <p:tgtEl>
                                          <p:spTgt spid="1341"/>
                                        </p:tgtEl>
                                      </p:cBhvr>
                                    </p:animEffect>
                                  </p:childTnLst>
                                </p:cTn>
                              </p:par>
                            </p:childTnLst>
                          </p:cTn>
                        </p:par>
                        <p:par>
                          <p:cTn id="42" fill="hold">
                            <p:stCondLst>
                              <p:cond delay="4000"/>
                            </p:stCondLst>
                            <p:childTnLst>
                              <p:par>
                                <p:cTn id="43" presetClass="entr" nodeType="afterEffect" presetID="10" grpId="10" fill="hold">
                                  <p:stCondLst>
                                    <p:cond delay="0"/>
                                  </p:stCondLst>
                                  <p:iterate type="el" backwards="0">
                                    <p:tmAbs val="0"/>
                                  </p:iterate>
                                  <p:childTnLst>
                                    <p:set>
                                      <p:cBhvr>
                                        <p:cTn id="44" fill="hold"/>
                                        <p:tgtEl>
                                          <p:spTgt spid="1383"/>
                                        </p:tgtEl>
                                        <p:attrNameLst>
                                          <p:attrName>style.visibility</p:attrName>
                                        </p:attrNameLst>
                                      </p:cBhvr>
                                      <p:to>
                                        <p:strVal val="visible"/>
                                      </p:to>
                                    </p:set>
                                    <p:animEffect filter="fade" transition="in">
                                      <p:cBhvr>
                                        <p:cTn id="45" dur="1000"/>
                                        <p:tgtEl>
                                          <p:spTgt spid="1383"/>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ID="10" grpId="11" fill="hold">
                                  <p:stCondLst>
                                    <p:cond delay="0"/>
                                  </p:stCondLst>
                                  <p:iterate type="el" backwards="0">
                                    <p:tmAbs val="0"/>
                                  </p:iterate>
                                  <p:childTnLst>
                                    <p:set>
                                      <p:cBhvr>
                                        <p:cTn id="49" fill="hold"/>
                                        <p:tgtEl>
                                          <p:spTgt spid="1475"/>
                                        </p:tgtEl>
                                        <p:attrNameLst>
                                          <p:attrName>style.visibility</p:attrName>
                                        </p:attrNameLst>
                                      </p:cBhvr>
                                      <p:to>
                                        <p:strVal val="visible"/>
                                      </p:to>
                                    </p:set>
                                    <p:animEffect filter="fade" transition="in">
                                      <p:cBhvr>
                                        <p:cTn id="50" dur="300"/>
                                        <p:tgtEl>
                                          <p:spTgt spid="1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53" grpId="1"/>
      <p:bldP build="whole" bldLvl="1" animBg="1" rev="0" advAuto="0" spid="1383" grpId="10"/>
      <p:bldP build="whole" bldLvl="1" animBg="1" rev="0" advAuto="0" spid="1382" grpId="3"/>
      <p:bldP build="whole" bldLvl="1" animBg="1" rev="0" advAuto="0" spid="1368" grpId="5"/>
      <p:bldP build="whole" bldLvl="1" animBg="1" rev="0" advAuto="0" spid="1403" grpId="8"/>
      <p:bldP build="whole" bldLvl="1" animBg="1" rev="0" advAuto="0" spid="1341" grpId="9"/>
      <p:bldP build="whole" bldLvl="1" animBg="1" rev="0" advAuto="0" spid="1475" grpId="11"/>
      <p:bldP build="whole" bldLvl="1" animBg="1" rev="0" advAuto="0" spid="1384" grpId="4"/>
      <p:bldP build="whole" bldLvl="1" animBg="1" rev="0" advAuto="0" spid="1401" grpId="6"/>
      <p:bldP build="whole" bldLvl="1" animBg="1" rev="0" advAuto="0" spid="1380" grpId="2"/>
      <p:bldP build="whole" bldLvl="1" animBg="1" rev="0" advAuto="0" spid="1402" grpId="7"/>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9" name="Google Shape;3889;p301"/>
          <p:cNvSpPr txBox="1"/>
          <p:nvPr>
            <p:ph type="sldNum" sz="quarter" idx="4294967295"/>
          </p:nvPr>
        </p:nvSpPr>
        <p:spPr>
          <a:xfrm>
            <a:off x="11477400" y="6485406"/>
            <a:ext cx="127001" cy="1270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20" name="Google Shape;3890;p301"/>
          <p:cNvSpPr txBox="1"/>
          <p:nvPr>
            <p:ph type="title"/>
          </p:nvPr>
        </p:nvSpPr>
        <p:spPr>
          <a:xfrm>
            <a:off x="487679" y="365759"/>
            <a:ext cx="11126401" cy="731601"/>
          </a:xfrm>
          <a:prstGeom prst="rect">
            <a:avLst/>
          </a:prstGeom>
        </p:spPr>
        <p:txBody>
          <a:bodyPr/>
          <a:lstStyle>
            <a:lvl1pPr>
              <a:spcBef>
                <a:spcPts val="1300"/>
              </a:spcBef>
            </a:lvl1pPr>
          </a:lstStyle>
          <a:p>
            <a:pPr/>
            <a:r>
              <a:t>Interoperable Storage</a:t>
            </a:r>
          </a:p>
        </p:txBody>
      </p:sp>
      <p:sp>
        <p:nvSpPr>
          <p:cNvPr id="1521" name="Google Shape;3891;p301"/>
          <p:cNvSpPr/>
          <p:nvPr/>
        </p:nvSpPr>
        <p:spPr>
          <a:xfrm>
            <a:off x="1905951" y="5374482"/>
            <a:ext cx="350921" cy="364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5431" y="0"/>
                  <a:pt x="0" y="1411"/>
                  <a:pt x="0" y="4111"/>
                </a:cubicBezTo>
                <a:lnTo>
                  <a:pt x="0" y="17489"/>
                </a:lnTo>
                <a:cubicBezTo>
                  <a:pt x="0" y="20189"/>
                  <a:pt x="5439" y="21600"/>
                  <a:pt x="10800" y="21600"/>
                </a:cubicBezTo>
                <a:cubicBezTo>
                  <a:pt x="16161" y="21600"/>
                  <a:pt x="21600" y="20189"/>
                  <a:pt x="21600" y="17489"/>
                </a:cubicBezTo>
                <a:lnTo>
                  <a:pt x="21600" y="4111"/>
                </a:lnTo>
                <a:cubicBezTo>
                  <a:pt x="21600" y="1411"/>
                  <a:pt x="16169" y="0"/>
                  <a:pt x="10800" y="0"/>
                </a:cubicBezTo>
                <a:close/>
                <a:moveTo>
                  <a:pt x="3520" y="18805"/>
                </a:moveTo>
                <a:cubicBezTo>
                  <a:pt x="2471" y="18380"/>
                  <a:pt x="1865" y="17888"/>
                  <a:pt x="1865" y="17489"/>
                </a:cubicBezTo>
                <a:lnTo>
                  <a:pt x="1865" y="15863"/>
                </a:lnTo>
                <a:cubicBezTo>
                  <a:pt x="2369" y="16172"/>
                  <a:pt x="2914" y="16428"/>
                  <a:pt x="3489" y="16625"/>
                </a:cubicBezTo>
                <a:close/>
                <a:moveTo>
                  <a:pt x="3520" y="15910"/>
                </a:moveTo>
                <a:cubicBezTo>
                  <a:pt x="2916" y="15696"/>
                  <a:pt x="2356" y="15398"/>
                  <a:pt x="1865" y="15025"/>
                </a:cubicBezTo>
                <a:lnTo>
                  <a:pt x="1865" y="12751"/>
                </a:lnTo>
                <a:cubicBezTo>
                  <a:pt x="2371" y="13058"/>
                  <a:pt x="2916" y="13314"/>
                  <a:pt x="3489" y="13513"/>
                </a:cubicBezTo>
                <a:close/>
                <a:moveTo>
                  <a:pt x="3520" y="12791"/>
                </a:moveTo>
                <a:cubicBezTo>
                  <a:pt x="2916" y="12580"/>
                  <a:pt x="2357" y="12283"/>
                  <a:pt x="1865" y="11914"/>
                </a:cubicBezTo>
                <a:lnTo>
                  <a:pt x="1865" y="9693"/>
                </a:lnTo>
                <a:cubicBezTo>
                  <a:pt x="2380" y="10004"/>
                  <a:pt x="2936" y="10263"/>
                  <a:pt x="3520" y="10463"/>
                </a:cubicBezTo>
                <a:close/>
                <a:moveTo>
                  <a:pt x="3520" y="9733"/>
                </a:moveTo>
                <a:cubicBezTo>
                  <a:pt x="2917" y="9524"/>
                  <a:pt x="2357" y="9230"/>
                  <a:pt x="1865" y="8863"/>
                </a:cubicBezTo>
                <a:lnTo>
                  <a:pt x="1865" y="6534"/>
                </a:lnTo>
                <a:cubicBezTo>
                  <a:pt x="2256" y="6743"/>
                  <a:pt x="2667" y="6924"/>
                  <a:pt x="3092" y="7074"/>
                </a:cubicBezTo>
                <a:lnTo>
                  <a:pt x="3489" y="7243"/>
                </a:lnTo>
                <a:close/>
                <a:moveTo>
                  <a:pt x="6977" y="19683"/>
                </a:moveTo>
                <a:cubicBezTo>
                  <a:pt x="6051" y="19556"/>
                  <a:pt x="5141" y="19355"/>
                  <a:pt x="4258" y="19082"/>
                </a:cubicBezTo>
                <a:lnTo>
                  <a:pt x="4258" y="16875"/>
                </a:lnTo>
                <a:cubicBezTo>
                  <a:pt x="5146" y="17125"/>
                  <a:pt x="6055" y="17315"/>
                  <a:pt x="6977" y="17442"/>
                </a:cubicBezTo>
                <a:close/>
                <a:moveTo>
                  <a:pt x="6977" y="16767"/>
                </a:moveTo>
                <a:cubicBezTo>
                  <a:pt x="6052" y="16638"/>
                  <a:pt x="5142" y="16437"/>
                  <a:pt x="4258" y="16166"/>
                </a:cubicBezTo>
                <a:lnTo>
                  <a:pt x="4258" y="13750"/>
                </a:lnTo>
                <a:cubicBezTo>
                  <a:pt x="5145" y="14007"/>
                  <a:pt x="6054" y="14201"/>
                  <a:pt x="6977" y="14330"/>
                </a:cubicBezTo>
                <a:close/>
                <a:moveTo>
                  <a:pt x="6977" y="13648"/>
                </a:moveTo>
                <a:cubicBezTo>
                  <a:pt x="6053" y="13518"/>
                  <a:pt x="5143" y="13320"/>
                  <a:pt x="4258" y="13054"/>
                </a:cubicBezTo>
                <a:lnTo>
                  <a:pt x="4258" y="10685"/>
                </a:lnTo>
                <a:cubicBezTo>
                  <a:pt x="5145" y="10934"/>
                  <a:pt x="6055" y="11119"/>
                  <a:pt x="6977" y="11239"/>
                </a:cubicBezTo>
                <a:close/>
                <a:moveTo>
                  <a:pt x="6977" y="10570"/>
                </a:moveTo>
                <a:cubicBezTo>
                  <a:pt x="6053" y="10443"/>
                  <a:pt x="5143" y="10246"/>
                  <a:pt x="4258" y="9983"/>
                </a:cubicBezTo>
                <a:lnTo>
                  <a:pt x="4258" y="7499"/>
                </a:lnTo>
                <a:cubicBezTo>
                  <a:pt x="5141" y="7776"/>
                  <a:pt x="6051" y="7984"/>
                  <a:pt x="6977" y="8120"/>
                </a:cubicBezTo>
                <a:close/>
                <a:moveTo>
                  <a:pt x="10411" y="19946"/>
                </a:moveTo>
                <a:cubicBezTo>
                  <a:pt x="9505" y="19937"/>
                  <a:pt x="8600" y="19883"/>
                  <a:pt x="7700" y="19784"/>
                </a:cubicBezTo>
                <a:lnTo>
                  <a:pt x="7700" y="17536"/>
                </a:lnTo>
                <a:cubicBezTo>
                  <a:pt x="8599" y="17638"/>
                  <a:pt x="9505" y="17692"/>
                  <a:pt x="10411" y="17698"/>
                </a:cubicBezTo>
                <a:close/>
                <a:moveTo>
                  <a:pt x="10411" y="17030"/>
                </a:moveTo>
                <a:cubicBezTo>
                  <a:pt x="9505" y="17024"/>
                  <a:pt x="8599" y="16969"/>
                  <a:pt x="7700" y="16868"/>
                </a:cubicBezTo>
                <a:lnTo>
                  <a:pt x="7700" y="14418"/>
                </a:lnTo>
                <a:cubicBezTo>
                  <a:pt x="8599" y="14519"/>
                  <a:pt x="9505" y="14573"/>
                  <a:pt x="10411" y="14580"/>
                </a:cubicBezTo>
                <a:close/>
                <a:moveTo>
                  <a:pt x="10411" y="13918"/>
                </a:moveTo>
                <a:cubicBezTo>
                  <a:pt x="9505" y="13906"/>
                  <a:pt x="8599" y="13850"/>
                  <a:pt x="7700" y="13750"/>
                </a:cubicBezTo>
                <a:lnTo>
                  <a:pt x="7700" y="11333"/>
                </a:lnTo>
                <a:cubicBezTo>
                  <a:pt x="8600" y="11429"/>
                  <a:pt x="9505" y="11480"/>
                  <a:pt x="10411" y="11488"/>
                </a:cubicBezTo>
                <a:close/>
                <a:moveTo>
                  <a:pt x="10411" y="10820"/>
                </a:moveTo>
                <a:cubicBezTo>
                  <a:pt x="9505" y="10812"/>
                  <a:pt x="8600" y="10760"/>
                  <a:pt x="7700" y="10665"/>
                </a:cubicBezTo>
                <a:lnTo>
                  <a:pt x="7700" y="8221"/>
                </a:lnTo>
                <a:cubicBezTo>
                  <a:pt x="8598" y="8331"/>
                  <a:pt x="9504" y="8389"/>
                  <a:pt x="10411" y="8397"/>
                </a:cubicBezTo>
                <a:close/>
                <a:moveTo>
                  <a:pt x="13869" y="19784"/>
                </a:moveTo>
                <a:cubicBezTo>
                  <a:pt x="12969" y="19883"/>
                  <a:pt x="12064" y="19937"/>
                  <a:pt x="11157" y="19946"/>
                </a:cubicBezTo>
                <a:lnTo>
                  <a:pt x="11157" y="17698"/>
                </a:lnTo>
                <a:cubicBezTo>
                  <a:pt x="12064" y="17692"/>
                  <a:pt x="12970" y="17638"/>
                  <a:pt x="13869" y="17536"/>
                </a:cubicBezTo>
                <a:close/>
                <a:moveTo>
                  <a:pt x="13869" y="16868"/>
                </a:moveTo>
                <a:cubicBezTo>
                  <a:pt x="12970" y="16969"/>
                  <a:pt x="12064" y="17024"/>
                  <a:pt x="11157" y="17030"/>
                </a:cubicBezTo>
                <a:lnTo>
                  <a:pt x="11157" y="14580"/>
                </a:lnTo>
                <a:cubicBezTo>
                  <a:pt x="12064" y="14573"/>
                  <a:pt x="12970" y="14519"/>
                  <a:pt x="13869" y="14418"/>
                </a:cubicBezTo>
                <a:close/>
                <a:moveTo>
                  <a:pt x="13869" y="13750"/>
                </a:moveTo>
                <a:cubicBezTo>
                  <a:pt x="12969" y="13850"/>
                  <a:pt x="12064" y="13906"/>
                  <a:pt x="11157" y="13918"/>
                </a:cubicBezTo>
                <a:lnTo>
                  <a:pt x="11157" y="11488"/>
                </a:lnTo>
                <a:cubicBezTo>
                  <a:pt x="12064" y="11480"/>
                  <a:pt x="12969" y="11429"/>
                  <a:pt x="13869" y="11333"/>
                </a:cubicBezTo>
                <a:close/>
                <a:moveTo>
                  <a:pt x="13869" y="10665"/>
                </a:moveTo>
                <a:cubicBezTo>
                  <a:pt x="12969" y="10760"/>
                  <a:pt x="12064" y="10812"/>
                  <a:pt x="11157" y="10820"/>
                </a:cubicBezTo>
                <a:lnTo>
                  <a:pt x="11157" y="8397"/>
                </a:lnTo>
                <a:cubicBezTo>
                  <a:pt x="12065" y="8389"/>
                  <a:pt x="12970" y="8331"/>
                  <a:pt x="13869" y="8221"/>
                </a:cubicBezTo>
                <a:close/>
                <a:moveTo>
                  <a:pt x="17327" y="19082"/>
                </a:moveTo>
                <a:cubicBezTo>
                  <a:pt x="16444" y="19355"/>
                  <a:pt x="15533" y="19556"/>
                  <a:pt x="14607" y="19683"/>
                </a:cubicBezTo>
                <a:lnTo>
                  <a:pt x="14607" y="17442"/>
                </a:lnTo>
                <a:cubicBezTo>
                  <a:pt x="15529" y="17315"/>
                  <a:pt x="16438" y="17125"/>
                  <a:pt x="17327" y="16875"/>
                </a:cubicBezTo>
                <a:close/>
                <a:moveTo>
                  <a:pt x="17327" y="16166"/>
                </a:moveTo>
                <a:cubicBezTo>
                  <a:pt x="16443" y="16437"/>
                  <a:pt x="15532" y="16638"/>
                  <a:pt x="14607" y="16767"/>
                </a:cubicBezTo>
                <a:lnTo>
                  <a:pt x="14607" y="14330"/>
                </a:lnTo>
                <a:cubicBezTo>
                  <a:pt x="15530" y="14201"/>
                  <a:pt x="16440" y="14007"/>
                  <a:pt x="17327" y="13750"/>
                </a:cubicBezTo>
                <a:close/>
                <a:moveTo>
                  <a:pt x="17327" y="13054"/>
                </a:moveTo>
                <a:cubicBezTo>
                  <a:pt x="16441" y="13320"/>
                  <a:pt x="15532" y="13518"/>
                  <a:pt x="14607" y="13648"/>
                </a:cubicBezTo>
                <a:lnTo>
                  <a:pt x="14607" y="11239"/>
                </a:lnTo>
                <a:cubicBezTo>
                  <a:pt x="15529" y="11118"/>
                  <a:pt x="16439" y="10933"/>
                  <a:pt x="17327" y="10685"/>
                </a:cubicBezTo>
                <a:close/>
                <a:moveTo>
                  <a:pt x="17327" y="9983"/>
                </a:moveTo>
                <a:cubicBezTo>
                  <a:pt x="16441" y="10246"/>
                  <a:pt x="15531" y="10443"/>
                  <a:pt x="14607" y="10570"/>
                </a:cubicBezTo>
                <a:lnTo>
                  <a:pt x="14607" y="8120"/>
                </a:lnTo>
                <a:cubicBezTo>
                  <a:pt x="15533" y="7984"/>
                  <a:pt x="16443" y="7776"/>
                  <a:pt x="17327" y="7499"/>
                </a:cubicBezTo>
                <a:close/>
                <a:moveTo>
                  <a:pt x="19658" y="17489"/>
                </a:moveTo>
                <a:cubicBezTo>
                  <a:pt x="19658" y="17894"/>
                  <a:pt x="19083" y="18380"/>
                  <a:pt x="18034" y="18805"/>
                </a:cubicBezTo>
                <a:lnTo>
                  <a:pt x="18034" y="16625"/>
                </a:lnTo>
                <a:cubicBezTo>
                  <a:pt x="18636" y="16435"/>
                  <a:pt x="19208" y="16179"/>
                  <a:pt x="19735" y="15863"/>
                </a:cubicBezTo>
                <a:close/>
                <a:moveTo>
                  <a:pt x="19658" y="15025"/>
                </a:moveTo>
                <a:cubicBezTo>
                  <a:pt x="19175" y="15395"/>
                  <a:pt x="18627" y="15694"/>
                  <a:pt x="18034" y="15910"/>
                </a:cubicBezTo>
                <a:lnTo>
                  <a:pt x="18034" y="13513"/>
                </a:lnTo>
                <a:cubicBezTo>
                  <a:pt x="18636" y="13321"/>
                  <a:pt x="19208" y="13062"/>
                  <a:pt x="19735" y="12744"/>
                </a:cubicBezTo>
                <a:close/>
                <a:moveTo>
                  <a:pt x="19658" y="11907"/>
                </a:moveTo>
                <a:cubicBezTo>
                  <a:pt x="19177" y="12279"/>
                  <a:pt x="18628" y="12578"/>
                  <a:pt x="18034" y="12791"/>
                </a:cubicBezTo>
                <a:lnTo>
                  <a:pt x="18034" y="10463"/>
                </a:lnTo>
                <a:cubicBezTo>
                  <a:pt x="18633" y="10264"/>
                  <a:pt x="19204" y="10006"/>
                  <a:pt x="19735" y="9693"/>
                </a:cubicBezTo>
                <a:close/>
                <a:moveTo>
                  <a:pt x="19658" y="8856"/>
                </a:moveTo>
                <a:cubicBezTo>
                  <a:pt x="19177" y="9225"/>
                  <a:pt x="18628" y="9522"/>
                  <a:pt x="18034" y="9733"/>
                </a:cubicBezTo>
                <a:lnTo>
                  <a:pt x="18034" y="7243"/>
                </a:lnTo>
                <a:lnTo>
                  <a:pt x="18422" y="7074"/>
                </a:lnTo>
                <a:cubicBezTo>
                  <a:pt x="18851" y="6925"/>
                  <a:pt x="19265" y="6745"/>
                  <a:pt x="19658" y="6534"/>
                </a:cubicBezTo>
                <a:close/>
                <a:moveTo>
                  <a:pt x="10800" y="6574"/>
                </a:moveTo>
                <a:cubicBezTo>
                  <a:pt x="5361" y="6574"/>
                  <a:pt x="1865" y="5117"/>
                  <a:pt x="1865" y="4111"/>
                </a:cubicBezTo>
                <a:cubicBezTo>
                  <a:pt x="1865" y="3105"/>
                  <a:pt x="5361" y="1647"/>
                  <a:pt x="10800" y="1647"/>
                </a:cubicBezTo>
                <a:cubicBezTo>
                  <a:pt x="16239" y="1647"/>
                  <a:pt x="19735" y="3105"/>
                  <a:pt x="19735" y="4111"/>
                </a:cubicBezTo>
                <a:cubicBezTo>
                  <a:pt x="19735" y="5117"/>
                  <a:pt x="16239" y="6574"/>
                  <a:pt x="10800" y="6574"/>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sp>
        <p:nvSpPr>
          <p:cNvPr id="1522" name="Google Shape;3892;p301"/>
          <p:cNvSpPr/>
          <p:nvPr/>
        </p:nvSpPr>
        <p:spPr>
          <a:xfrm>
            <a:off x="2903850" y="5374482"/>
            <a:ext cx="350921" cy="3645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7489"/>
                </a:moveTo>
                <a:cubicBezTo>
                  <a:pt x="0" y="20189"/>
                  <a:pt x="5439" y="21600"/>
                  <a:pt x="10800" y="21600"/>
                </a:cubicBezTo>
                <a:cubicBezTo>
                  <a:pt x="16161" y="21600"/>
                  <a:pt x="21600" y="20189"/>
                  <a:pt x="21600" y="17489"/>
                </a:cubicBezTo>
                <a:lnTo>
                  <a:pt x="21600" y="4111"/>
                </a:lnTo>
                <a:cubicBezTo>
                  <a:pt x="21600" y="1411"/>
                  <a:pt x="16161" y="0"/>
                  <a:pt x="10800" y="0"/>
                </a:cubicBezTo>
                <a:cubicBezTo>
                  <a:pt x="5439" y="0"/>
                  <a:pt x="0" y="1411"/>
                  <a:pt x="0" y="4111"/>
                </a:cubicBezTo>
                <a:close/>
                <a:moveTo>
                  <a:pt x="6993" y="16767"/>
                </a:moveTo>
                <a:cubicBezTo>
                  <a:pt x="6070" y="16637"/>
                  <a:pt x="5163" y="16436"/>
                  <a:pt x="4281" y="16166"/>
                </a:cubicBezTo>
                <a:lnTo>
                  <a:pt x="4281" y="13750"/>
                </a:lnTo>
                <a:cubicBezTo>
                  <a:pt x="5165" y="14006"/>
                  <a:pt x="6072" y="14201"/>
                  <a:pt x="6993" y="14330"/>
                </a:cubicBezTo>
                <a:close/>
                <a:moveTo>
                  <a:pt x="6993" y="13648"/>
                </a:moveTo>
                <a:cubicBezTo>
                  <a:pt x="6071" y="13518"/>
                  <a:pt x="5164" y="13319"/>
                  <a:pt x="4281" y="13054"/>
                </a:cubicBezTo>
                <a:lnTo>
                  <a:pt x="4281" y="10685"/>
                </a:lnTo>
                <a:cubicBezTo>
                  <a:pt x="5166" y="10933"/>
                  <a:pt x="6073" y="11118"/>
                  <a:pt x="6993" y="11239"/>
                </a:cubicBezTo>
                <a:close/>
                <a:moveTo>
                  <a:pt x="6993" y="10570"/>
                </a:moveTo>
                <a:cubicBezTo>
                  <a:pt x="6071" y="10442"/>
                  <a:pt x="5164" y="10245"/>
                  <a:pt x="4281" y="9983"/>
                </a:cubicBezTo>
                <a:lnTo>
                  <a:pt x="4281" y="7499"/>
                </a:lnTo>
                <a:cubicBezTo>
                  <a:pt x="5162" y="7775"/>
                  <a:pt x="6070" y="7983"/>
                  <a:pt x="6993" y="8120"/>
                </a:cubicBezTo>
                <a:close/>
                <a:moveTo>
                  <a:pt x="10450" y="13945"/>
                </a:moveTo>
                <a:cubicBezTo>
                  <a:pt x="9544" y="13933"/>
                  <a:pt x="8638" y="13877"/>
                  <a:pt x="7739" y="13777"/>
                </a:cubicBezTo>
                <a:lnTo>
                  <a:pt x="7739" y="11333"/>
                </a:lnTo>
                <a:cubicBezTo>
                  <a:pt x="8639" y="11429"/>
                  <a:pt x="9544" y="11480"/>
                  <a:pt x="10450" y="11488"/>
                </a:cubicBezTo>
                <a:close/>
                <a:moveTo>
                  <a:pt x="13908" y="16895"/>
                </a:moveTo>
                <a:cubicBezTo>
                  <a:pt x="13009" y="16996"/>
                  <a:pt x="12103" y="17051"/>
                  <a:pt x="11196" y="17057"/>
                </a:cubicBezTo>
                <a:lnTo>
                  <a:pt x="11196" y="14580"/>
                </a:lnTo>
                <a:cubicBezTo>
                  <a:pt x="12103" y="14573"/>
                  <a:pt x="13009" y="14519"/>
                  <a:pt x="13908" y="14418"/>
                </a:cubicBezTo>
                <a:close/>
                <a:moveTo>
                  <a:pt x="17365" y="19109"/>
                </a:moveTo>
                <a:cubicBezTo>
                  <a:pt x="16485" y="19381"/>
                  <a:pt x="15577" y="19582"/>
                  <a:pt x="14654" y="19710"/>
                </a:cubicBezTo>
                <a:lnTo>
                  <a:pt x="14654" y="17442"/>
                </a:lnTo>
                <a:cubicBezTo>
                  <a:pt x="15573" y="17314"/>
                  <a:pt x="16480" y="17124"/>
                  <a:pt x="17365" y="16875"/>
                </a:cubicBezTo>
                <a:close/>
                <a:moveTo>
                  <a:pt x="17365" y="13082"/>
                </a:moveTo>
                <a:cubicBezTo>
                  <a:pt x="16483" y="13346"/>
                  <a:pt x="15575" y="13544"/>
                  <a:pt x="14654" y="13676"/>
                </a:cubicBezTo>
                <a:lnTo>
                  <a:pt x="14654" y="11239"/>
                </a:lnTo>
                <a:cubicBezTo>
                  <a:pt x="15573" y="11118"/>
                  <a:pt x="16480" y="10932"/>
                  <a:pt x="17365" y="10685"/>
                </a:cubicBezTo>
                <a:close/>
                <a:moveTo>
                  <a:pt x="17365" y="10010"/>
                </a:moveTo>
                <a:cubicBezTo>
                  <a:pt x="16482" y="10272"/>
                  <a:pt x="15575" y="10469"/>
                  <a:pt x="14654" y="10597"/>
                </a:cubicBezTo>
                <a:lnTo>
                  <a:pt x="14654" y="8120"/>
                </a:lnTo>
                <a:cubicBezTo>
                  <a:pt x="15577" y="7983"/>
                  <a:pt x="16484" y="7775"/>
                  <a:pt x="17365" y="7499"/>
                </a:cubicBezTo>
                <a:close/>
                <a:moveTo>
                  <a:pt x="19696" y="17516"/>
                </a:moveTo>
                <a:cubicBezTo>
                  <a:pt x="19696" y="17921"/>
                  <a:pt x="19121" y="18407"/>
                  <a:pt x="18073" y="18833"/>
                </a:cubicBezTo>
                <a:lnTo>
                  <a:pt x="18073" y="16625"/>
                </a:lnTo>
                <a:cubicBezTo>
                  <a:pt x="18661" y="16432"/>
                  <a:pt x="19220" y="16176"/>
                  <a:pt x="19735" y="15863"/>
                </a:cubicBezTo>
                <a:close/>
                <a:moveTo>
                  <a:pt x="19696" y="8883"/>
                </a:moveTo>
                <a:cubicBezTo>
                  <a:pt x="19215" y="9253"/>
                  <a:pt x="18667" y="9549"/>
                  <a:pt x="18073" y="9761"/>
                </a:cubicBezTo>
                <a:lnTo>
                  <a:pt x="18073" y="7243"/>
                </a:lnTo>
                <a:lnTo>
                  <a:pt x="18461" y="7074"/>
                </a:lnTo>
                <a:cubicBezTo>
                  <a:pt x="18890" y="6925"/>
                  <a:pt x="19303" y="6745"/>
                  <a:pt x="19696" y="6534"/>
                </a:cubicBezTo>
                <a:close/>
                <a:moveTo>
                  <a:pt x="10800" y="1647"/>
                </a:moveTo>
                <a:cubicBezTo>
                  <a:pt x="16239" y="1647"/>
                  <a:pt x="19735" y="3105"/>
                  <a:pt x="19735" y="4111"/>
                </a:cubicBezTo>
                <a:cubicBezTo>
                  <a:pt x="19735" y="5117"/>
                  <a:pt x="16239" y="6574"/>
                  <a:pt x="10800" y="6574"/>
                </a:cubicBezTo>
                <a:cubicBezTo>
                  <a:pt x="5361" y="6574"/>
                  <a:pt x="1865" y="5117"/>
                  <a:pt x="1865" y="4111"/>
                </a:cubicBezTo>
                <a:cubicBezTo>
                  <a:pt x="1865" y="3105"/>
                  <a:pt x="5361" y="1647"/>
                  <a:pt x="10800" y="1647"/>
                </a:cubicBezTo>
                <a:close/>
                <a:moveTo>
                  <a:pt x="1865" y="6534"/>
                </a:moveTo>
                <a:cubicBezTo>
                  <a:pt x="2256" y="6743"/>
                  <a:pt x="2667" y="6924"/>
                  <a:pt x="3092" y="7074"/>
                </a:cubicBezTo>
                <a:lnTo>
                  <a:pt x="3489" y="7243"/>
                </a:lnTo>
                <a:lnTo>
                  <a:pt x="3489" y="9733"/>
                </a:lnTo>
                <a:cubicBezTo>
                  <a:pt x="2896" y="9522"/>
                  <a:pt x="2348" y="9228"/>
                  <a:pt x="1865" y="8863"/>
                </a:cubicBezTo>
                <a:close/>
                <a:moveTo>
                  <a:pt x="1865" y="12751"/>
                </a:moveTo>
                <a:cubicBezTo>
                  <a:pt x="2371" y="13058"/>
                  <a:pt x="2916" y="13314"/>
                  <a:pt x="3489" y="13513"/>
                </a:cubicBezTo>
                <a:lnTo>
                  <a:pt x="3489" y="15910"/>
                </a:lnTo>
                <a:cubicBezTo>
                  <a:pt x="2896" y="15694"/>
                  <a:pt x="2347" y="15395"/>
                  <a:pt x="1865" y="15025"/>
                </a:cubicBezTo>
                <a:close/>
                <a:moveTo>
                  <a:pt x="1865" y="15863"/>
                </a:moveTo>
                <a:cubicBezTo>
                  <a:pt x="2369" y="16172"/>
                  <a:pt x="2914" y="16428"/>
                  <a:pt x="3489" y="16625"/>
                </a:cubicBezTo>
                <a:lnTo>
                  <a:pt x="3489" y="18805"/>
                </a:lnTo>
                <a:cubicBezTo>
                  <a:pt x="2471" y="18380"/>
                  <a:pt x="1865" y="17888"/>
                  <a:pt x="1865" y="17489"/>
                </a:cubicBezTo>
                <a:close/>
              </a:path>
            </a:pathLst>
          </a:custGeom>
          <a:solidFill>
            <a:srgbClr val="2AB5E8"/>
          </a:solidFill>
          <a:ln w="12700">
            <a:miter lim="400000"/>
          </a:ln>
        </p:spPr>
        <p:txBody>
          <a:bodyPr lIns="0" tIns="0" rIns="0" bIns="0" anchor="ctr"/>
          <a:lstStyle/>
          <a:p>
            <a:pPr defTabSz="1219200">
              <a:defRPr sz="1600">
                <a:solidFill>
                  <a:srgbClr val="262626"/>
                </a:solidFill>
              </a:defRPr>
            </a:pPr>
          </a:p>
        </p:txBody>
      </p:sp>
      <p:pic>
        <p:nvPicPr>
          <p:cNvPr id="1523" name="Google Shape;3893;p301" descr="Google Shape;3893;p301"/>
          <p:cNvPicPr>
            <a:picLocks noChangeAspect="1"/>
          </p:cNvPicPr>
          <p:nvPr/>
        </p:nvPicPr>
        <p:blipFill>
          <a:blip r:embed="rId3">
            <a:extLst/>
          </a:blip>
          <a:stretch>
            <a:fillRect/>
          </a:stretch>
        </p:blipFill>
        <p:spPr>
          <a:xfrm>
            <a:off x="3964949" y="5382317"/>
            <a:ext cx="331301" cy="348534"/>
          </a:xfrm>
          <a:prstGeom prst="rect">
            <a:avLst/>
          </a:prstGeom>
          <a:ln w="12700">
            <a:miter lim="400000"/>
          </a:ln>
        </p:spPr>
      </p:pic>
      <p:sp>
        <p:nvSpPr>
          <p:cNvPr id="1524" name="Google Shape;3894;p301"/>
          <p:cNvSpPr txBox="1"/>
          <p:nvPr/>
        </p:nvSpPr>
        <p:spPr>
          <a:xfrm>
            <a:off x="1744814" y="5789100"/>
            <a:ext cx="6732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219200">
              <a:defRPr sz="1000">
                <a:solidFill>
                  <a:srgbClr val="11567F"/>
                </a:solidFill>
              </a:defRPr>
            </a:lvl1pPr>
          </a:lstStyle>
          <a:p>
            <a:pPr/>
            <a:r>
              <a:t>Structured</a:t>
            </a:r>
          </a:p>
        </p:txBody>
      </p:sp>
      <p:sp>
        <p:nvSpPr>
          <p:cNvPr id="1525" name="Google Shape;3895;p301"/>
          <p:cNvSpPr txBox="1"/>
          <p:nvPr/>
        </p:nvSpPr>
        <p:spPr>
          <a:xfrm>
            <a:off x="2573507" y="5789100"/>
            <a:ext cx="9920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219200">
              <a:defRPr sz="1000">
                <a:solidFill>
                  <a:srgbClr val="11567F"/>
                </a:solidFill>
              </a:defRPr>
            </a:lvl1pPr>
          </a:lstStyle>
          <a:p>
            <a:pPr/>
            <a:r>
              <a:t>Semi-structured</a:t>
            </a:r>
          </a:p>
        </p:txBody>
      </p:sp>
      <p:sp>
        <p:nvSpPr>
          <p:cNvPr id="1526" name="Google Shape;3896;p301"/>
          <p:cNvSpPr txBox="1"/>
          <p:nvPr/>
        </p:nvSpPr>
        <p:spPr>
          <a:xfrm>
            <a:off x="3721000" y="5789100"/>
            <a:ext cx="819201" cy="135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defTabSz="1219200">
              <a:defRPr sz="1000">
                <a:solidFill>
                  <a:srgbClr val="11567F"/>
                </a:solidFill>
              </a:defRPr>
            </a:lvl1pPr>
          </a:lstStyle>
          <a:p>
            <a:pPr/>
            <a:r>
              <a:t>Unstructured</a:t>
            </a:r>
          </a:p>
        </p:txBody>
      </p:sp>
      <p:sp>
        <p:nvSpPr>
          <p:cNvPr id="1527" name="Google Shape;3897;p301"/>
          <p:cNvSpPr/>
          <p:nvPr/>
        </p:nvSpPr>
        <p:spPr>
          <a:xfrm rot="16200000">
            <a:off x="3023111" y="3909586"/>
            <a:ext cx="238801" cy="2657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434"/>
                  <a:pt x="10800" y="970"/>
                </a:cubicBezTo>
                <a:lnTo>
                  <a:pt x="10800" y="9830"/>
                </a:lnTo>
                <a:cubicBezTo>
                  <a:pt x="10800" y="10366"/>
                  <a:pt x="15635" y="10800"/>
                  <a:pt x="21600" y="10800"/>
                </a:cubicBezTo>
                <a:cubicBezTo>
                  <a:pt x="15635" y="10800"/>
                  <a:pt x="10800" y="11234"/>
                  <a:pt x="10800" y="11770"/>
                </a:cubicBezTo>
                <a:lnTo>
                  <a:pt x="10800" y="20630"/>
                </a:lnTo>
                <a:cubicBezTo>
                  <a:pt x="10800" y="21166"/>
                  <a:pt x="5965" y="21600"/>
                  <a:pt x="0" y="21600"/>
                </a:cubicBezTo>
              </a:path>
            </a:pathLst>
          </a:custGeom>
          <a:ln w="25400">
            <a:solidFill>
              <a:srgbClr val="29B5E8"/>
            </a:solidFill>
            <a:prstDash val="dash"/>
          </a:ln>
        </p:spPr>
        <p:txBody>
          <a:bodyPr lIns="0" tIns="0" rIns="0" bIns="0" anchor="ctr"/>
          <a:lstStyle/>
          <a:p>
            <a:pPr defTabSz="1219200">
              <a:defRPr sz="1800">
                <a:solidFill>
                  <a:srgbClr val="000000"/>
                </a:solidFill>
              </a:defRPr>
            </a:pPr>
          </a:p>
        </p:txBody>
      </p:sp>
      <p:sp>
        <p:nvSpPr>
          <p:cNvPr id="1528" name="Google Shape;3898;p301"/>
          <p:cNvSpPr/>
          <p:nvPr/>
        </p:nvSpPr>
        <p:spPr>
          <a:xfrm>
            <a:off x="1598314" y="1927738"/>
            <a:ext cx="3088401" cy="3088401"/>
          </a:xfrm>
          <a:prstGeom prst="ellipse">
            <a:avLst/>
          </a:prstGeom>
          <a:ln w="38100">
            <a:solidFill>
              <a:srgbClr val="11577F"/>
            </a:solidFill>
          </a:ln>
        </p:spPr>
        <p:txBody>
          <a:bodyPr lIns="0" tIns="0" rIns="0" bIns="0" anchor="ctr"/>
          <a:lstStyle/>
          <a:p>
            <a:pPr algn="ctr" defTabSz="1219200">
              <a:defRPr sz="1800">
                <a:solidFill>
                  <a:srgbClr val="FFFFFF"/>
                </a:solidFill>
              </a:defRPr>
            </a:pPr>
          </a:p>
        </p:txBody>
      </p:sp>
      <p:sp>
        <p:nvSpPr>
          <p:cNvPr id="1529" name="Google Shape;3899;p301"/>
          <p:cNvSpPr/>
          <p:nvPr/>
        </p:nvSpPr>
        <p:spPr>
          <a:xfrm flipH="1">
            <a:off x="2312474" y="3750974"/>
            <a:ext cx="268001" cy="174401"/>
          </a:xfrm>
          <a:prstGeom prst="line">
            <a:avLst/>
          </a:prstGeom>
          <a:ln w="12700">
            <a:solidFill>
              <a:srgbClr val="29B5E8"/>
            </a:solidFill>
            <a:miter/>
            <a:headEnd type="triangle"/>
            <a:tailEnd type="triangle"/>
          </a:ln>
        </p:spPr>
        <p:txBody>
          <a:bodyPr lIns="0" tIns="0" rIns="0" bIns="0"/>
          <a:lstStyle/>
          <a:p>
            <a:pPr defTabSz="1219200">
              <a:defRPr sz="1800">
                <a:solidFill>
                  <a:srgbClr val="262626"/>
                </a:solidFill>
              </a:defRPr>
            </a:pPr>
          </a:p>
        </p:txBody>
      </p:sp>
      <p:sp>
        <p:nvSpPr>
          <p:cNvPr id="1530" name="Google Shape;3900;p301"/>
          <p:cNvSpPr/>
          <p:nvPr/>
        </p:nvSpPr>
        <p:spPr>
          <a:xfrm flipH="1" flipV="1">
            <a:off x="3680019" y="3750974"/>
            <a:ext cx="268002" cy="174401"/>
          </a:xfrm>
          <a:prstGeom prst="line">
            <a:avLst/>
          </a:prstGeom>
          <a:ln w="12700">
            <a:solidFill>
              <a:srgbClr val="29B5E8"/>
            </a:solidFill>
            <a:miter/>
            <a:headEnd type="triangle"/>
            <a:tailEnd type="triangle"/>
          </a:ln>
        </p:spPr>
        <p:txBody>
          <a:bodyPr lIns="0" tIns="0" rIns="0" bIns="0"/>
          <a:lstStyle/>
          <a:p>
            <a:pPr defTabSz="1219200">
              <a:defRPr sz="1800">
                <a:solidFill>
                  <a:srgbClr val="262626"/>
                </a:solidFill>
              </a:defRPr>
            </a:pPr>
          </a:p>
        </p:txBody>
      </p:sp>
      <p:sp>
        <p:nvSpPr>
          <p:cNvPr id="1531" name="Google Shape;3901;p301"/>
          <p:cNvSpPr/>
          <p:nvPr/>
        </p:nvSpPr>
        <p:spPr>
          <a:xfrm flipH="1" flipV="1">
            <a:off x="3124075" y="2640033"/>
            <a:ext cx="4801" cy="327199"/>
          </a:xfrm>
          <a:prstGeom prst="line">
            <a:avLst/>
          </a:prstGeom>
          <a:ln w="12700">
            <a:solidFill>
              <a:srgbClr val="29B5E8"/>
            </a:solidFill>
            <a:miter/>
            <a:headEnd type="triangle"/>
            <a:tailEnd type="triangle"/>
          </a:ln>
        </p:spPr>
        <p:txBody>
          <a:bodyPr lIns="0" tIns="0" rIns="0" bIns="0"/>
          <a:lstStyle/>
          <a:p>
            <a:pPr defTabSz="1219200">
              <a:defRPr sz="1800">
                <a:solidFill>
                  <a:srgbClr val="262626"/>
                </a:solidFill>
              </a:defRPr>
            </a:pPr>
          </a:p>
        </p:txBody>
      </p:sp>
      <p:sp>
        <p:nvSpPr>
          <p:cNvPr id="1532" name="Google Shape;3902;p301"/>
          <p:cNvSpPr/>
          <p:nvPr/>
        </p:nvSpPr>
        <p:spPr>
          <a:xfrm>
            <a:off x="2605034" y="1440168"/>
            <a:ext cx="1074801" cy="1074801"/>
          </a:xfrm>
          <a:prstGeom prst="ellipse">
            <a:avLst/>
          </a:prstGeom>
          <a:solidFill>
            <a:srgbClr val="FFFFFF"/>
          </a:solidFill>
          <a:ln w="38100">
            <a:solidFill>
              <a:srgbClr val="11567F"/>
            </a:solidFill>
          </a:ln>
          <a:effectLst>
            <a:outerShdw sx="100000" sy="100000" kx="0" ky="0" algn="b" rotWithShape="0" blurRad="368300" dist="50800" dir="4860000">
              <a:srgbClr val="000000">
                <a:alpha val="18430"/>
              </a:srgbClr>
            </a:outerShdw>
          </a:effectLst>
        </p:spPr>
        <p:txBody>
          <a:bodyPr lIns="0" tIns="0" rIns="0" bIns="0" anchor="ctr"/>
          <a:lstStyle/>
          <a:p>
            <a:pPr algn="ctr" defTabSz="1219200">
              <a:defRPr b="1" sz="1600">
                <a:solidFill>
                  <a:srgbClr val="5B5B5B"/>
                </a:solidFill>
              </a:defRPr>
            </a:pPr>
          </a:p>
        </p:txBody>
      </p:sp>
      <p:sp>
        <p:nvSpPr>
          <p:cNvPr id="1533" name="Google Shape;3903;p301"/>
          <p:cNvSpPr txBox="1"/>
          <p:nvPr/>
        </p:nvSpPr>
        <p:spPr>
          <a:xfrm>
            <a:off x="2733278" y="2031159"/>
            <a:ext cx="801601"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nchor="ctr">
            <a:spAutoFit/>
          </a:bodyPr>
          <a:lstStyle>
            <a:lvl1pPr algn="ctr" defTabSz="1219200">
              <a:defRPr b="1" sz="1200">
                <a:solidFill>
                  <a:srgbClr val="11567F"/>
                </a:solidFill>
              </a:defRPr>
            </a:lvl1pPr>
          </a:lstStyle>
          <a:p>
            <a:pPr/>
            <a:r>
              <a:t>Cloud</a:t>
            </a:r>
          </a:p>
        </p:txBody>
      </p:sp>
      <p:sp>
        <p:nvSpPr>
          <p:cNvPr id="1534" name="Google Shape;3904;p301"/>
          <p:cNvSpPr/>
          <p:nvPr/>
        </p:nvSpPr>
        <p:spPr>
          <a:xfrm>
            <a:off x="1136033" y="3708300"/>
            <a:ext cx="1074801" cy="1074801"/>
          </a:xfrm>
          <a:prstGeom prst="ellipse">
            <a:avLst/>
          </a:prstGeom>
          <a:solidFill>
            <a:srgbClr val="FFFFFF"/>
          </a:solidFill>
          <a:ln w="38100">
            <a:solidFill>
              <a:srgbClr val="11567F"/>
            </a:solidFill>
          </a:ln>
          <a:effectLst>
            <a:outerShdw sx="100000" sy="100000" kx="0" ky="0" algn="b" rotWithShape="0" blurRad="368300" dist="50800" dir="4860000">
              <a:srgbClr val="000000">
                <a:alpha val="18430"/>
              </a:srgbClr>
            </a:outerShdw>
          </a:effectLst>
        </p:spPr>
        <p:txBody>
          <a:bodyPr lIns="0" tIns="0" rIns="0" bIns="0" anchor="ctr"/>
          <a:lstStyle/>
          <a:p>
            <a:pPr algn="ctr" defTabSz="1219200">
              <a:defRPr sz="1800">
                <a:solidFill>
                  <a:srgbClr val="FFFFFF"/>
                </a:solidFill>
              </a:defRPr>
            </a:pPr>
          </a:p>
        </p:txBody>
      </p:sp>
      <p:sp>
        <p:nvSpPr>
          <p:cNvPr id="1535" name="Google Shape;3905;p301"/>
          <p:cNvSpPr txBox="1"/>
          <p:nvPr/>
        </p:nvSpPr>
        <p:spPr>
          <a:xfrm>
            <a:off x="1202698" y="4242363"/>
            <a:ext cx="941601" cy="294682"/>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nchor="ctr">
            <a:spAutoFit/>
          </a:bodyPr>
          <a:lstStyle>
            <a:lvl1pPr algn="ctr" defTabSz="1219200">
              <a:defRPr b="1" sz="1200">
                <a:solidFill>
                  <a:srgbClr val="11567F"/>
                </a:solidFill>
              </a:defRPr>
            </a:lvl1pPr>
          </a:lstStyle>
          <a:p>
            <a:pPr/>
            <a:r>
              <a:t>On-Prem</a:t>
            </a:r>
          </a:p>
        </p:txBody>
      </p:sp>
      <p:sp>
        <p:nvSpPr>
          <p:cNvPr id="1536" name="Google Shape;3906;p301"/>
          <p:cNvSpPr/>
          <p:nvPr/>
        </p:nvSpPr>
        <p:spPr>
          <a:xfrm>
            <a:off x="4049665" y="3708249"/>
            <a:ext cx="1074801" cy="1074801"/>
          </a:xfrm>
          <a:prstGeom prst="ellipse">
            <a:avLst/>
          </a:prstGeom>
          <a:solidFill>
            <a:srgbClr val="FFFFFF"/>
          </a:solidFill>
          <a:ln w="38100">
            <a:solidFill>
              <a:srgbClr val="11567F"/>
            </a:solidFill>
          </a:ln>
          <a:effectLst>
            <a:outerShdw sx="100000" sy="100000" kx="0" ky="0" algn="b" rotWithShape="0" blurRad="368300" dist="50800" dir="4860000">
              <a:srgbClr val="000000">
                <a:alpha val="18430"/>
              </a:srgbClr>
            </a:outerShdw>
          </a:effectLst>
        </p:spPr>
        <p:txBody>
          <a:bodyPr lIns="0" tIns="0" rIns="0" bIns="0" anchor="ctr"/>
          <a:lstStyle/>
          <a:p>
            <a:pPr algn="ctr" defTabSz="1219200">
              <a:defRPr sz="1800">
                <a:solidFill>
                  <a:srgbClr val="FFFFFF"/>
                </a:solidFill>
              </a:defRPr>
            </a:pPr>
          </a:p>
        </p:txBody>
      </p:sp>
      <p:sp>
        <p:nvSpPr>
          <p:cNvPr id="1537" name="Google Shape;3907;p301"/>
          <p:cNvSpPr txBox="1"/>
          <p:nvPr/>
        </p:nvSpPr>
        <p:spPr>
          <a:xfrm>
            <a:off x="4186265" y="4232026"/>
            <a:ext cx="801601" cy="437919"/>
          </a:xfrm>
          <a:prstGeom prst="rect">
            <a:avLst/>
          </a:prstGeom>
          <a:ln w="12700">
            <a:miter lim="400000"/>
          </a:ln>
          <a:extLst>
            <a:ext uri="{C572A759-6A51-4108-AA02-DFA0A04FC94B}">
              <ma14:wrappingTextBoxFlag xmlns:ma14="http://schemas.microsoft.com/office/mac/drawingml/2011/main" val="1"/>
            </a:ext>
          </a:extLst>
        </p:spPr>
        <p:txBody>
          <a:bodyPr lIns="60933" tIns="60933" rIns="60933" bIns="60933" anchor="ctr">
            <a:spAutoFit/>
          </a:bodyPr>
          <a:lstStyle>
            <a:lvl1pPr algn="ctr" defTabSz="1219200">
              <a:lnSpc>
                <a:spcPct val="80000"/>
              </a:lnSpc>
              <a:defRPr b="1" sz="1200">
                <a:solidFill>
                  <a:srgbClr val="11567F"/>
                </a:solidFill>
              </a:defRPr>
            </a:lvl1pPr>
          </a:lstStyle>
          <a:p>
            <a:pPr/>
            <a:r>
              <a:t>Open Source</a:t>
            </a:r>
          </a:p>
        </p:txBody>
      </p:sp>
      <p:sp>
        <p:nvSpPr>
          <p:cNvPr id="1538" name="Google Shape;3908;p301"/>
          <p:cNvSpPr/>
          <p:nvPr/>
        </p:nvSpPr>
        <p:spPr>
          <a:xfrm>
            <a:off x="2857384" y="1643892"/>
            <a:ext cx="553169" cy="395211"/>
          </a:xfrm>
          <a:custGeom>
            <a:avLst/>
            <a:gdLst/>
            <a:ahLst/>
            <a:cxnLst>
              <a:cxn ang="0">
                <a:pos x="wd2" y="hd2"/>
              </a:cxn>
              <a:cxn ang="5400000">
                <a:pos x="wd2" y="hd2"/>
              </a:cxn>
              <a:cxn ang="10800000">
                <a:pos x="wd2" y="hd2"/>
              </a:cxn>
              <a:cxn ang="16200000">
                <a:pos x="wd2" y="hd2"/>
              </a:cxn>
            </a:cxnLst>
            <a:rect l="0" t="0" r="r" b="b"/>
            <a:pathLst>
              <a:path w="21380" h="21515" fill="norm" stroke="1" extrusionOk="0">
                <a:moveTo>
                  <a:pt x="4679" y="7316"/>
                </a:moveTo>
                <a:cubicBezTo>
                  <a:pt x="1900" y="7602"/>
                  <a:pt x="-189" y="11008"/>
                  <a:pt x="14" y="14923"/>
                </a:cubicBezTo>
                <a:cubicBezTo>
                  <a:pt x="208" y="18659"/>
                  <a:pt x="2427" y="21542"/>
                  <a:pt x="5086" y="21513"/>
                </a:cubicBezTo>
                <a:lnTo>
                  <a:pt x="17105" y="21513"/>
                </a:lnTo>
                <a:cubicBezTo>
                  <a:pt x="19412" y="21588"/>
                  <a:pt x="21326" y="19015"/>
                  <a:pt x="21379" y="15766"/>
                </a:cubicBezTo>
                <a:cubicBezTo>
                  <a:pt x="21411" y="13841"/>
                  <a:pt x="20772" y="12016"/>
                  <a:pt x="19669" y="10880"/>
                </a:cubicBezTo>
                <a:cubicBezTo>
                  <a:pt x="19680" y="4886"/>
                  <a:pt x="16239" y="15"/>
                  <a:pt x="11983" y="0"/>
                </a:cubicBezTo>
                <a:cubicBezTo>
                  <a:pt x="8689" y="-12"/>
                  <a:pt x="5753" y="2929"/>
                  <a:pt x="4679" y="7316"/>
                </a:cubicBezTo>
                <a:close/>
                <a:moveTo>
                  <a:pt x="17967" y="10880"/>
                </a:moveTo>
                <a:cubicBezTo>
                  <a:pt x="17967" y="11023"/>
                  <a:pt x="17967" y="11147"/>
                  <a:pt x="17967" y="11281"/>
                </a:cubicBezTo>
                <a:lnTo>
                  <a:pt x="17967" y="11415"/>
                </a:lnTo>
                <a:cubicBezTo>
                  <a:pt x="17943" y="11872"/>
                  <a:pt x="18110" y="12308"/>
                  <a:pt x="18394" y="12532"/>
                </a:cubicBezTo>
                <a:cubicBezTo>
                  <a:pt x="19605" y="13448"/>
                  <a:pt x="20060" y="15573"/>
                  <a:pt x="19410" y="17280"/>
                </a:cubicBezTo>
                <a:cubicBezTo>
                  <a:pt x="18958" y="18468"/>
                  <a:pt x="18061" y="19185"/>
                  <a:pt x="17105" y="19124"/>
                </a:cubicBezTo>
                <a:lnTo>
                  <a:pt x="5086" y="19124"/>
                </a:lnTo>
                <a:cubicBezTo>
                  <a:pt x="3236" y="19124"/>
                  <a:pt x="1736" y="17011"/>
                  <a:pt x="1736" y="14405"/>
                </a:cubicBezTo>
                <a:cubicBezTo>
                  <a:pt x="1736" y="11798"/>
                  <a:pt x="3236" y="9685"/>
                  <a:pt x="5086" y="9685"/>
                </a:cubicBezTo>
                <a:lnTo>
                  <a:pt x="5249" y="9685"/>
                </a:lnTo>
                <a:cubicBezTo>
                  <a:pt x="5649" y="9707"/>
                  <a:pt x="6005" y="9333"/>
                  <a:pt x="6104" y="8787"/>
                </a:cubicBezTo>
                <a:cubicBezTo>
                  <a:pt x="6932" y="4255"/>
                  <a:pt x="10212" y="1526"/>
                  <a:pt x="13430" y="2693"/>
                </a:cubicBezTo>
                <a:cubicBezTo>
                  <a:pt x="16078" y="3653"/>
                  <a:pt x="17934" y="7008"/>
                  <a:pt x="17946" y="10860"/>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sp>
        <p:nvSpPr>
          <p:cNvPr id="1539" name="Google Shape;3909;p301"/>
          <p:cNvSpPr/>
          <p:nvPr/>
        </p:nvSpPr>
        <p:spPr>
          <a:xfrm>
            <a:off x="2737857" y="3092267"/>
            <a:ext cx="800934" cy="759583"/>
          </a:xfrm>
          <a:custGeom>
            <a:avLst/>
            <a:gdLst/>
            <a:ahLst/>
            <a:cxnLst>
              <a:cxn ang="0">
                <a:pos x="wd2" y="hd2"/>
              </a:cxn>
              <a:cxn ang="5400000">
                <a:pos x="wd2" y="hd2"/>
              </a:cxn>
              <a:cxn ang="10800000">
                <a:pos x="wd2" y="hd2"/>
              </a:cxn>
              <a:cxn ang="16200000">
                <a:pos x="wd2" y="hd2"/>
              </a:cxn>
            </a:cxnLst>
            <a:rect l="0" t="0" r="r" b="b"/>
            <a:pathLst>
              <a:path w="21268" h="21572" fill="norm" stroke="1" extrusionOk="0">
                <a:moveTo>
                  <a:pt x="18684" y="18282"/>
                </a:moveTo>
                <a:cubicBezTo>
                  <a:pt x="18340" y="18918"/>
                  <a:pt x="17554" y="19149"/>
                  <a:pt x="16929" y="18798"/>
                </a:cubicBezTo>
                <a:cubicBezTo>
                  <a:pt x="16916" y="18791"/>
                  <a:pt x="16903" y="18783"/>
                  <a:pt x="16890" y="18775"/>
                </a:cubicBezTo>
                <a:lnTo>
                  <a:pt x="14378" y="17295"/>
                </a:lnTo>
                <a:lnTo>
                  <a:pt x="14378" y="20256"/>
                </a:lnTo>
                <a:cubicBezTo>
                  <a:pt x="14340" y="20987"/>
                  <a:pt x="13751" y="21563"/>
                  <a:pt x="13032" y="21572"/>
                </a:cubicBezTo>
                <a:cubicBezTo>
                  <a:pt x="12309" y="21592"/>
                  <a:pt x="11706" y="21011"/>
                  <a:pt x="11686" y="20274"/>
                </a:cubicBezTo>
                <a:cubicBezTo>
                  <a:pt x="11686" y="20268"/>
                  <a:pt x="11686" y="20262"/>
                  <a:pt x="11686" y="20256"/>
                </a:cubicBezTo>
                <a:lnTo>
                  <a:pt x="11686" y="15065"/>
                </a:lnTo>
                <a:cubicBezTo>
                  <a:pt x="11674" y="14331"/>
                  <a:pt x="12224" y="13715"/>
                  <a:pt x="12942" y="13657"/>
                </a:cubicBezTo>
                <a:cubicBezTo>
                  <a:pt x="13199" y="13677"/>
                  <a:pt x="13453" y="13732"/>
                  <a:pt x="13696" y="13822"/>
                </a:cubicBezTo>
                <a:lnTo>
                  <a:pt x="18182" y="16454"/>
                </a:lnTo>
                <a:cubicBezTo>
                  <a:pt x="18803" y="16827"/>
                  <a:pt x="19025" y="17634"/>
                  <a:pt x="18684" y="18282"/>
                </a:cubicBezTo>
                <a:close/>
                <a:moveTo>
                  <a:pt x="11507" y="10714"/>
                </a:moveTo>
                <a:cubicBezTo>
                  <a:pt x="11507" y="10714"/>
                  <a:pt x="11471" y="10970"/>
                  <a:pt x="11399" y="10970"/>
                </a:cubicBezTo>
                <a:lnTo>
                  <a:pt x="10896" y="11555"/>
                </a:lnTo>
                <a:cubicBezTo>
                  <a:pt x="10807" y="11555"/>
                  <a:pt x="10717" y="11555"/>
                  <a:pt x="10645" y="11555"/>
                </a:cubicBezTo>
                <a:cubicBezTo>
                  <a:pt x="10573" y="11555"/>
                  <a:pt x="10466" y="11555"/>
                  <a:pt x="10394" y="11555"/>
                </a:cubicBezTo>
                <a:lnTo>
                  <a:pt x="9892" y="10970"/>
                </a:lnTo>
                <a:cubicBezTo>
                  <a:pt x="9892" y="10970"/>
                  <a:pt x="9892" y="10806"/>
                  <a:pt x="9892" y="10733"/>
                </a:cubicBezTo>
                <a:cubicBezTo>
                  <a:pt x="9853" y="10652"/>
                  <a:pt x="9853" y="10558"/>
                  <a:pt x="9892" y="10477"/>
                </a:cubicBezTo>
                <a:lnTo>
                  <a:pt x="10322" y="10038"/>
                </a:lnTo>
                <a:cubicBezTo>
                  <a:pt x="10403" y="10004"/>
                  <a:pt x="10493" y="10004"/>
                  <a:pt x="10573" y="10038"/>
                </a:cubicBezTo>
                <a:cubicBezTo>
                  <a:pt x="10654" y="10007"/>
                  <a:pt x="10744" y="10007"/>
                  <a:pt x="10825" y="10038"/>
                </a:cubicBezTo>
                <a:lnTo>
                  <a:pt x="11327" y="10532"/>
                </a:lnTo>
                <a:cubicBezTo>
                  <a:pt x="11327" y="10532"/>
                  <a:pt x="11560" y="10696"/>
                  <a:pt x="11560" y="10788"/>
                </a:cubicBezTo>
                <a:close/>
                <a:moveTo>
                  <a:pt x="13104" y="11043"/>
                </a:moveTo>
                <a:lnTo>
                  <a:pt x="13104" y="10532"/>
                </a:lnTo>
                <a:cubicBezTo>
                  <a:pt x="13104" y="10532"/>
                  <a:pt x="13104" y="10367"/>
                  <a:pt x="13104" y="10294"/>
                </a:cubicBezTo>
                <a:lnTo>
                  <a:pt x="11184" y="8466"/>
                </a:lnTo>
                <a:lnTo>
                  <a:pt x="10322" y="8466"/>
                </a:lnTo>
                <a:cubicBezTo>
                  <a:pt x="10242" y="8432"/>
                  <a:pt x="10151" y="8432"/>
                  <a:pt x="10071" y="8466"/>
                </a:cubicBezTo>
                <a:lnTo>
                  <a:pt x="8276" y="10294"/>
                </a:lnTo>
                <a:cubicBezTo>
                  <a:pt x="8241" y="10369"/>
                  <a:pt x="8241" y="10457"/>
                  <a:pt x="8276" y="10532"/>
                </a:cubicBezTo>
                <a:lnTo>
                  <a:pt x="8276" y="11117"/>
                </a:lnTo>
                <a:cubicBezTo>
                  <a:pt x="8241" y="11192"/>
                  <a:pt x="8241" y="11279"/>
                  <a:pt x="8276" y="11354"/>
                </a:cubicBezTo>
                <a:lnTo>
                  <a:pt x="10071" y="13182"/>
                </a:lnTo>
                <a:cubicBezTo>
                  <a:pt x="10071" y="13182"/>
                  <a:pt x="10232" y="13182"/>
                  <a:pt x="10322" y="13182"/>
                </a:cubicBezTo>
                <a:lnTo>
                  <a:pt x="11076" y="13182"/>
                </a:lnTo>
                <a:lnTo>
                  <a:pt x="12996" y="11354"/>
                </a:lnTo>
                <a:cubicBezTo>
                  <a:pt x="12996" y="11354"/>
                  <a:pt x="13157" y="11190"/>
                  <a:pt x="13157" y="11117"/>
                </a:cubicBezTo>
                <a:close/>
                <a:moveTo>
                  <a:pt x="6482" y="11939"/>
                </a:moveTo>
                <a:lnTo>
                  <a:pt x="2014" y="14626"/>
                </a:lnTo>
                <a:cubicBezTo>
                  <a:pt x="1402" y="14999"/>
                  <a:pt x="608" y="14796"/>
                  <a:pt x="242" y="14172"/>
                </a:cubicBezTo>
                <a:cubicBezTo>
                  <a:pt x="234" y="14159"/>
                  <a:pt x="227" y="14146"/>
                  <a:pt x="219" y="14132"/>
                </a:cubicBezTo>
                <a:cubicBezTo>
                  <a:pt x="-163" y="13580"/>
                  <a:pt x="-33" y="12816"/>
                  <a:pt x="510" y="12426"/>
                </a:cubicBezTo>
                <a:cubicBezTo>
                  <a:pt x="576" y="12378"/>
                  <a:pt x="647" y="12338"/>
                  <a:pt x="722" y="12305"/>
                </a:cubicBezTo>
                <a:lnTo>
                  <a:pt x="3234" y="10824"/>
                </a:lnTo>
                <a:lnTo>
                  <a:pt x="722" y="9344"/>
                </a:lnTo>
                <a:cubicBezTo>
                  <a:pt x="102" y="8945"/>
                  <a:pt x="-84" y="8110"/>
                  <a:pt x="307" y="7478"/>
                </a:cubicBezTo>
                <a:cubicBezTo>
                  <a:pt x="661" y="6907"/>
                  <a:pt x="1374" y="6689"/>
                  <a:pt x="1978" y="6967"/>
                </a:cubicBezTo>
                <a:lnTo>
                  <a:pt x="6500" y="9599"/>
                </a:lnTo>
                <a:cubicBezTo>
                  <a:pt x="6804" y="9771"/>
                  <a:pt x="7015" y="10073"/>
                  <a:pt x="7074" y="10422"/>
                </a:cubicBezTo>
                <a:cubicBezTo>
                  <a:pt x="7074" y="10422"/>
                  <a:pt x="7074" y="10660"/>
                  <a:pt x="7074" y="10751"/>
                </a:cubicBezTo>
                <a:cubicBezTo>
                  <a:pt x="7116" y="10882"/>
                  <a:pt x="7116" y="11022"/>
                  <a:pt x="7074" y="11153"/>
                </a:cubicBezTo>
                <a:cubicBezTo>
                  <a:pt x="7012" y="11500"/>
                  <a:pt x="6819" y="11808"/>
                  <a:pt x="6536" y="12012"/>
                </a:cubicBezTo>
                <a:close/>
                <a:moveTo>
                  <a:pt x="9586" y="14900"/>
                </a:moveTo>
                <a:lnTo>
                  <a:pt x="9586" y="20164"/>
                </a:lnTo>
                <a:cubicBezTo>
                  <a:pt x="9549" y="20896"/>
                  <a:pt x="8960" y="21472"/>
                  <a:pt x="8241" y="21480"/>
                </a:cubicBezTo>
                <a:cubicBezTo>
                  <a:pt x="7528" y="21511"/>
                  <a:pt x="6926" y="20946"/>
                  <a:pt x="6896" y="20220"/>
                </a:cubicBezTo>
                <a:cubicBezTo>
                  <a:pt x="6895" y="20202"/>
                  <a:pt x="6895" y="20183"/>
                  <a:pt x="6895" y="20164"/>
                </a:cubicBezTo>
                <a:lnTo>
                  <a:pt x="6895" y="17276"/>
                </a:lnTo>
                <a:lnTo>
                  <a:pt x="4383" y="18757"/>
                </a:lnTo>
                <a:cubicBezTo>
                  <a:pt x="3756" y="19126"/>
                  <a:pt x="2955" y="18909"/>
                  <a:pt x="2592" y="18271"/>
                </a:cubicBezTo>
                <a:cubicBezTo>
                  <a:pt x="2591" y="18268"/>
                  <a:pt x="2590" y="18266"/>
                  <a:pt x="2588" y="18263"/>
                </a:cubicBezTo>
                <a:cubicBezTo>
                  <a:pt x="2258" y="17607"/>
                  <a:pt x="2505" y="16802"/>
                  <a:pt x="3144" y="16454"/>
                </a:cubicBezTo>
                <a:lnTo>
                  <a:pt x="7666" y="13822"/>
                </a:lnTo>
                <a:cubicBezTo>
                  <a:pt x="7907" y="13725"/>
                  <a:pt x="8162" y="13669"/>
                  <a:pt x="8420" y="13657"/>
                </a:cubicBezTo>
                <a:cubicBezTo>
                  <a:pt x="9064" y="13779"/>
                  <a:pt x="9558" y="14311"/>
                  <a:pt x="9640" y="14973"/>
                </a:cubicBezTo>
                <a:close/>
                <a:moveTo>
                  <a:pt x="11722" y="6584"/>
                </a:moveTo>
                <a:lnTo>
                  <a:pt x="11722" y="1319"/>
                </a:lnTo>
                <a:cubicBezTo>
                  <a:pt x="11732" y="583"/>
                  <a:pt x="12326" y="-7"/>
                  <a:pt x="13049" y="3"/>
                </a:cubicBezTo>
                <a:cubicBezTo>
                  <a:pt x="13055" y="3"/>
                  <a:pt x="13062" y="3"/>
                  <a:pt x="13068" y="3"/>
                </a:cubicBezTo>
                <a:cubicBezTo>
                  <a:pt x="13787" y="12"/>
                  <a:pt x="14376" y="588"/>
                  <a:pt x="14414" y="1319"/>
                </a:cubicBezTo>
                <a:lnTo>
                  <a:pt x="14414" y="4280"/>
                </a:lnTo>
                <a:lnTo>
                  <a:pt x="16926" y="2800"/>
                </a:lnTo>
                <a:cubicBezTo>
                  <a:pt x="17559" y="2469"/>
                  <a:pt x="18336" y="2683"/>
                  <a:pt x="18720" y="3293"/>
                </a:cubicBezTo>
                <a:cubicBezTo>
                  <a:pt x="19061" y="3941"/>
                  <a:pt x="18839" y="4748"/>
                  <a:pt x="18218" y="5121"/>
                </a:cubicBezTo>
                <a:lnTo>
                  <a:pt x="13732" y="7827"/>
                </a:lnTo>
                <a:cubicBezTo>
                  <a:pt x="13489" y="7916"/>
                  <a:pt x="13235" y="7971"/>
                  <a:pt x="12978" y="7991"/>
                </a:cubicBezTo>
                <a:cubicBezTo>
                  <a:pt x="12260" y="7933"/>
                  <a:pt x="11710" y="7317"/>
                  <a:pt x="11722" y="6584"/>
                </a:cubicBezTo>
                <a:close/>
                <a:moveTo>
                  <a:pt x="2588" y="3293"/>
                </a:moveTo>
                <a:cubicBezTo>
                  <a:pt x="2972" y="2683"/>
                  <a:pt x="3749" y="2469"/>
                  <a:pt x="4383" y="2800"/>
                </a:cubicBezTo>
                <a:lnTo>
                  <a:pt x="6895" y="4280"/>
                </a:lnTo>
                <a:lnTo>
                  <a:pt x="6895" y="1319"/>
                </a:lnTo>
                <a:cubicBezTo>
                  <a:pt x="6903" y="583"/>
                  <a:pt x="7496" y="-8"/>
                  <a:pt x="8219" y="0"/>
                </a:cubicBezTo>
                <a:cubicBezTo>
                  <a:pt x="8245" y="1"/>
                  <a:pt x="8270" y="2"/>
                  <a:pt x="8295" y="3"/>
                </a:cubicBezTo>
                <a:cubicBezTo>
                  <a:pt x="8994" y="23"/>
                  <a:pt x="9551" y="607"/>
                  <a:pt x="9551" y="1319"/>
                </a:cubicBezTo>
                <a:lnTo>
                  <a:pt x="9551" y="6584"/>
                </a:lnTo>
                <a:cubicBezTo>
                  <a:pt x="9600" y="7258"/>
                  <a:pt x="9104" y="7846"/>
                  <a:pt x="8441" y="7896"/>
                </a:cubicBezTo>
                <a:cubicBezTo>
                  <a:pt x="8416" y="7898"/>
                  <a:pt x="8391" y="7899"/>
                  <a:pt x="8366" y="7900"/>
                </a:cubicBezTo>
                <a:cubicBezTo>
                  <a:pt x="8104" y="7972"/>
                  <a:pt x="7823" y="7910"/>
                  <a:pt x="7613" y="7735"/>
                </a:cubicBezTo>
                <a:lnTo>
                  <a:pt x="3144" y="5103"/>
                </a:lnTo>
                <a:cubicBezTo>
                  <a:pt x="2506" y="4779"/>
                  <a:pt x="2247" y="3988"/>
                  <a:pt x="2565" y="3338"/>
                </a:cubicBezTo>
                <a:cubicBezTo>
                  <a:pt x="2573" y="3323"/>
                  <a:pt x="2580" y="3308"/>
                  <a:pt x="2588" y="3293"/>
                </a:cubicBezTo>
                <a:close/>
                <a:moveTo>
                  <a:pt x="20533" y="9307"/>
                </a:moveTo>
                <a:lnTo>
                  <a:pt x="18020" y="10788"/>
                </a:lnTo>
                <a:lnTo>
                  <a:pt x="20533" y="12268"/>
                </a:lnTo>
                <a:cubicBezTo>
                  <a:pt x="21146" y="12648"/>
                  <a:pt x="21366" y="13447"/>
                  <a:pt x="21035" y="14096"/>
                </a:cubicBezTo>
                <a:cubicBezTo>
                  <a:pt x="20648" y="14666"/>
                  <a:pt x="19925" y="14886"/>
                  <a:pt x="19294" y="14626"/>
                </a:cubicBezTo>
                <a:lnTo>
                  <a:pt x="14737" y="12012"/>
                </a:lnTo>
                <a:cubicBezTo>
                  <a:pt x="14469" y="11803"/>
                  <a:pt x="14269" y="11516"/>
                  <a:pt x="14162" y="11190"/>
                </a:cubicBezTo>
                <a:cubicBezTo>
                  <a:pt x="14122" y="11058"/>
                  <a:pt x="14093" y="10924"/>
                  <a:pt x="14073" y="10788"/>
                </a:cubicBezTo>
                <a:cubicBezTo>
                  <a:pt x="14073" y="10696"/>
                  <a:pt x="14162" y="10532"/>
                  <a:pt x="14162" y="10459"/>
                </a:cubicBezTo>
                <a:cubicBezTo>
                  <a:pt x="14269" y="10132"/>
                  <a:pt x="14469" y="9846"/>
                  <a:pt x="14737" y="9636"/>
                </a:cubicBezTo>
                <a:lnTo>
                  <a:pt x="19294" y="7004"/>
                </a:lnTo>
                <a:cubicBezTo>
                  <a:pt x="19947" y="6695"/>
                  <a:pt x="20722" y="6940"/>
                  <a:pt x="21089" y="7571"/>
                </a:cubicBezTo>
                <a:cubicBezTo>
                  <a:pt x="21437" y="8147"/>
                  <a:pt x="21261" y="8901"/>
                  <a:pt x="20695" y="9255"/>
                </a:cubicBezTo>
                <a:cubicBezTo>
                  <a:pt x="20666" y="9274"/>
                  <a:pt x="20635" y="9291"/>
                  <a:pt x="20604" y="9307"/>
                </a:cubicBezTo>
                <a:close/>
              </a:path>
            </a:pathLst>
          </a:custGeom>
          <a:solidFill>
            <a:srgbClr val="29B5E8"/>
          </a:solidFill>
          <a:ln w="12700">
            <a:miter lim="400000"/>
          </a:ln>
        </p:spPr>
        <p:txBody>
          <a:bodyPr lIns="0" tIns="0" rIns="0" bIns="0" anchor="ctr"/>
          <a:lstStyle/>
          <a:p>
            <a:pPr defTabSz="1219200">
              <a:defRPr sz="1600">
                <a:solidFill>
                  <a:srgbClr val="262626"/>
                </a:solidFill>
              </a:defRPr>
            </a:pPr>
          </a:p>
        </p:txBody>
      </p:sp>
      <p:grpSp>
        <p:nvGrpSpPr>
          <p:cNvPr id="1544" name="Google Shape;3910;p301"/>
          <p:cNvGrpSpPr/>
          <p:nvPr/>
        </p:nvGrpSpPr>
        <p:grpSpPr>
          <a:xfrm>
            <a:off x="1396853" y="3962301"/>
            <a:ext cx="553185" cy="225898"/>
            <a:chOff x="0" y="0"/>
            <a:chExt cx="553184" cy="225897"/>
          </a:xfrm>
        </p:grpSpPr>
        <p:sp>
          <p:nvSpPr>
            <p:cNvPr id="1540" name="Google Shape;3911;p301"/>
            <p:cNvSpPr/>
            <p:nvPr/>
          </p:nvSpPr>
          <p:spPr>
            <a:xfrm>
              <a:off x="-1" y="-1"/>
              <a:ext cx="553186" cy="225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0"/>
                  </a:moveTo>
                  <a:lnTo>
                    <a:pt x="1763" y="0"/>
                  </a:lnTo>
                  <a:cubicBezTo>
                    <a:pt x="789" y="0"/>
                    <a:pt x="0" y="1933"/>
                    <a:pt x="0" y="4317"/>
                  </a:cubicBezTo>
                  <a:lnTo>
                    <a:pt x="0" y="17283"/>
                  </a:lnTo>
                  <a:cubicBezTo>
                    <a:pt x="0" y="19667"/>
                    <a:pt x="789" y="21600"/>
                    <a:pt x="1763" y="21600"/>
                  </a:cubicBezTo>
                  <a:lnTo>
                    <a:pt x="19837" y="21600"/>
                  </a:lnTo>
                  <a:cubicBezTo>
                    <a:pt x="20811" y="21600"/>
                    <a:pt x="21600" y="19667"/>
                    <a:pt x="21600" y="17283"/>
                  </a:cubicBezTo>
                  <a:lnTo>
                    <a:pt x="21600" y="4317"/>
                  </a:lnTo>
                  <a:cubicBezTo>
                    <a:pt x="21600" y="1933"/>
                    <a:pt x="20811" y="0"/>
                    <a:pt x="19837" y="0"/>
                  </a:cubicBezTo>
                  <a:close/>
                  <a:moveTo>
                    <a:pt x="19956" y="17283"/>
                  </a:moveTo>
                  <a:cubicBezTo>
                    <a:pt x="19956" y="17444"/>
                    <a:pt x="19903" y="17574"/>
                    <a:pt x="19837" y="17574"/>
                  </a:cubicBezTo>
                  <a:lnTo>
                    <a:pt x="1763" y="17574"/>
                  </a:lnTo>
                  <a:cubicBezTo>
                    <a:pt x="1697" y="17574"/>
                    <a:pt x="1644" y="17444"/>
                    <a:pt x="1644" y="17283"/>
                  </a:cubicBezTo>
                  <a:lnTo>
                    <a:pt x="1644" y="4317"/>
                  </a:lnTo>
                  <a:cubicBezTo>
                    <a:pt x="1644" y="4156"/>
                    <a:pt x="1697" y="4027"/>
                    <a:pt x="1763" y="4027"/>
                  </a:cubicBezTo>
                  <a:lnTo>
                    <a:pt x="19837" y="4027"/>
                  </a:lnTo>
                  <a:cubicBezTo>
                    <a:pt x="19903" y="4027"/>
                    <a:pt x="19956" y="4156"/>
                    <a:pt x="19956" y="431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541" name="Google Shape;3912;p301"/>
            <p:cNvSpPr/>
            <p:nvPr/>
          </p:nvSpPr>
          <p:spPr>
            <a:xfrm>
              <a:off x="76731" y="70124"/>
              <a:ext cx="88867" cy="888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10786"/>
                    <a:pt x="21600" y="10771"/>
                    <a:pt x="21600" y="10757"/>
                  </a:cubicBezTo>
                  <a:cubicBezTo>
                    <a:pt x="21600" y="4816"/>
                    <a:pt x="16784" y="0"/>
                    <a:pt x="10843" y="0"/>
                  </a:cubicBezTo>
                  <a:cubicBezTo>
                    <a:pt x="10829" y="0"/>
                    <a:pt x="10814" y="0"/>
                    <a:pt x="10800" y="0"/>
                  </a:cubicBezTo>
                  <a:close/>
                  <a:moveTo>
                    <a:pt x="10800" y="15007"/>
                  </a:moveTo>
                  <a:cubicBezTo>
                    <a:pt x="8404" y="15007"/>
                    <a:pt x="6463" y="13066"/>
                    <a:pt x="6463" y="10670"/>
                  </a:cubicBezTo>
                  <a:cubicBezTo>
                    <a:pt x="6463" y="8274"/>
                    <a:pt x="8404" y="6333"/>
                    <a:pt x="10800" y="6333"/>
                  </a:cubicBezTo>
                  <a:cubicBezTo>
                    <a:pt x="13196" y="6333"/>
                    <a:pt x="15137" y="8274"/>
                    <a:pt x="15137" y="10670"/>
                  </a:cubicBezTo>
                  <a:cubicBezTo>
                    <a:pt x="15137" y="13066"/>
                    <a:pt x="13196" y="15007"/>
                    <a:pt x="10800" y="15007"/>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542" name="Google Shape;3913;p301"/>
            <p:cNvSpPr/>
            <p:nvPr/>
          </p:nvSpPr>
          <p:spPr>
            <a:xfrm>
              <a:off x="202892" y="72622"/>
              <a:ext cx="276594" cy="26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sp>
          <p:nvSpPr>
            <p:cNvPr id="1543" name="Google Shape;3914;p301"/>
            <p:cNvSpPr/>
            <p:nvPr/>
          </p:nvSpPr>
          <p:spPr>
            <a:xfrm>
              <a:off x="202892" y="126510"/>
              <a:ext cx="276594" cy="267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55" y="0"/>
                  </a:moveTo>
                  <a:lnTo>
                    <a:pt x="1045" y="0"/>
                  </a:lnTo>
                  <a:cubicBezTo>
                    <a:pt x="468" y="0"/>
                    <a:pt x="0" y="4836"/>
                    <a:pt x="0" y="10799"/>
                  </a:cubicBezTo>
                  <a:cubicBezTo>
                    <a:pt x="0" y="16764"/>
                    <a:pt x="468" y="21600"/>
                    <a:pt x="1045" y="21600"/>
                  </a:cubicBezTo>
                  <a:lnTo>
                    <a:pt x="20555" y="21600"/>
                  </a:lnTo>
                  <a:cubicBezTo>
                    <a:pt x="21132" y="21600"/>
                    <a:pt x="21600" y="16764"/>
                    <a:pt x="21600" y="10799"/>
                  </a:cubicBezTo>
                  <a:cubicBezTo>
                    <a:pt x="21600" y="4836"/>
                    <a:pt x="21132" y="0"/>
                    <a:pt x="20555" y="0"/>
                  </a:cubicBezTo>
                  <a:close/>
                </a:path>
              </a:pathLst>
            </a:custGeom>
            <a:solidFill>
              <a:srgbClr val="2AB5E8"/>
            </a:solidFill>
            <a:ln w="12700" cap="flat">
              <a:noFill/>
              <a:miter lim="400000"/>
            </a:ln>
            <a:effectLst/>
          </p:spPr>
          <p:txBody>
            <a:bodyPr wrap="square" lIns="0" tIns="0" rIns="0" bIns="0" numCol="1" anchor="ctr">
              <a:noAutofit/>
            </a:bodyPr>
            <a:lstStyle/>
            <a:p>
              <a:pPr defTabSz="1219200">
                <a:defRPr sz="1600">
                  <a:solidFill>
                    <a:srgbClr val="262626"/>
                  </a:solidFill>
                </a:defRPr>
              </a:pPr>
            </a:p>
          </p:txBody>
        </p:sp>
      </p:grpSp>
      <p:pic>
        <p:nvPicPr>
          <p:cNvPr id="1545" name="Google Shape;3915;p301" descr="Google Shape;3915;p301"/>
          <p:cNvPicPr>
            <a:picLocks noChangeAspect="1"/>
          </p:cNvPicPr>
          <p:nvPr/>
        </p:nvPicPr>
        <p:blipFill>
          <a:blip r:embed="rId4">
            <a:extLst/>
          </a:blip>
          <a:stretch>
            <a:fillRect/>
          </a:stretch>
        </p:blipFill>
        <p:spPr>
          <a:xfrm>
            <a:off x="4389362" y="3839194"/>
            <a:ext cx="395205" cy="395207"/>
          </a:xfrm>
          <a:prstGeom prst="rect">
            <a:avLst/>
          </a:prstGeom>
          <a:ln w="12700">
            <a:miter lim="400000"/>
          </a:ln>
        </p:spPr>
      </p:pic>
      <p:sp>
        <p:nvSpPr>
          <p:cNvPr id="1546" name="Google Shape;3916;p301"/>
          <p:cNvSpPr txBox="1"/>
          <p:nvPr/>
        </p:nvSpPr>
        <p:spPr>
          <a:xfrm>
            <a:off x="6096000" y="1709308"/>
            <a:ext cx="5137201" cy="3446251"/>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chor="ctr">
            <a:spAutoFit/>
          </a:bodyPr>
          <a:lstStyle/>
          <a:p>
            <a:pPr defTabSz="1219200">
              <a:lnSpc>
                <a:spcPct val="90000"/>
              </a:lnSpc>
              <a:defRPr b="1" sz="2000">
                <a:solidFill>
                  <a:srgbClr val="11567F"/>
                </a:solidFill>
              </a:defRPr>
            </a:pPr>
            <a:r>
              <a:t>Unsiloed access to your data</a:t>
            </a:r>
          </a:p>
          <a:p>
            <a:pPr defTabSz="1219200">
              <a:lnSpc>
                <a:spcPct val="115000"/>
              </a:lnSpc>
              <a:spcBef>
                <a:spcPts val="500"/>
              </a:spcBef>
              <a:defRPr>
                <a:solidFill>
                  <a:srgbClr val="262626"/>
                </a:solidFill>
              </a:defRPr>
            </a:pPr>
            <a:r>
              <a:t>Unstructured, semi-structured, and structured data together with near-infinite scale.</a:t>
            </a:r>
          </a:p>
          <a:p>
            <a:pPr defTabSz="1219200">
              <a:lnSpc>
                <a:spcPct val="90000"/>
              </a:lnSpc>
              <a:spcBef>
                <a:spcPts val="3300"/>
              </a:spcBef>
              <a:defRPr b="1" sz="2000">
                <a:solidFill>
                  <a:srgbClr val="11567F"/>
                </a:solidFill>
              </a:defRPr>
            </a:pPr>
            <a:r>
              <a:t>Easily manage data at scale </a:t>
            </a:r>
          </a:p>
          <a:p>
            <a:pPr defTabSz="1219200">
              <a:lnSpc>
                <a:spcPct val="115000"/>
              </a:lnSpc>
              <a:spcBef>
                <a:spcPts val="500"/>
              </a:spcBef>
              <a:defRPr>
                <a:solidFill>
                  <a:srgbClr val="262626"/>
                </a:solidFill>
              </a:defRPr>
            </a:pPr>
            <a:r>
              <a:t>Fast and efficient access, optimized compression, </a:t>
            </a:r>
            <a:br/>
            <a:r>
              <a:t>and secure data - all automated.</a:t>
            </a:r>
          </a:p>
          <a:p>
            <a:pPr defTabSz="1219200">
              <a:lnSpc>
                <a:spcPct val="90000"/>
              </a:lnSpc>
              <a:spcBef>
                <a:spcPts val="3300"/>
              </a:spcBef>
              <a:defRPr b="1" sz="2000">
                <a:solidFill>
                  <a:srgbClr val="11567F"/>
                </a:solidFill>
              </a:defRPr>
            </a:pPr>
            <a:r>
              <a:t>Flexibility &amp; interoperability</a:t>
            </a:r>
          </a:p>
          <a:p>
            <a:pPr defTabSz="1219200">
              <a:lnSpc>
                <a:spcPct val="115000"/>
              </a:lnSpc>
              <a:spcBef>
                <a:spcPts val="500"/>
              </a:spcBef>
              <a:defRPr>
                <a:solidFill>
                  <a:srgbClr val="262626"/>
                </a:solidFill>
              </a:defRPr>
            </a:pPr>
            <a:r>
              <a:t>Work with data on-premises or in open table formats* </a:t>
            </a:r>
            <a:br/>
            <a:r>
              <a:t>to remove lock-in and adapt to new data patterns. </a:t>
            </a:r>
          </a:p>
        </p:txBody>
      </p:sp>
      <p:sp>
        <p:nvSpPr>
          <p:cNvPr id="1547" name="Google Shape;3917;p301"/>
          <p:cNvSpPr txBox="1"/>
          <p:nvPr/>
        </p:nvSpPr>
        <p:spPr>
          <a:xfrm>
            <a:off x="10303733" y="6546994"/>
            <a:ext cx="1888401" cy="379347"/>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r" defTabSz="1219200">
              <a:defRPr sz="1000">
                <a:solidFill>
                  <a:srgbClr val="3B3B3B"/>
                </a:solidFill>
              </a:defRPr>
            </a:lvl1pPr>
          </a:lstStyle>
          <a:p>
            <a:pPr/>
            <a:r>
              <a:t>* in public preview</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Google Shape;21;p22"/>
          <p:cNvSpPr txBox="1"/>
          <p:nvPr>
            <p:ph type="sldNum" sz="quarter" idx="4294967295"/>
          </p:nvPr>
        </p:nvSpPr>
        <p:spPr>
          <a:xfrm>
            <a:off x="51259" y="6382694"/>
            <a:ext cx="348319"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372" name="Google Shape;605;p8"/>
          <p:cNvSpPr/>
          <p:nvPr/>
        </p:nvSpPr>
        <p:spPr>
          <a:xfrm>
            <a:off x="352798" y="352798"/>
            <a:ext cx="4669504" cy="615150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373" name="Google Shape;606;p8"/>
          <p:cNvSpPr/>
          <p:nvPr/>
        </p:nvSpPr>
        <p:spPr>
          <a:xfrm>
            <a:off x="4338399" y="695599"/>
            <a:ext cx="7500902" cy="5466003"/>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374" name="Google Shape;607;p8"/>
          <p:cNvSpPr txBox="1"/>
          <p:nvPr>
            <p:ph type="body" sz="quarter" idx="4294967295"/>
          </p:nvPr>
        </p:nvSpPr>
        <p:spPr>
          <a:xfrm>
            <a:off x="806198" y="695599"/>
            <a:ext cx="3282003" cy="1746301"/>
          </a:xfrm>
          <a:prstGeom prst="rect">
            <a:avLst/>
          </a:prstGeom>
        </p:spPr>
        <p:txBody>
          <a:bodyPr lIns="121899" tIns="121899" rIns="121899" bIns="121899">
            <a:normAutofit fontScale="100000" lnSpcReduction="0"/>
          </a:bodyPr>
          <a:lstStyle>
            <a:lvl1pPr marL="0" indent="0" defTabSz="914400">
              <a:lnSpc>
                <a:spcPct val="100000"/>
              </a:lnSpc>
              <a:buClr>
                <a:srgbClr val="002244"/>
              </a:buClr>
              <a:buSzTx/>
              <a:buFont typeface="Helvetica"/>
              <a:buNone/>
              <a:defRPr b="1" sz="3600">
                <a:solidFill>
                  <a:srgbClr val="FFFFFF"/>
                </a:solidFill>
              </a:defRPr>
            </a:lvl1pPr>
          </a:lstStyle>
          <a:p>
            <a:pPr/>
            <a:r>
              <a:t>Who am I ?</a:t>
            </a:r>
          </a:p>
        </p:txBody>
      </p:sp>
      <p:sp>
        <p:nvSpPr>
          <p:cNvPr id="375" name="Google Shape;607;p8"/>
          <p:cNvSpPr txBox="1"/>
          <p:nvPr/>
        </p:nvSpPr>
        <p:spPr>
          <a:xfrm>
            <a:off x="4705380" y="989965"/>
            <a:ext cx="6879174" cy="4868832"/>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a:defRPr b="1" sz="2600"/>
            </a:pPr>
            <a:r>
              <a:t>Who are you ?</a:t>
            </a:r>
          </a:p>
          <a:p>
            <a:pPr>
              <a:defRPr b="1" sz="2600"/>
            </a:pPr>
          </a:p>
          <a:p>
            <a:pPr>
              <a:defRPr b="1" sz="2600"/>
            </a:pPr>
            <a:r>
              <a:t>What is your Dream job after the master ?</a:t>
            </a:r>
          </a:p>
          <a:p>
            <a:pPr>
              <a:defRPr b="1" sz="2600"/>
            </a:pPr>
          </a:p>
          <a:p>
            <a:pPr>
              <a:defRPr b="1" sz="2600"/>
            </a:pPr>
            <a:r>
              <a:t>Align your aspirations with the skill you will develop during this workshop.</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1" name="Google Shape;6834;p358"/>
          <p:cNvSpPr/>
          <p:nvPr/>
        </p:nvSpPr>
        <p:spPr>
          <a:xfrm>
            <a:off x="1837299" y="1128500"/>
            <a:ext cx="8522450" cy="4192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767" y="2807"/>
                </a:moveTo>
                <a:cubicBezTo>
                  <a:pt x="13767" y="2807"/>
                  <a:pt x="13767" y="2807"/>
                  <a:pt x="13767" y="2807"/>
                </a:cubicBezTo>
                <a:cubicBezTo>
                  <a:pt x="13805" y="2832"/>
                  <a:pt x="13868" y="2849"/>
                  <a:pt x="13918" y="2918"/>
                </a:cubicBezTo>
                <a:cubicBezTo>
                  <a:pt x="13952" y="2960"/>
                  <a:pt x="13998" y="2994"/>
                  <a:pt x="14040" y="2994"/>
                </a:cubicBezTo>
                <a:cubicBezTo>
                  <a:pt x="14040" y="2994"/>
                  <a:pt x="14040" y="2994"/>
                  <a:pt x="14040" y="2994"/>
                </a:cubicBezTo>
                <a:cubicBezTo>
                  <a:pt x="14073" y="2994"/>
                  <a:pt x="14102" y="2969"/>
                  <a:pt x="14128" y="2918"/>
                </a:cubicBezTo>
                <a:cubicBezTo>
                  <a:pt x="14144" y="2875"/>
                  <a:pt x="14149" y="2832"/>
                  <a:pt x="14149" y="2798"/>
                </a:cubicBezTo>
                <a:cubicBezTo>
                  <a:pt x="14149" y="2755"/>
                  <a:pt x="14144" y="2713"/>
                  <a:pt x="14132" y="2687"/>
                </a:cubicBezTo>
                <a:cubicBezTo>
                  <a:pt x="14123" y="2653"/>
                  <a:pt x="14115" y="2627"/>
                  <a:pt x="14094" y="2610"/>
                </a:cubicBezTo>
                <a:cubicBezTo>
                  <a:pt x="14094" y="2610"/>
                  <a:pt x="14094" y="2610"/>
                  <a:pt x="14094" y="2610"/>
                </a:cubicBezTo>
                <a:cubicBezTo>
                  <a:pt x="14094" y="2610"/>
                  <a:pt x="14090" y="2610"/>
                  <a:pt x="14090" y="2602"/>
                </a:cubicBezTo>
                <a:cubicBezTo>
                  <a:pt x="14090" y="2585"/>
                  <a:pt x="14094" y="2551"/>
                  <a:pt x="14128" y="2508"/>
                </a:cubicBezTo>
                <a:cubicBezTo>
                  <a:pt x="14195" y="2423"/>
                  <a:pt x="14266" y="2312"/>
                  <a:pt x="14333" y="2295"/>
                </a:cubicBezTo>
                <a:cubicBezTo>
                  <a:pt x="14371" y="2278"/>
                  <a:pt x="14442" y="2269"/>
                  <a:pt x="14509" y="2269"/>
                </a:cubicBezTo>
                <a:cubicBezTo>
                  <a:pt x="14563" y="2269"/>
                  <a:pt x="14614" y="2278"/>
                  <a:pt x="14635" y="2295"/>
                </a:cubicBezTo>
                <a:cubicBezTo>
                  <a:pt x="14643" y="2295"/>
                  <a:pt x="14651" y="2303"/>
                  <a:pt x="14660" y="2303"/>
                </a:cubicBezTo>
                <a:cubicBezTo>
                  <a:pt x="14702" y="2295"/>
                  <a:pt x="14739" y="2244"/>
                  <a:pt x="14773" y="2192"/>
                </a:cubicBezTo>
                <a:cubicBezTo>
                  <a:pt x="14802" y="2133"/>
                  <a:pt x="14832" y="2064"/>
                  <a:pt x="14844" y="2013"/>
                </a:cubicBezTo>
                <a:cubicBezTo>
                  <a:pt x="14848" y="2005"/>
                  <a:pt x="14853" y="1979"/>
                  <a:pt x="14853" y="1962"/>
                </a:cubicBezTo>
                <a:cubicBezTo>
                  <a:pt x="14853" y="1911"/>
                  <a:pt x="14836" y="1877"/>
                  <a:pt x="14819" y="1860"/>
                </a:cubicBezTo>
                <a:cubicBezTo>
                  <a:pt x="14802" y="1843"/>
                  <a:pt x="14781" y="1834"/>
                  <a:pt x="14765" y="1834"/>
                </a:cubicBezTo>
                <a:cubicBezTo>
                  <a:pt x="14735" y="1834"/>
                  <a:pt x="14706" y="1851"/>
                  <a:pt x="14685" y="1911"/>
                </a:cubicBezTo>
                <a:cubicBezTo>
                  <a:pt x="14685" y="1928"/>
                  <a:pt x="14635" y="1962"/>
                  <a:pt x="14589" y="1954"/>
                </a:cubicBezTo>
                <a:cubicBezTo>
                  <a:pt x="14551" y="1954"/>
                  <a:pt x="14513" y="1945"/>
                  <a:pt x="14509" y="1936"/>
                </a:cubicBezTo>
                <a:cubicBezTo>
                  <a:pt x="14501" y="1928"/>
                  <a:pt x="14492" y="1928"/>
                  <a:pt x="14484" y="1928"/>
                </a:cubicBezTo>
                <a:cubicBezTo>
                  <a:pt x="14446" y="1928"/>
                  <a:pt x="14383" y="1954"/>
                  <a:pt x="14316" y="1979"/>
                </a:cubicBezTo>
                <a:cubicBezTo>
                  <a:pt x="14253" y="2013"/>
                  <a:pt x="14186" y="2039"/>
                  <a:pt x="14169" y="2030"/>
                </a:cubicBezTo>
                <a:cubicBezTo>
                  <a:pt x="14128" y="2039"/>
                  <a:pt x="14102" y="2090"/>
                  <a:pt x="14086" y="2141"/>
                </a:cubicBezTo>
                <a:cubicBezTo>
                  <a:pt x="14065" y="2184"/>
                  <a:pt x="14044" y="2235"/>
                  <a:pt x="14010" y="2269"/>
                </a:cubicBezTo>
                <a:cubicBezTo>
                  <a:pt x="13939" y="2346"/>
                  <a:pt x="13843" y="2457"/>
                  <a:pt x="13805" y="2491"/>
                </a:cubicBezTo>
                <a:cubicBezTo>
                  <a:pt x="13767" y="2534"/>
                  <a:pt x="13742" y="2627"/>
                  <a:pt x="13738" y="2713"/>
                </a:cubicBezTo>
                <a:cubicBezTo>
                  <a:pt x="13738" y="2747"/>
                  <a:pt x="13746" y="2790"/>
                  <a:pt x="13767" y="2807"/>
                </a:cubicBezTo>
                <a:close/>
                <a:moveTo>
                  <a:pt x="4333" y="1817"/>
                </a:moveTo>
                <a:cubicBezTo>
                  <a:pt x="4367" y="1817"/>
                  <a:pt x="4421" y="1791"/>
                  <a:pt x="4447" y="1791"/>
                </a:cubicBezTo>
                <a:cubicBezTo>
                  <a:pt x="4447" y="1791"/>
                  <a:pt x="4447" y="1791"/>
                  <a:pt x="4447" y="1791"/>
                </a:cubicBezTo>
                <a:cubicBezTo>
                  <a:pt x="4447" y="1800"/>
                  <a:pt x="4451" y="1817"/>
                  <a:pt x="4451" y="1834"/>
                </a:cubicBezTo>
                <a:cubicBezTo>
                  <a:pt x="4463" y="1868"/>
                  <a:pt x="4484" y="1885"/>
                  <a:pt x="4509" y="1894"/>
                </a:cubicBezTo>
                <a:cubicBezTo>
                  <a:pt x="4556" y="1911"/>
                  <a:pt x="4576" y="1928"/>
                  <a:pt x="4610" y="1928"/>
                </a:cubicBezTo>
                <a:cubicBezTo>
                  <a:pt x="4610" y="1928"/>
                  <a:pt x="4610" y="1928"/>
                  <a:pt x="4610" y="1928"/>
                </a:cubicBezTo>
                <a:cubicBezTo>
                  <a:pt x="4627" y="1928"/>
                  <a:pt x="4639" y="1911"/>
                  <a:pt x="4644" y="1894"/>
                </a:cubicBezTo>
                <a:cubicBezTo>
                  <a:pt x="4652" y="1868"/>
                  <a:pt x="4652" y="1851"/>
                  <a:pt x="4652" y="1826"/>
                </a:cubicBezTo>
                <a:cubicBezTo>
                  <a:pt x="4652" y="1774"/>
                  <a:pt x="4644" y="1715"/>
                  <a:pt x="4627" y="1664"/>
                </a:cubicBezTo>
                <a:cubicBezTo>
                  <a:pt x="4614" y="1629"/>
                  <a:pt x="4610" y="1604"/>
                  <a:pt x="4593" y="1578"/>
                </a:cubicBezTo>
                <a:cubicBezTo>
                  <a:pt x="4576" y="1561"/>
                  <a:pt x="4564" y="1553"/>
                  <a:pt x="4535" y="1536"/>
                </a:cubicBezTo>
                <a:cubicBezTo>
                  <a:pt x="4488" y="1501"/>
                  <a:pt x="4442" y="1493"/>
                  <a:pt x="4405" y="1493"/>
                </a:cubicBezTo>
                <a:cubicBezTo>
                  <a:pt x="4388" y="1493"/>
                  <a:pt x="4371" y="1493"/>
                  <a:pt x="4359" y="1493"/>
                </a:cubicBezTo>
                <a:cubicBezTo>
                  <a:pt x="4342" y="1501"/>
                  <a:pt x="4317" y="1493"/>
                  <a:pt x="4296" y="1510"/>
                </a:cubicBezTo>
                <a:cubicBezTo>
                  <a:pt x="4266" y="1518"/>
                  <a:pt x="4241" y="1570"/>
                  <a:pt x="4237" y="1638"/>
                </a:cubicBezTo>
                <a:cubicBezTo>
                  <a:pt x="4237" y="1646"/>
                  <a:pt x="4237" y="1655"/>
                  <a:pt x="4237" y="1664"/>
                </a:cubicBezTo>
                <a:cubicBezTo>
                  <a:pt x="4241" y="1766"/>
                  <a:pt x="4287" y="1817"/>
                  <a:pt x="4333" y="1817"/>
                </a:cubicBezTo>
                <a:close/>
                <a:moveTo>
                  <a:pt x="5796" y="4078"/>
                </a:moveTo>
                <a:cubicBezTo>
                  <a:pt x="5788" y="4078"/>
                  <a:pt x="5775" y="4086"/>
                  <a:pt x="5767" y="4095"/>
                </a:cubicBezTo>
                <a:cubicBezTo>
                  <a:pt x="5767" y="4095"/>
                  <a:pt x="5767" y="4095"/>
                  <a:pt x="5767" y="4095"/>
                </a:cubicBezTo>
                <a:cubicBezTo>
                  <a:pt x="5746" y="4103"/>
                  <a:pt x="5725" y="4137"/>
                  <a:pt x="5725" y="4189"/>
                </a:cubicBezTo>
                <a:cubicBezTo>
                  <a:pt x="5729" y="4265"/>
                  <a:pt x="5763" y="4300"/>
                  <a:pt x="5792" y="4308"/>
                </a:cubicBezTo>
                <a:cubicBezTo>
                  <a:pt x="5800" y="4308"/>
                  <a:pt x="5809" y="4300"/>
                  <a:pt x="5817" y="4291"/>
                </a:cubicBezTo>
                <a:cubicBezTo>
                  <a:pt x="5838" y="4274"/>
                  <a:pt x="5855" y="4231"/>
                  <a:pt x="5851" y="4189"/>
                </a:cubicBezTo>
                <a:cubicBezTo>
                  <a:pt x="5851" y="4163"/>
                  <a:pt x="5846" y="4137"/>
                  <a:pt x="5838" y="4112"/>
                </a:cubicBezTo>
                <a:cubicBezTo>
                  <a:pt x="5825" y="4095"/>
                  <a:pt x="5809" y="4078"/>
                  <a:pt x="5796" y="4078"/>
                </a:cubicBezTo>
                <a:close/>
                <a:moveTo>
                  <a:pt x="6617" y="10476"/>
                </a:moveTo>
                <a:cubicBezTo>
                  <a:pt x="6617" y="10476"/>
                  <a:pt x="6617" y="10476"/>
                  <a:pt x="6617" y="10476"/>
                </a:cubicBezTo>
                <a:cubicBezTo>
                  <a:pt x="6617" y="10476"/>
                  <a:pt x="6617" y="10476"/>
                  <a:pt x="6617" y="10476"/>
                </a:cubicBezTo>
                <a:cubicBezTo>
                  <a:pt x="6576" y="10493"/>
                  <a:pt x="6567" y="10570"/>
                  <a:pt x="6567" y="10629"/>
                </a:cubicBezTo>
                <a:cubicBezTo>
                  <a:pt x="6567" y="10664"/>
                  <a:pt x="6567" y="10698"/>
                  <a:pt x="6580" y="10732"/>
                </a:cubicBezTo>
                <a:cubicBezTo>
                  <a:pt x="6588" y="10766"/>
                  <a:pt x="6605" y="10791"/>
                  <a:pt x="6630" y="10791"/>
                </a:cubicBezTo>
                <a:cubicBezTo>
                  <a:pt x="6630" y="10791"/>
                  <a:pt x="6630" y="10791"/>
                  <a:pt x="6630" y="10791"/>
                </a:cubicBezTo>
                <a:cubicBezTo>
                  <a:pt x="6638" y="10791"/>
                  <a:pt x="6643" y="10791"/>
                  <a:pt x="6651" y="10783"/>
                </a:cubicBezTo>
                <a:cubicBezTo>
                  <a:pt x="6685" y="10766"/>
                  <a:pt x="6701" y="10698"/>
                  <a:pt x="6701" y="10646"/>
                </a:cubicBezTo>
                <a:cubicBezTo>
                  <a:pt x="6697" y="10570"/>
                  <a:pt x="6676" y="10476"/>
                  <a:pt x="6630" y="10476"/>
                </a:cubicBezTo>
                <a:cubicBezTo>
                  <a:pt x="6626" y="10476"/>
                  <a:pt x="6622" y="10476"/>
                  <a:pt x="6617" y="10476"/>
                </a:cubicBezTo>
                <a:cubicBezTo>
                  <a:pt x="6617" y="10476"/>
                  <a:pt x="6617" y="10476"/>
                  <a:pt x="6617" y="10476"/>
                </a:cubicBezTo>
                <a:cubicBezTo>
                  <a:pt x="6617" y="10476"/>
                  <a:pt x="6617" y="10476"/>
                  <a:pt x="6617" y="10476"/>
                </a:cubicBezTo>
                <a:close/>
                <a:moveTo>
                  <a:pt x="243" y="5562"/>
                </a:moveTo>
                <a:cubicBezTo>
                  <a:pt x="226" y="5554"/>
                  <a:pt x="172" y="5502"/>
                  <a:pt x="172" y="5502"/>
                </a:cubicBezTo>
                <a:cubicBezTo>
                  <a:pt x="163" y="5494"/>
                  <a:pt x="163" y="5494"/>
                  <a:pt x="163" y="5494"/>
                </a:cubicBezTo>
                <a:cubicBezTo>
                  <a:pt x="147" y="5494"/>
                  <a:pt x="134" y="5494"/>
                  <a:pt x="117" y="5494"/>
                </a:cubicBezTo>
                <a:cubicBezTo>
                  <a:pt x="92" y="5494"/>
                  <a:pt x="71" y="5494"/>
                  <a:pt x="50" y="5511"/>
                </a:cubicBezTo>
                <a:cubicBezTo>
                  <a:pt x="34" y="5519"/>
                  <a:pt x="13" y="5536"/>
                  <a:pt x="0" y="5579"/>
                </a:cubicBezTo>
                <a:cubicBezTo>
                  <a:pt x="0" y="5588"/>
                  <a:pt x="0" y="5605"/>
                  <a:pt x="0" y="5613"/>
                </a:cubicBezTo>
                <a:cubicBezTo>
                  <a:pt x="0" y="5647"/>
                  <a:pt x="8" y="5673"/>
                  <a:pt x="21" y="5690"/>
                </a:cubicBezTo>
                <a:cubicBezTo>
                  <a:pt x="50" y="5724"/>
                  <a:pt x="88" y="5741"/>
                  <a:pt x="126" y="5741"/>
                </a:cubicBezTo>
                <a:cubicBezTo>
                  <a:pt x="151" y="5741"/>
                  <a:pt x="176" y="5733"/>
                  <a:pt x="201" y="5716"/>
                </a:cubicBezTo>
                <a:cubicBezTo>
                  <a:pt x="214" y="5707"/>
                  <a:pt x="226" y="5699"/>
                  <a:pt x="235" y="5690"/>
                </a:cubicBezTo>
                <a:cubicBezTo>
                  <a:pt x="239" y="5682"/>
                  <a:pt x="243" y="5673"/>
                  <a:pt x="247" y="5673"/>
                </a:cubicBezTo>
                <a:cubicBezTo>
                  <a:pt x="251" y="5664"/>
                  <a:pt x="260" y="5656"/>
                  <a:pt x="260" y="5622"/>
                </a:cubicBezTo>
                <a:cubicBezTo>
                  <a:pt x="260" y="5588"/>
                  <a:pt x="247" y="5562"/>
                  <a:pt x="243" y="5562"/>
                </a:cubicBezTo>
                <a:close/>
                <a:moveTo>
                  <a:pt x="6349" y="10305"/>
                </a:moveTo>
                <a:cubicBezTo>
                  <a:pt x="6316" y="10305"/>
                  <a:pt x="6286" y="10322"/>
                  <a:pt x="6265" y="10331"/>
                </a:cubicBezTo>
                <a:cubicBezTo>
                  <a:pt x="6236" y="10348"/>
                  <a:pt x="6211" y="10399"/>
                  <a:pt x="6182" y="10442"/>
                </a:cubicBezTo>
                <a:cubicBezTo>
                  <a:pt x="6156" y="10493"/>
                  <a:pt x="6136" y="10544"/>
                  <a:pt x="6136" y="10544"/>
                </a:cubicBezTo>
                <a:cubicBezTo>
                  <a:pt x="6127" y="10561"/>
                  <a:pt x="6127" y="10578"/>
                  <a:pt x="6127" y="10595"/>
                </a:cubicBezTo>
                <a:cubicBezTo>
                  <a:pt x="6131" y="10621"/>
                  <a:pt x="6140" y="10629"/>
                  <a:pt x="6148" y="10638"/>
                </a:cubicBezTo>
                <a:cubicBezTo>
                  <a:pt x="6148" y="10638"/>
                  <a:pt x="6207" y="10664"/>
                  <a:pt x="6244" y="10664"/>
                </a:cubicBezTo>
                <a:cubicBezTo>
                  <a:pt x="6270" y="10664"/>
                  <a:pt x="6282" y="10698"/>
                  <a:pt x="6320" y="10740"/>
                </a:cubicBezTo>
                <a:cubicBezTo>
                  <a:pt x="6328" y="10757"/>
                  <a:pt x="6341" y="10757"/>
                  <a:pt x="6353" y="10757"/>
                </a:cubicBezTo>
                <a:cubicBezTo>
                  <a:pt x="6374" y="10757"/>
                  <a:pt x="6395" y="10740"/>
                  <a:pt x="6412" y="10723"/>
                </a:cubicBezTo>
                <a:cubicBezTo>
                  <a:pt x="6420" y="10715"/>
                  <a:pt x="6429" y="10706"/>
                  <a:pt x="6437" y="10706"/>
                </a:cubicBezTo>
                <a:cubicBezTo>
                  <a:pt x="6437" y="10706"/>
                  <a:pt x="6437" y="10706"/>
                  <a:pt x="6437" y="10706"/>
                </a:cubicBezTo>
                <a:cubicBezTo>
                  <a:pt x="6441" y="10706"/>
                  <a:pt x="6446" y="10715"/>
                  <a:pt x="6446" y="10723"/>
                </a:cubicBezTo>
                <a:cubicBezTo>
                  <a:pt x="6454" y="10732"/>
                  <a:pt x="6458" y="10757"/>
                  <a:pt x="6479" y="10766"/>
                </a:cubicBezTo>
                <a:cubicBezTo>
                  <a:pt x="6500" y="10766"/>
                  <a:pt x="6513" y="10723"/>
                  <a:pt x="6513" y="10706"/>
                </a:cubicBezTo>
                <a:cubicBezTo>
                  <a:pt x="6517" y="10689"/>
                  <a:pt x="6521" y="10664"/>
                  <a:pt x="6521" y="10638"/>
                </a:cubicBezTo>
                <a:cubicBezTo>
                  <a:pt x="6521" y="10629"/>
                  <a:pt x="6521" y="10621"/>
                  <a:pt x="6521" y="10612"/>
                </a:cubicBezTo>
                <a:cubicBezTo>
                  <a:pt x="6521" y="10425"/>
                  <a:pt x="6441" y="10339"/>
                  <a:pt x="6400" y="10314"/>
                </a:cubicBezTo>
                <a:cubicBezTo>
                  <a:pt x="6383" y="10305"/>
                  <a:pt x="6366" y="10305"/>
                  <a:pt x="6349" y="10305"/>
                </a:cubicBezTo>
                <a:close/>
                <a:moveTo>
                  <a:pt x="566" y="5221"/>
                </a:moveTo>
                <a:cubicBezTo>
                  <a:pt x="566" y="5221"/>
                  <a:pt x="566" y="5221"/>
                  <a:pt x="566" y="5221"/>
                </a:cubicBezTo>
                <a:cubicBezTo>
                  <a:pt x="557" y="5221"/>
                  <a:pt x="553" y="5212"/>
                  <a:pt x="545" y="5212"/>
                </a:cubicBezTo>
                <a:cubicBezTo>
                  <a:pt x="524" y="5212"/>
                  <a:pt x="507" y="5246"/>
                  <a:pt x="503" y="5272"/>
                </a:cubicBezTo>
                <a:cubicBezTo>
                  <a:pt x="495" y="5306"/>
                  <a:pt x="490" y="5349"/>
                  <a:pt x="486" y="5374"/>
                </a:cubicBezTo>
                <a:cubicBezTo>
                  <a:pt x="482" y="5400"/>
                  <a:pt x="478" y="5409"/>
                  <a:pt x="474" y="5409"/>
                </a:cubicBezTo>
                <a:cubicBezTo>
                  <a:pt x="453" y="5417"/>
                  <a:pt x="427" y="5434"/>
                  <a:pt x="411" y="5460"/>
                </a:cubicBezTo>
                <a:cubicBezTo>
                  <a:pt x="402" y="5468"/>
                  <a:pt x="394" y="5477"/>
                  <a:pt x="386" y="5485"/>
                </a:cubicBezTo>
                <a:cubicBezTo>
                  <a:pt x="377" y="5502"/>
                  <a:pt x="369" y="5519"/>
                  <a:pt x="369" y="5554"/>
                </a:cubicBezTo>
                <a:cubicBezTo>
                  <a:pt x="365" y="5579"/>
                  <a:pt x="373" y="5596"/>
                  <a:pt x="381" y="5605"/>
                </a:cubicBezTo>
                <a:cubicBezTo>
                  <a:pt x="386" y="5622"/>
                  <a:pt x="394" y="5622"/>
                  <a:pt x="398" y="5630"/>
                </a:cubicBezTo>
                <a:cubicBezTo>
                  <a:pt x="415" y="5639"/>
                  <a:pt x="427" y="5639"/>
                  <a:pt x="440" y="5639"/>
                </a:cubicBezTo>
                <a:cubicBezTo>
                  <a:pt x="465" y="5639"/>
                  <a:pt x="495" y="5630"/>
                  <a:pt x="515" y="5622"/>
                </a:cubicBezTo>
                <a:cubicBezTo>
                  <a:pt x="541" y="5605"/>
                  <a:pt x="557" y="5605"/>
                  <a:pt x="574" y="5554"/>
                </a:cubicBezTo>
                <a:cubicBezTo>
                  <a:pt x="583" y="5528"/>
                  <a:pt x="583" y="5502"/>
                  <a:pt x="587" y="5460"/>
                </a:cubicBezTo>
                <a:cubicBezTo>
                  <a:pt x="591" y="5426"/>
                  <a:pt x="591" y="5383"/>
                  <a:pt x="591" y="5349"/>
                </a:cubicBezTo>
                <a:cubicBezTo>
                  <a:pt x="591" y="5323"/>
                  <a:pt x="591" y="5306"/>
                  <a:pt x="591" y="5289"/>
                </a:cubicBezTo>
                <a:cubicBezTo>
                  <a:pt x="587" y="5272"/>
                  <a:pt x="587" y="5246"/>
                  <a:pt x="566" y="5221"/>
                </a:cubicBezTo>
                <a:close/>
                <a:moveTo>
                  <a:pt x="8466" y="13982"/>
                </a:moveTo>
                <a:cubicBezTo>
                  <a:pt x="8466" y="13982"/>
                  <a:pt x="8466" y="13982"/>
                  <a:pt x="8466" y="13982"/>
                </a:cubicBezTo>
                <a:cubicBezTo>
                  <a:pt x="8420" y="13939"/>
                  <a:pt x="8353" y="13922"/>
                  <a:pt x="8332" y="13854"/>
                </a:cubicBezTo>
                <a:cubicBezTo>
                  <a:pt x="8315" y="13794"/>
                  <a:pt x="8285" y="13752"/>
                  <a:pt x="8256" y="13709"/>
                </a:cubicBezTo>
                <a:cubicBezTo>
                  <a:pt x="8231" y="13675"/>
                  <a:pt x="8202" y="13649"/>
                  <a:pt x="8172" y="13649"/>
                </a:cubicBezTo>
                <a:cubicBezTo>
                  <a:pt x="8164" y="13649"/>
                  <a:pt x="8156" y="13649"/>
                  <a:pt x="8151" y="13658"/>
                </a:cubicBezTo>
                <a:cubicBezTo>
                  <a:pt x="8135" y="13666"/>
                  <a:pt x="8118" y="13675"/>
                  <a:pt x="8097" y="13675"/>
                </a:cubicBezTo>
                <a:cubicBezTo>
                  <a:pt x="8080" y="13675"/>
                  <a:pt x="8068" y="13666"/>
                  <a:pt x="8051" y="13649"/>
                </a:cubicBezTo>
                <a:cubicBezTo>
                  <a:pt x="8009" y="13581"/>
                  <a:pt x="7942" y="13504"/>
                  <a:pt x="7921" y="13462"/>
                </a:cubicBezTo>
                <a:cubicBezTo>
                  <a:pt x="7883" y="13402"/>
                  <a:pt x="7820" y="13368"/>
                  <a:pt x="7778" y="13359"/>
                </a:cubicBezTo>
                <a:cubicBezTo>
                  <a:pt x="7774" y="13359"/>
                  <a:pt x="7774" y="13359"/>
                  <a:pt x="7753" y="13351"/>
                </a:cubicBezTo>
                <a:cubicBezTo>
                  <a:pt x="7745" y="13351"/>
                  <a:pt x="7732" y="13359"/>
                  <a:pt x="7728" y="13376"/>
                </a:cubicBezTo>
                <a:cubicBezTo>
                  <a:pt x="7724" y="13334"/>
                  <a:pt x="7715" y="13308"/>
                  <a:pt x="7703" y="13282"/>
                </a:cubicBezTo>
                <a:cubicBezTo>
                  <a:pt x="7686" y="13257"/>
                  <a:pt x="7669" y="13240"/>
                  <a:pt x="7648" y="13240"/>
                </a:cubicBezTo>
                <a:cubicBezTo>
                  <a:pt x="7648" y="13240"/>
                  <a:pt x="7644" y="13240"/>
                  <a:pt x="7644" y="13240"/>
                </a:cubicBezTo>
                <a:cubicBezTo>
                  <a:pt x="7653" y="13214"/>
                  <a:pt x="7665" y="13197"/>
                  <a:pt x="7669" y="13155"/>
                </a:cubicBezTo>
                <a:cubicBezTo>
                  <a:pt x="7669" y="13120"/>
                  <a:pt x="7665" y="13069"/>
                  <a:pt x="7657" y="13018"/>
                </a:cubicBezTo>
                <a:cubicBezTo>
                  <a:pt x="7648" y="12975"/>
                  <a:pt x="7627" y="12916"/>
                  <a:pt x="7590" y="12907"/>
                </a:cubicBezTo>
                <a:cubicBezTo>
                  <a:pt x="7590" y="12907"/>
                  <a:pt x="7590" y="12907"/>
                  <a:pt x="7586" y="12907"/>
                </a:cubicBezTo>
                <a:cubicBezTo>
                  <a:pt x="7586" y="12907"/>
                  <a:pt x="7586" y="12907"/>
                  <a:pt x="7586" y="12907"/>
                </a:cubicBezTo>
                <a:cubicBezTo>
                  <a:pt x="7577" y="12890"/>
                  <a:pt x="7565" y="12771"/>
                  <a:pt x="7519" y="12643"/>
                </a:cubicBezTo>
                <a:cubicBezTo>
                  <a:pt x="7460" y="12489"/>
                  <a:pt x="7389" y="12378"/>
                  <a:pt x="7313" y="12378"/>
                </a:cubicBezTo>
                <a:cubicBezTo>
                  <a:pt x="7309" y="12378"/>
                  <a:pt x="7296" y="12378"/>
                  <a:pt x="7292" y="12387"/>
                </a:cubicBezTo>
                <a:cubicBezTo>
                  <a:pt x="7263" y="12395"/>
                  <a:pt x="7238" y="12404"/>
                  <a:pt x="7225" y="12404"/>
                </a:cubicBezTo>
                <a:cubicBezTo>
                  <a:pt x="7204" y="12404"/>
                  <a:pt x="7196" y="12404"/>
                  <a:pt x="7183" y="12344"/>
                </a:cubicBezTo>
                <a:cubicBezTo>
                  <a:pt x="7146" y="12191"/>
                  <a:pt x="7104" y="12148"/>
                  <a:pt x="7091" y="12097"/>
                </a:cubicBezTo>
                <a:cubicBezTo>
                  <a:pt x="7078" y="12054"/>
                  <a:pt x="7053" y="12037"/>
                  <a:pt x="7037" y="12037"/>
                </a:cubicBezTo>
                <a:cubicBezTo>
                  <a:pt x="7020" y="12037"/>
                  <a:pt x="7007" y="12045"/>
                  <a:pt x="6999" y="12045"/>
                </a:cubicBezTo>
                <a:cubicBezTo>
                  <a:pt x="6986" y="12011"/>
                  <a:pt x="6986" y="12011"/>
                  <a:pt x="6986" y="12011"/>
                </a:cubicBezTo>
                <a:cubicBezTo>
                  <a:pt x="6982" y="11994"/>
                  <a:pt x="6969" y="11994"/>
                  <a:pt x="6961" y="11994"/>
                </a:cubicBezTo>
                <a:cubicBezTo>
                  <a:pt x="6990" y="11900"/>
                  <a:pt x="7003" y="11764"/>
                  <a:pt x="7003" y="11696"/>
                </a:cubicBezTo>
                <a:cubicBezTo>
                  <a:pt x="7003" y="11679"/>
                  <a:pt x="7003" y="11670"/>
                  <a:pt x="7003" y="11653"/>
                </a:cubicBezTo>
                <a:cubicBezTo>
                  <a:pt x="7003" y="11645"/>
                  <a:pt x="6999" y="11636"/>
                  <a:pt x="6995" y="11627"/>
                </a:cubicBezTo>
                <a:cubicBezTo>
                  <a:pt x="6990" y="11619"/>
                  <a:pt x="6982" y="11602"/>
                  <a:pt x="6974" y="11602"/>
                </a:cubicBezTo>
                <a:cubicBezTo>
                  <a:pt x="6969" y="11602"/>
                  <a:pt x="6961" y="11610"/>
                  <a:pt x="6957" y="11610"/>
                </a:cubicBezTo>
                <a:cubicBezTo>
                  <a:pt x="6957" y="11610"/>
                  <a:pt x="6957" y="11610"/>
                  <a:pt x="6957" y="11610"/>
                </a:cubicBezTo>
                <a:cubicBezTo>
                  <a:pt x="6944" y="11627"/>
                  <a:pt x="6940" y="11645"/>
                  <a:pt x="6936" y="11670"/>
                </a:cubicBezTo>
                <a:cubicBezTo>
                  <a:pt x="6928" y="11696"/>
                  <a:pt x="6919" y="11730"/>
                  <a:pt x="6911" y="11755"/>
                </a:cubicBezTo>
                <a:cubicBezTo>
                  <a:pt x="6911" y="11764"/>
                  <a:pt x="6907" y="11764"/>
                  <a:pt x="6907" y="11773"/>
                </a:cubicBezTo>
                <a:cubicBezTo>
                  <a:pt x="6902" y="11747"/>
                  <a:pt x="6890" y="11713"/>
                  <a:pt x="6865" y="11679"/>
                </a:cubicBezTo>
                <a:cubicBezTo>
                  <a:pt x="6840" y="11645"/>
                  <a:pt x="6814" y="11636"/>
                  <a:pt x="6793" y="11636"/>
                </a:cubicBezTo>
                <a:cubicBezTo>
                  <a:pt x="6768" y="11636"/>
                  <a:pt x="6743" y="11645"/>
                  <a:pt x="6726" y="11670"/>
                </a:cubicBezTo>
                <a:cubicBezTo>
                  <a:pt x="6705" y="11687"/>
                  <a:pt x="6689" y="11713"/>
                  <a:pt x="6689" y="11773"/>
                </a:cubicBezTo>
                <a:cubicBezTo>
                  <a:pt x="6689" y="11773"/>
                  <a:pt x="6689" y="11773"/>
                  <a:pt x="6689" y="11773"/>
                </a:cubicBezTo>
                <a:cubicBezTo>
                  <a:pt x="6685" y="11764"/>
                  <a:pt x="6685" y="11764"/>
                  <a:pt x="6685" y="11755"/>
                </a:cubicBezTo>
                <a:cubicBezTo>
                  <a:pt x="6668" y="11679"/>
                  <a:pt x="6630" y="11653"/>
                  <a:pt x="6597" y="11653"/>
                </a:cubicBezTo>
                <a:cubicBezTo>
                  <a:pt x="6571" y="11653"/>
                  <a:pt x="6546" y="11670"/>
                  <a:pt x="6521" y="11704"/>
                </a:cubicBezTo>
                <a:cubicBezTo>
                  <a:pt x="6517" y="11687"/>
                  <a:pt x="6513" y="11662"/>
                  <a:pt x="6504" y="11636"/>
                </a:cubicBezTo>
                <a:cubicBezTo>
                  <a:pt x="6500" y="11610"/>
                  <a:pt x="6496" y="11585"/>
                  <a:pt x="6488" y="11568"/>
                </a:cubicBezTo>
                <a:cubicBezTo>
                  <a:pt x="6483" y="11551"/>
                  <a:pt x="6475" y="11525"/>
                  <a:pt x="6454" y="11517"/>
                </a:cubicBezTo>
                <a:cubicBezTo>
                  <a:pt x="6408" y="11525"/>
                  <a:pt x="6358" y="11593"/>
                  <a:pt x="6324" y="11721"/>
                </a:cubicBezTo>
                <a:cubicBezTo>
                  <a:pt x="6324" y="11738"/>
                  <a:pt x="6320" y="11747"/>
                  <a:pt x="6320" y="11764"/>
                </a:cubicBezTo>
                <a:cubicBezTo>
                  <a:pt x="6320" y="11738"/>
                  <a:pt x="6320" y="11730"/>
                  <a:pt x="6320" y="11721"/>
                </a:cubicBezTo>
                <a:cubicBezTo>
                  <a:pt x="6320" y="11704"/>
                  <a:pt x="6328" y="11670"/>
                  <a:pt x="6337" y="11636"/>
                </a:cubicBezTo>
                <a:cubicBezTo>
                  <a:pt x="6345" y="11602"/>
                  <a:pt x="6353" y="11568"/>
                  <a:pt x="6353" y="11525"/>
                </a:cubicBezTo>
                <a:cubicBezTo>
                  <a:pt x="6358" y="11491"/>
                  <a:pt x="6341" y="11440"/>
                  <a:pt x="6320" y="11431"/>
                </a:cubicBezTo>
                <a:cubicBezTo>
                  <a:pt x="6316" y="11431"/>
                  <a:pt x="6307" y="11431"/>
                  <a:pt x="6303" y="11431"/>
                </a:cubicBezTo>
                <a:cubicBezTo>
                  <a:pt x="6270" y="11431"/>
                  <a:pt x="6244" y="11474"/>
                  <a:pt x="6219" y="11508"/>
                </a:cubicBezTo>
                <a:cubicBezTo>
                  <a:pt x="6211" y="11525"/>
                  <a:pt x="6198" y="11542"/>
                  <a:pt x="6190" y="11551"/>
                </a:cubicBezTo>
                <a:cubicBezTo>
                  <a:pt x="6186" y="11559"/>
                  <a:pt x="6182" y="11559"/>
                  <a:pt x="6182" y="11568"/>
                </a:cubicBezTo>
                <a:cubicBezTo>
                  <a:pt x="6182" y="11568"/>
                  <a:pt x="6177" y="11568"/>
                  <a:pt x="6177" y="11568"/>
                </a:cubicBezTo>
                <a:cubicBezTo>
                  <a:pt x="6177" y="11568"/>
                  <a:pt x="6177" y="11568"/>
                  <a:pt x="6177" y="11568"/>
                </a:cubicBezTo>
                <a:cubicBezTo>
                  <a:pt x="6140" y="11593"/>
                  <a:pt x="6089" y="11687"/>
                  <a:pt x="6052" y="11798"/>
                </a:cubicBezTo>
                <a:cubicBezTo>
                  <a:pt x="6022" y="11900"/>
                  <a:pt x="6006" y="11952"/>
                  <a:pt x="5985" y="11977"/>
                </a:cubicBezTo>
                <a:cubicBezTo>
                  <a:pt x="5980" y="11986"/>
                  <a:pt x="5976" y="11986"/>
                  <a:pt x="5972" y="11986"/>
                </a:cubicBezTo>
                <a:cubicBezTo>
                  <a:pt x="5968" y="11986"/>
                  <a:pt x="5964" y="11986"/>
                  <a:pt x="5959" y="11986"/>
                </a:cubicBezTo>
                <a:cubicBezTo>
                  <a:pt x="5959" y="11977"/>
                  <a:pt x="5959" y="11977"/>
                  <a:pt x="5959" y="11977"/>
                </a:cubicBezTo>
                <a:cubicBezTo>
                  <a:pt x="5959" y="11943"/>
                  <a:pt x="5951" y="11926"/>
                  <a:pt x="5943" y="11909"/>
                </a:cubicBezTo>
                <a:cubicBezTo>
                  <a:pt x="5918" y="11858"/>
                  <a:pt x="5880" y="11798"/>
                  <a:pt x="5842" y="11798"/>
                </a:cubicBezTo>
                <a:cubicBezTo>
                  <a:pt x="5830" y="11798"/>
                  <a:pt x="5817" y="11807"/>
                  <a:pt x="5809" y="11832"/>
                </a:cubicBezTo>
                <a:cubicBezTo>
                  <a:pt x="5800" y="11858"/>
                  <a:pt x="5758" y="11900"/>
                  <a:pt x="5708" y="11952"/>
                </a:cubicBezTo>
                <a:cubicBezTo>
                  <a:pt x="5704" y="11952"/>
                  <a:pt x="5700" y="11960"/>
                  <a:pt x="5700" y="11960"/>
                </a:cubicBezTo>
                <a:cubicBezTo>
                  <a:pt x="5683" y="11960"/>
                  <a:pt x="5654" y="11892"/>
                  <a:pt x="5649" y="11866"/>
                </a:cubicBezTo>
                <a:cubicBezTo>
                  <a:pt x="5633" y="11790"/>
                  <a:pt x="5620" y="11815"/>
                  <a:pt x="5616" y="11653"/>
                </a:cubicBezTo>
                <a:cubicBezTo>
                  <a:pt x="5616" y="11636"/>
                  <a:pt x="5616" y="11619"/>
                  <a:pt x="5616" y="11593"/>
                </a:cubicBezTo>
                <a:cubicBezTo>
                  <a:pt x="5616" y="11457"/>
                  <a:pt x="5628" y="11320"/>
                  <a:pt x="5641" y="11235"/>
                </a:cubicBezTo>
                <a:cubicBezTo>
                  <a:pt x="5641" y="11227"/>
                  <a:pt x="5641" y="11209"/>
                  <a:pt x="5641" y="11201"/>
                </a:cubicBezTo>
                <a:cubicBezTo>
                  <a:pt x="5641" y="11116"/>
                  <a:pt x="5620" y="11047"/>
                  <a:pt x="5591" y="10988"/>
                </a:cubicBezTo>
                <a:cubicBezTo>
                  <a:pt x="5566" y="10936"/>
                  <a:pt x="5540" y="10885"/>
                  <a:pt x="5503" y="10877"/>
                </a:cubicBezTo>
                <a:cubicBezTo>
                  <a:pt x="5503" y="10877"/>
                  <a:pt x="5498" y="10877"/>
                  <a:pt x="5494" y="10877"/>
                </a:cubicBezTo>
                <a:cubicBezTo>
                  <a:pt x="5469" y="10885"/>
                  <a:pt x="5452" y="10919"/>
                  <a:pt x="5436" y="10936"/>
                </a:cubicBezTo>
                <a:cubicBezTo>
                  <a:pt x="5419" y="10954"/>
                  <a:pt x="5406" y="10971"/>
                  <a:pt x="5398" y="10971"/>
                </a:cubicBezTo>
                <a:cubicBezTo>
                  <a:pt x="5398" y="10971"/>
                  <a:pt x="5398" y="10971"/>
                  <a:pt x="5398" y="10962"/>
                </a:cubicBezTo>
                <a:cubicBezTo>
                  <a:pt x="5381" y="10962"/>
                  <a:pt x="5385" y="10962"/>
                  <a:pt x="5373" y="10945"/>
                </a:cubicBezTo>
                <a:cubicBezTo>
                  <a:pt x="5364" y="10936"/>
                  <a:pt x="5352" y="10928"/>
                  <a:pt x="5331" y="10928"/>
                </a:cubicBezTo>
                <a:cubicBezTo>
                  <a:pt x="5335" y="10911"/>
                  <a:pt x="5339" y="10885"/>
                  <a:pt x="5343" y="10860"/>
                </a:cubicBezTo>
                <a:cubicBezTo>
                  <a:pt x="5343" y="10834"/>
                  <a:pt x="5343" y="10809"/>
                  <a:pt x="5343" y="10783"/>
                </a:cubicBezTo>
                <a:cubicBezTo>
                  <a:pt x="5343" y="10749"/>
                  <a:pt x="5343" y="10706"/>
                  <a:pt x="5343" y="10672"/>
                </a:cubicBezTo>
                <a:cubicBezTo>
                  <a:pt x="5343" y="10604"/>
                  <a:pt x="5348" y="10561"/>
                  <a:pt x="5369" y="10527"/>
                </a:cubicBezTo>
                <a:cubicBezTo>
                  <a:pt x="5402" y="10459"/>
                  <a:pt x="5415" y="10373"/>
                  <a:pt x="5415" y="10297"/>
                </a:cubicBezTo>
                <a:cubicBezTo>
                  <a:pt x="5415" y="10245"/>
                  <a:pt x="5410" y="10203"/>
                  <a:pt x="5402" y="10160"/>
                </a:cubicBezTo>
                <a:cubicBezTo>
                  <a:pt x="5394" y="10126"/>
                  <a:pt x="5381" y="10083"/>
                  <a:pt x="5356" y="10075"/>
                </a:cubicBezTo>
                <a:cubicBezTo>
                  <a:pt x="5352" y="10075"/>
                  <a:pt x="5343" y="10075"/>
                  <a:pt x="5339" y="10075"/>
                </a:cubicBezTo>
                <a:cubicBezTo>
                  <a:pt x="5297" y="10075"/>
                  <a:pt x="5251" y="10100"/>
                  <a:pt x="5218" y="10100"/>
                </a:cubicBezTo>
                <a:cubicBezTo>
                  <a:pt x="5214" y="10100"/>
                  <a:pt x="5209" y="10100"/>
                  <a:pt x="5205" y="10100"/>
                </a:cubicBezTo>
                <a:cubicBezTo>
                  <a:pt x="5201" y="10100"/>
                  <a:pt x="5197" y="10100"/>
                  <a:pt x="5193" y="10100"/>
                </a:cubicBezTo>
                <a:cubicBezTo>
                  <a:pt x="5142" y="10100"/>
                  <a:pt x="5105" y="10194"/>
                  <a:pt x="5105" y="10305"/>
                </a:cubicBezTo>
                <a:cubicBezTo>
                  <a:pt x="5105" y="10322"/>
                  <a:pt x="5105" y="10348"/>
                  <a:pt x="5109" y="10373"/>
                </a:cubicBezTo>
                <a:cubicBezTo>
                  <a:pt x="5109" y="10382"/>
                  <a:pt x="5113" y="10399"/>
                  <a:pt x="5113" y="10408"/>
                </a:cubicBezTo>
                <a:cubicBezTo>
                  <a:pt x="5113" y="10433"/>
                  <a:pt x="5109" y="10450"/>
                  <a:pt x="5100" y="10467"/>
                </a:cubicBezTo>
                <a:cubicBezTo>
                  <a:pt x="5100" y="10467"/>
                  <a:pt x="5100" y="10467"/>
                  <a:pt x="5096" y="10476"/>
                </a:cubicBezTo>
                <a:cubicBezTo>
                  <a:pt x="5092" y="10467"/>
                  <a:pt x="5075" y="10442"/>
                  <a:pt x="5058" y="10442"/>
                </a:cubicBezTo>
                <a:cubicBezTo>
                  <a:pt x="5033" y="10442"/>
                  <a:pt x="5008" y="10467"/>
                  <a:pt x="4983" y="10518"/>
                </a:cubicBezTo>
                <a:cubicBezTo>
                  <a:pt x="4962" y="10553"/>
                  <a:pt x="4949" y="10561"/>
                  <a:pt x="4945" y="10561"/>
                </a:cubicBezTo>
                <a:cubicBezTo>
                  <a:pt x="4941" y="10561"/>
                  <a:pt x="4920" y="10536"/>
                  <a:pt x="4887" y="10467"/>
                </a:cubicBezTo>
                <a:cubicBezTo>
                  <a:pt x="4828" y="10356"/>
                  <a:pt x="4773" y="10245"/>
                  <a:pt x="4765" y="10100"/>
                </a:cubicBezTo>
                <a:cubicBezTo>
                  <a:pt x="4761" y="10015"/>
                  <a:pt x="4757" y="9930"/>
                  <a:pt x="4757" y="9853"/>
                </a:cubicBezTo>
                <a:cubicBezTo>
                  <a:pt x="4757" y="9776"/>
                  <a:pt x="4761" y="9717"/>
                  <a:pt x="4769" y="9674"/>
                </a:cubicBezTo>
                <a:cubicBezTo>
                  <a:pt x="4782" y="9623"/>
                  <a:pt x="4786" y="9555"/>
                  <a:pt x="4786" y="9495"/>
                </a:cubicBezTo>
                <a:cubicBezTo>
                  <a:pt x="4786" y="9452"/>
                  <a:pt x="4782" y="9418"/>
                  <a:pt x="4778" y="9384"/>
                </a:cubicBezTo>
                <a:cubicBezTo>
                  <a:pt x="4773" y="9358"/>
                  <a:pt x="4769" y="9341"/>
                  <a:pt x="4757" y="9316"/>
                </a:cubicBezTo>
                <a:cubicBezTo>
                  <a:pt x="4757" y="9316"/>
                  <a:pt x="4757" y="9316"/>
                  <a:pt x="4757" y="9316"/>
                </a:cubicBezTo>
                <a:cubicBezTo>
                  <a:pt x="4769" y="9282"/>
                  <a:pt x="4803" y="9239"/>
                  <a:pt x="4815" y="9230"/>
                </a:cubicBezTo>
                <a:cubicBezTo>
                  <a:pt x="4861" y="9188"/>
                  <a:pt x="4916" y="9085"/>
                  <a:pt x="4933" y="9017"/>
                </a:cubicBezTo>
                <a:cubicBezTo>
                  <a:pt x="4937" y="9009"/>
                  <a:pt x="4954" y="9000"/>
                  <a:pt x="4975" y="9009"/>
                </a:cubicBezTo>
                <a:cubicBezTo>
                  <a:pt x="4987" y="9009"/>
                  <a:pt x="5008" y="9009"/>
                  <a:pt x="5025" y="9009"/>
                </a:cubicBezTo>
                <a:cubicBezTo>
                  <a:pt x="5084" y="9009"/>
                  <a:pt x="5079" y="9000"/>
                  <a:pt x="5134" y="9077"/>
                </a:cubicBezTo>
                <a:cubicBezTo>
                  <a:pt x="5151" y="9094"/>
                  <a:pt x="5167" y="9102"/>
                  <a:pt x="5184" y="9102"/>
                </a:cubicBezTo>
                <a:cubicBezTo>
                  <a:pt x="5209" y="9111"/>
                  <a:pt x="5230" y="9068"/>
                  <a:pt x="5234" y="9034"/>
                </a:cubicBezTo>
                <a:cubicBezTo>
                  <a:pt x="5243" y="9000"/>
                  <a:pt x="5243" y="8974"/>
                  <a:pt x="5243" y="8949"/>
                </a:cubicBezTo>
                <a:cubicBezTo>
                  <a:pt x="5247" y="8949"/>
                  <a:pt x="5247" y="8906"/>
                  <a:pt x="5285" y="8906"/>
                </a:cubicBezTo>
                <a:cubicBezTo>
                  <a:pt x="5289" y="8906"/>
                  <a:pt x="5293" y="8906"/>
                  <a:pt x="5297" y="8906"/>
                </a:cubicBezTo>
                <a:cubicBezTo>
                  <a:pt x="5306" y="8906"/>
                  <a:pt x="5310" y="8906"/>
                  <a:pt x="5318" y="8906"/>
                </a:cubicBezTo>
                <a:cubicBezTo>
                  <a:pt x="5364" y="8906"/>
                  <a:pt x="5419" y="8881"/>
                  <a:pt x="5444" y="8881"/>
                </a:cubicBezTo>
                <a:cubicBezTo>
                  <a:pt x="5444" y="8881"/>
                  <a:pt x="5444" y="8881"/>
                  <a:pt x="5448" y="8881"/>
                </a:cubicBezTo>
                <a:cubicBezTo>
                  <a:pt x="5452" y="8898"/>
                  <a:pt x="5461" y="8923"/>
                  <a:pt x="5469" y="8957"/>
                </a:cubicBezTo>
                <a:cubicBezTo>
                  <a:pt x="5482" y="8991"/>
                  <a:pt x="5494" y="9034"/>
                  <a:pt x="5528" y="9043"/>
                </a:cubicBezTo>
                <a:cubicBezTo>
                  <a:pt x="5540" y="9043"/>
                  <a:pt x="5549" y="9034"/>
                  <a:pt x="5557" y="9017"/>
                </a:cubicBezTo>
                <a:cubicBezTo>
                  <a:pt x="5561" y="9017"/>
                  <a:pt x="5566" y="9009"/>
                  <a:pt x="5566" y="9009"/>
                </a:cubicBezTo>
                <a:cubicBezTo>
                  <a:pt x="5574" y="9077"/>
                  <a:pt x="5582" y="9171"/>
                  <a:pt x="5595" y="9256"/>
                </a:cubicBezTo>
                <a:cubicBezTo>
                  <a:pt x="5612" y="9341"/>
                  <a:pt x="5628" y="9418"/>
                  <a:pt x="5666" y="9452"/>
                </a:cubicBezTo>
                <a:cubicBezTo>
                  <a:pt x="5675" y="9461"/>
                  <a:pt x="5679" y="9478"/>
                  <a:pt x="5683" y="9529"/>
                </a:cubicBezTo>
                <a:cubicBezTo>
                  <a:pt x="5687" y="9546"/>
                  <a:pt x="5687" y="9572"/>
                  <a:pt x="5695" y="9597"/>
                </a:cubicBezTo>
                <a:cubicBezTo>
                  <a:pt x="5704" y="9631"/>
                  <a:pt x="5721" y="9657"/>
                  <a:pt x="5737" y="9657"/>
                </a:cubicBezTo>
                <a:cubicBezTo>
                  <a:pt x="5742" y="9657"/>
                  <a:pt x="5742" y="9657"/>
                  <a:pt x="5746" y="9657"/>
                </a:cubicBezTo>
                <a:cubicBezTo>
                  <a:pt x="5763" y="9657"/>
                  <a:pt x="5779" y="9640"/>
                  <a:pt x="5788" y="9614"/>
                </a:cubicBezTo>
                <a:cubicBezTo>
                  <a:pt x="5817" y="9546"/>
                  <a:pt x="5825" y="9444"/>
                  <a:pt x="5825" y="9358"/>
                </a:cubicBezTo>
                <a:cubicBezTo>
                  <a:pt x="5825" y="9324"/>
                  <a:pt x="5825" y="9290"/>
                  <a:pt x="5817" y="9256"/>
                </a:cubicBezTo>
                <a:cubicBezTo>
                  <a:pt x="5813" y="9222"/>
                  <a:pt x="5800" y="9128"/>
                  <a:pt x="5788" y="9043"/>
                </a:cubicBezTo>
                <a:cubicBezTo>
                  <a:pt x="5775" y="8957"/>
                  <a:pt x="5763" y="8881"/>
                  <a:pt x="5742" y="8829"/>
                </a:cubicBezTo>
                <a:cubicBezTo>
                  <a:pt x="5737" y="8821"/>
                  <a:pt x="5733" y="8787"/>
                  <a:pt x="5733" y="8753"/>
                </a:cubicBezTo>
                <a:cubicBezTo>
                  <a:pt x="5733" y="8701"/>
                  <a:pt x="5742" y="8650"/>
                  <a:pt x="5758" y="8633"/>
                </a:cubicBezTo>
                <a:cubicBezTo>
                  <a:pt x="5792" y="8608"/>
                  <a:pt x="5834" y="8531"/>
                  <a:pt x="5876" y="8445"/>
                </a:cubicBezTo>
                <a:cubicBezTo>
                  <a:pt x="5918" y="8369"/>
                  <a:pt x="5959" y="8292"/>
                  <a:pt x="5976" y="8249"/>
                </a:cubicBezTo>
                <a:cubicBezTo>
                  <a:pt x="5989" y="8224"/>
                  <a:pt x="6014" y="8198"/>
                  <a:pt x="6039" y="8164"/>
                </a:cubicBezTo>
                <a:cubicBezTo>
                  <a:pt x="6064" y="8130"/>
                  <a:pt x="6094" y="8087"/>
                  <a:pt x="6094" y="8010"/>
                </a:cubicBezTo>
                <a:cubicBezTo>
                  <a:pt x="6094" y="7985"/>
                  <a:pt x="6089" y="7959"/>
                  <a:pt x="6085" y="7942"/>
                </a:cubicBezTo>
                <a:cubicBezTo>
                  <a:pt x="6060" y="7865"/>
                  <a:pt x="6052" y="7823"/>
                  <a:pt x="6047" y="7780"/>
                </a:cubicBezTo>
                <a:cubicBezTo>
                  <a:pt x="6056" y="7797"/>
                  <a:pt x="6068" y="7806"/>
                  <a:pt x="6077" y="7797"/>
                </a:cubicBezTo>
                <a:cubicBezTo>
                  <a:pt x="6102" y="7797"/>
                  <a:pt x="6115" y="7772"/>
                  <a:pt x="6131" y="7737"/>
                </a:cubicBezTo>
                <a:cubicBezTo>
                  <a:pt x="6144" y="7703"/>
                  <a:pt x="6156" y="7669"/>
                  <a:pt x="6156" y="7618"/>
                </a:cubicBezTo>
                <a:cubicBezTo>
                  <a:pt x="6156" y="7601"/>
                  <a:pt x="6156" y="7584"/>
                  <a:pt x="6152" y="7575"/>
                </a:cubicBezTo>
                <a:cubicBezTo>
                  <a:pt x="6148" y="7558"/>
                  <a:pt x="6148" y="7541"/>
                  <a:pt x="6148" y="7524"/>
                </a:cubicBezTo>
                <a:cubicBezTo>
                  <a:pt x="6148" y="7524"/>
                  <a:pt x="6148" y="7516"/>
                  <a:pt x="6148" y="7516"/>
                </a:cubicBezTo>
                <a:cubicBezTo>
                  <a:pt x="6148" y="7516"/>
                  <a:pt x="6148" y="7516"/>
                  <a:pt x="6148" y="7516"/>
                </a:cubicBezTo>
                <a:cubicBezTo>
                  <a:pt x="6152" y="7516"/>
                  <a:pt x="6156" y="7516"/>
                  <a:pt x="6161" y="7516"/>
                </a:cubicBezTo>
                <a:cubicBezTo>
                  <a:pt x="6177" y="7516"/>
                  <a:pt x="6194" y="7499"/>
                  <a:pt x="6203" y="7473"/>
                </a:cubicBezTo>
                <a:cubicBezTo>
                  <a:pt x="6215" y="7456"/>
                  <a:pt x="6219" y="7422"/>
                  <a:pt x="6219" y="7396"/>
                </a:cubicBezTo>
                <a:cubicBezTo>
                  <a:pt x="6219" y="7371"/>
                  <a:pt x="6215" y="7345"/>
                  <a:pt x="6211" y="7328"/>
                </a:cubicBezTo>
                <a:cubicBezTo>
                  <a:pt x="6215" y="7319"/>
                  <a:pt x="6228" y="7302"/>
                  <a:pt x="6240" y="7302"/>
                </a:cubicBezTo>
                <a:cubicBezTo>
                  <a:pt x="6244" y="7302"/>
                  <a:pt x="6244" y="7311"/>
                  <a:pt x="6249" y="7311"/>
                </a:cubicBezTo>
                <a:cubicBezTo>
                  <a:pt x="6261" y="7319"/>
                  <a:pt x="6274" y="7319"/>
                  <a:pt x="6286" y="7319"/>
                </a:cubicBezTo>
                <a:cubicBezTo>
                  <a:pt x="6312" y="7319"/>
                  <a:pt x="6337" y="7311"/>
                  <a:pt x="6362" y="7294"/>
                </a:cubicBezTo>
                <a:cubicBezTo>
                  <a:pt x="6387" y="7285"/>
                  <a:pt x="6408" y="7268"/>
                  <a:pt x="6425" y="7226"/>
                </a:cubicBezTo>
                <a:cubicBezTo>
                  <a:pt x="6429" y="7209"/>
                  <a:pt x="6429" y="7191"/>
                  <a:pt x="6429" y="7174"/>
                </a:cubicBezTo>
                <a:cubicBezTo>
                  <a:pt x="6429" y="7123"/>
                  <a:pt x="6416" y="7098"/>
                  <a:pt x="6408" y="7072"/>
                </a:cubicBezTo>
                <a:cubicBezTo>
                  <a:pt x="6404" y="7046"/>
                  <a:pt x="6395" y="7021"/>
                  <a:pt x="6395" y="6995"/>
                </a:cubicBezTo>
                <a:cubicBezTo>
                  <a:pt x="6395" y="6970"/>
                  <a:pt x="6408" y="6936"/>
                  <a:pt x="6425" y="6901"/>
                </a:cubicBezTo>
                <a:cubicBezTo>
                  <a:pt x="6437" y="6876"/>
                  <a:pt x="6462" y="6850"/>
                  <a:pt x="6471" y="6850"/>
                </a:cubicBezTo>
                <a:cubicBezTo>
                  <a:pt x="6488" y="6842"/>
                  <a:pt x="6508" y="6842"/>
                  <a:pt x="6525" y="6842"/>
                </a:cubicBezTo>
                <a:cubicBezTo>
                  <a:pt x="6534" y="6833"/>
                  <a:pt x="6542" y="6833"/>
                  <a:pt x="6555" y="6825"/>
                </a:cubicBezTo>
                <a:cubicBezTo>
                  <a:pt x="6563" y="6825"/>
                  <a:pt x="6576" y="6808"/>
                  <a:pt x="6580" y="6773"/>
                </a:cubicBezTo>
                <a:cubicBezTo>
                  <a:pt x="6580" y="6773"/>
                  <a:pt x="6580" y="6773"/>
                  <a:pt x="6580" y="6773"/>
                </a:cubicBezTo>
                <a:cubicBezTo>
                  <a:pt x="6584" y="6765"/>
                  <a:pt x="6588" y="6756"/>
                  <a:pt x="6592" y="6748"/>
                </a:cubicBezTo>
                <a:cubicBezTo>
                  <a:pt x="6592" y="6782"/>
                  <a:pt x="6592" y="6825"/>
                  <a:pt x="6597" y="6867"/>
                </a:cubicBezTo>
                <a:cubicBezTo>
                  <a:pt x="6601" y="6893"/>
                  <a:pt x="6605" y="6927"/>
                  <a:pt x="6613" y="6953"/>
                </a:cubicBezTo>
                <a:cubicBezTo>
                  <a:pt x="6622" y="6978"/>
                  <a:pt x="6638" y="7004"/>
                  <a:pt x="6659" y="6995"/>
                </a:cubicBezTo>
                <a:cubicBezTo>
                  <a:pt x="6689" y="6995"/>
                  <a:pt x="6714" y="6961"/>
                  <a:pt x="6739" y="6927"/>
                </a:cubicBezTo>
                <a:cubicBezTo>
                  <a:pt x="6747" y="6918"/>
                  <a:pt x="6756" y="6901"/>
                  <a:pt x="6764" y="6884"/>
                </a:cubicBezTo>
                <a:cubicBezTo>
                  <a:pt x="6768" y="6884"/>
                  <a:pt x="6773" y="6876"/>
                  <a:pt x="6773" y="6876"/>
                </a:cubicBezTo>
                <a:cubicBezTo>
                  <a:pt x="6777" y="6867"/>
                  <a:pt x="6777" y="6867"/>
                  <a:pt x="6777" y="6867"/>
                </a:cubicBezTo>
                <a:cubicBezTo>
                  <a:pt x="6777" y="6867"/>
                  <a:pt x="6777" y="6867"/>
                  <a:pt x="6777" y="6867"/>
                </a:cubicBezTo>
                <a:cubicBezTo>
                  <a:pt x="6789" y="6859"/>
                  <a:pt x="6886" y="6808"/>
                  <a:pt x="6907" y="6799"/>
                </a:cubicBezTo>
                <a:cubicBezTo>
                  <a:pt x="6911" y="6791"/>
                  <a:pt x="6949" y="6782"/>
                  <a:pt x="6978" y="6765"/>
                </a:cubicBezTo>
                <a:cubicBezTo>
                  <a:pt x="6995" y="6756"/>
                  <a:pt x="7011" y="6748"/>
                  <a:pt x="7024" y="6731"/>
                </a:cubicBezTo>
                <a:cubicBezTo>
                  <a:pt x="7041" y="6714"/>
                  <a:pt x="7058" y="6680"/>
                  <a:pt x="7058" y="6628"/>
                </a:cubicBezTo>
                <a:cubicBezTo>
                  <a:pt x="7058" y="6620"/>
                  <a:pt x="7058" y="6611"/>
                  <a:pt x="7053" y="6603"/>
                </a:cubicBezTo>
                <a:cubicBezTo>
                  <a:pt x="7037" y="6509"/>
                  <a:pt x="7024" y="6424"/>
                  <a:pt x="7003" y="6373"/>
                </a:cubicBezTo>
                <a:cubicBezTo>
                  <a:pt x="6995" y="6355"/>
                  <a:pt x="6986" y="6338"/>
                  <a:pt x="6969" y="6338"/>
                </a:cubicBezTo>
                <a:cubicBezTo>
                  <a:pt x="6949" y="6338"/>
                  <a:pt x="6940" y="6364"/>
                  <a:pt x="6932" y="6381"/>
                </a:cubicBezTo>
                <a:cubicBezTo>
                  <a:pt x="6923" y="6407"/>
                  <a:pt x="6915" y="6424"/>
                  <a:pt x="6907" y="6449"/>
                </a:cubicBezTo>
                <a:cubicBezTo>
                  <a:pt x="6902" y="6466"/>
                  <a:pt x="6894" y="6475"/>
                  <a:pt x="6890" y="6475"/>
                </a:cubicBezTo>
                <a:cubicBezTo>
                  <a:pt x="6890" y="6475"/>
                  <a:pt x="6890" y="6475"/>
                  <a:pt x="6890" y="6475"/>
                </a:cubicBezTo>
                <a:cubicBezTo>
                  <a:pt x="6886" y="6475"/>
                  <a:pt x="6886" y="6432"/>
                  <a:pt x="6886" y="6390"/>
                </a:cubicBezTo>
                <a:cubicBezTo>
                  <a:pt x="6886" y="6373"/>
                  <a:pt x="6886" y="6355"/>
                  <a:pt x="6881" y="6330"/>
                </a:cubicBezTo>
                <a:cubicBezTo>
                  <a:pt x="6877" y="6313"/>
                  <a:pt x="6865" y="6279"/>
                  <a:pt x="6844" y="6279"/>
                </a:cubicBezTo>
                <a:cubicBezTo>
                  <a:pt x="6831" y="6279"/>
                  <a:pt x="6827" y="6287"/>
                  <a:pt x="6819" y="6296"/>
                </a:cubicBezTo>
                <a:cubicBezTo>
                  <a:pt x="6802" y="6321"/>
                  <a:pt x="6789" y="6347"/>
                  <a:pt x="6781" y="6355"/>
                </a:cubicBezTo>
                <a:cubicBezTo>
                  <a:pt x="6781" y="6364"/>
                  <a:pt x="6781" y="6364"/>
                  <a:pt x="6781" y="6364"/>
                </a:cubicBezTo>
                <a:cubicBezTo>
                  <a:pt x="6777" y="6355"/>
                  <a:pt x="6768" y="6338"/>
                  <a:pt x="6764" y="6321"/>
                </a:cubicBezTo>
                <a:cubicBezTo>
                  <a:pt x="6764" y="6321"/>
                  <a:pt x="6764" y="6321"/>
                  <a:pt x="6764" y="6313"/>
                </a:cubicBezTo>
                <a:cubicBezTo>
                  <a:pt x="6773" y="6296"/>
                  <a:pt x="6785" y="6253"/>
                  <a:pt x="6785" y="6202"/>
                </a:cubicBezTo>
                <a:cubicBezTo>
                  <a:pt x="6785" y="6168"/>
                  <a:pt x="6781" y="6134"/>
                  <a:pt x="6768" y="6100"/>
                </a:cubicBezTo>
                <a:cubicBezTo>
                  <a:pt x="6747" y="6031"/>
                  <a:pt x="6714" y="5997"/>
                  <a:pt x="6680" y="5997"/>
                </a:cubicBezTo>
                <a:cubicBezTo>
                  <a:pt x="6651" y="5997"/>
                  <a:pt x="6622" y="6023"/>
                  <a:pt x="6592" y="6057"/>
                </a:cubicBezTo>
                <a:cubicBezTo>
                  <a:pt x="6563" y="6091"/>
                  <a:pt x="6555" y="6100"/>
                  <a:pt x="6542" y="6108"/>
                </a:cubicBezTo>
                <a:cubicBezTo>
                  <a:pt x="6542" y="6108"/>
                  <a:pt x="6542" y="6108"/>
                  <a:pt x="6542" y="6108"/>
                </a:cubicBezTo>
                <a:cubicBezTo>
                  <a:pt x="6576" y="6040"/>
                  <a:pt x="6622" y="6006"/>
                  <a:pt x="6659" y="5912"/>
                </a:cubicBezTo>
                <a:cubicBezTo>
                  <a:pt x="6659" y="5912"/>
                  <a:pt x="6659" y="5903"/>
                  <a:pt x="6668" y="5903"/>
                </a:cubicBezTo>
                <a:cubicBezTo>
                  <a:pt x="6680" y="5903"/>
                  <a:pt x="6697" y="5920"/>
                  <a:pt x="6710" y="5937"/>
                </a:cubicBezTo>
                <a:cubicBezTo>
                  <a:pt x="6726" y="5946"/>
                  <a:pt x="6735" y="5963"/>
                  <a:pt x="6735" y="5963"/>
                </a:cubicBezTo>
                <a:cubicBezTo>
                  <a:pt x="6743" y="5972"/>
                  <a:pt x="6756" y="5972"/>
                  <a:pt x="6764" y="5963"/>
                </a:cubicBezTo>
                <a:cubicBezTo>
                  <a:pt x="6764" y="5972"/>
                  <a:pt x="6764" y="5980"/>
                  <a:pt x="6764" y="5989"/>
                </a:cubicBezTo>
                <a:cubicBezTo>
                  <a:pt x="6764" y="6014"/>
                  <a:pt x="6764" y="6048"/>
                  <a:pt x="6768" y="6082"/>
                </a:cubicBezTo>
                <a:cubicBezTo>
                  <a:pt x="6773" y="6108"/>
                  <a:pt x="6785" y="6159"/>
                  <a:pt x="6810" y="6159"/>
                </a:cubicBezTo>
                <a:cubicBezTo>
                  <a:pt x="6835" y="6159"/>
                  <a:pt x="6856" y="6134"/>
                  <a:pt x="6881" y="6108"/>
                </a:cubicBezTo>
                <a:cubicBezTo>
                  <a:pt x="6890" y="6100"/>
                  <a:pt x="6902" y="6082"/>
                  <a:pt x="6911" y="6074"/>
                </a:cubicBezTo>
                <a:cubicBezTo>
                  <a:pt x="6919" y="6057"/>
                  <a:pt x="6928" y="6040"/>
                  <a:pt x="6928" y="6014"/>
                </a:cubicBezTo>
                <a:cubicBezTo>
                  <a:pt x="6932" y="6014"/>
                  <a:pt x="6932" y="6014"/>
                  <a:pt x="6936" y="6014"/>
                </a:cubicBezTo>
                <a:cubicBezTo>
                  <a:pt x="6957" y="6006"/>
                  <a:pt x="6978" y="5989"/>
                  <a:pt x="6999" y="5955"/>
                </a:cubicBezTo>
                <a:cubicBezTo>
                  <a:pt x="7028" y="5903"/>
                  <a:pt x="7062" y="5912"/>
                  <a:pt x="7095" y="5878"/>
                </a:cubicBezTo>
                <a:cubicBezTo>
                  <a:pt x="7116" y="5844"/>
                  <a:pt x="7120" y="5809"/>
                  <a:pt x="7133" y="5784"/>
                </a:cubicBezTo>
                <a:cubicBezTo>
                  <a:pt x="7141" y="5750"/>
                  <a:pt x="7150" y="5741"/>
                  <a:pt x="7150" y="5741"/>
                </a:cubicBezTo>
                <a:cubicBezTo>
                  <a:pt x="7154" y="5750"/>
                  <a:pt x="7158" y="5750"/>
                  <a:pt x="7158" y="5767"/>
                </a:cubicBezTo>
                <a:cubicBezTo>
                  <a:pt x="7158" y="5784"/>
                  <a:pt x="7154" y="5809"/>
                  <a:pt x="7137" y="5835"/>
                </a:cubicBezTo>
                <a:cubicBezTo>
                  <a:pt x="7104" y="5886"/>
                  <a:pt x="7087" y="5963"/>
                  <a:pt x="7074" y="6023"/>
                </a:cubicBezTo>
                <a:cubicBezTo>
                  <a:pt x="7066" y="6091"/>
                  <a:pt x="7053" y="6151"/>
                  <a:pt x="7049" y="6151"/>
                </a:cubicBezTo>
                <a:cubicBezTo>
                  <a:pt x="7037" y="6176"/>
                  <a:pt x="7028" y="6210"/>
                  <a:pt x="7028" y="6245"/>
                </a:cubicBezTo>
                <a:cubicBezTo>
                  <a:pt x="7028" y="6270"/>
                  <a:pt x="7037" y="6304"/>
                  <a:pt x="7049" y="6321"/>
                </a:cubicBezTo>
                <a:cubicBezTo>
                  <a:pt x="7062" y="6338"/>
                  <a:pt x="7074" y="6347"/>
                  <a:pt x="7091" y="6347"/>
                </a:cubicBezTo>
                <a:cubicBezTo>
                  <a:pt x="7095" y="6347"/>
                  <a:pt x="7099" y="6347"/>
                  <a:pt x="7104" y="6347"/>
                </a:cubicBezTo>
                <a:cubicBezTo>
                  <a:pt x="7112" y="6347"/>
                  <a:pt x="7120" y="6347"/>
                  <a:pt x="7129" y="6347"/>
                </a:cubicBezTo>
                <a:cubicBezTo>
                  <a:pt x="7141" y="6347"/>
                  <a:pt x="7158" y="6347"/>
                  <a:pt x="7175" y="6347"/>
                </a:cubicBezTo>
                <a:cubicBezTo>
                  <a:pt x="7187" y="6347"/>
                  <a:pt x="7204" y="6347"/>
                  <a:pt x="7221" y="6330"/>
                </a:cubicBezTo>
                <a:cubicBezTo>
                  <a:pt x="7225" y="6330"/>
                  <a:pt x="7229" y="6330"/>
                  <a:pt x="7234" y="6330"/>
                </a:cubicBezTo>
                <a:cubicBezTo>
                  <a:pt x="7242" y="6330"/>
                  <a:pt x="7250" y="6347"/>
                  <a:pt x="7259" y="6373"/>
                </a:cubicBezTo>
                <a:cubicBezTo>
                  <a:pt x="7263" y="6390"/>
                  <a:pt x="7275" y="6407"/>
                  <a:pt x="7288" y="6407"/>
                </a:cubicBezTo>
                <a:cubicBezTo>
                  <a:pt x="7309" y="6407"/>
                  <a:pt x="7317" y="6381"/>
                  <a:pt x="7326" y="6373"/>
                </a:cubicBezTo>
                <a:cubicBezTo>
                  <a:pt x="7330" y="6364"/>
                  <a:pt x="7334" y="6355"/>
                  <a:pt x="7334" y="6355"/>
                </a:cubicBezTo>
                <a:cubicBezTo>
                  <a:pt x="7338" y="6355"/>
                  <a:pt x="7338" y="6355"/>
                  <a:pt x="7338" y="6355"/>
                </a:cubicBezTo>
                <a:cubicBezTo>
                  <a:pt x="7347" y="6347"/>
                  <a:pt x="7355" y="6347"/>
                  <a:pt x="7363" y="6347"/>
                </a:cubicBezTo>
                <a:cubicBezTo>
                  <a:pt x="7376" y="6347"/>
                  <a:pt x="7384" y="6355"/>
                  <a:pt x="7384" y="6355"/>
                </a:cubicBezTo>
                <a:cubicBezTo>
                  <a:pt x="7393" y="6381"/>
                  <a:pt x="7401" y="6407"/>
                  <a:pt x="7422" y="6407"/>
                </a:cubicBezTo>
                <a:cubicBezTo>
                  <a:pt x="7443" y="6407"/>
                  <a:pt x="7451" y="6373"/>
                  <a:pt x="7456" y="6355"/>
                </a:cubicBezTo>
                <a:cubicBezTo>
                  <a:pt x="7460" y="6330"/>
                  <a:pt x="7464" y="6313"/>
                  <a:pt x="7464" y="6287"/>
                </a:cubicBezTo>
                <a:cubicBezTo>
                  <a:pt x="7464" y="6262"/>
                  <a:pt x="7460" y="6236"/>
                  <a:pt x="7456" y="6202"/>
                </a:cubicBezTo>
                <a:cubicBezTo>
                  <a:pt x="7439" y="6134"/>
                  <a:pt x="7418" y="6074"/>
                  <a:pt x="7401" y="6006"/>
                </a:cubicBezTo>
                <a:cubicBezTo>
                  <a:pt x="7393" y="5946"/>
                  <a:pt x="7363" y="5886"/>
                  <a:pt x="7330" y="5886"/>
                </a:cubicBezTo>
                <a:cubicBezTo>
                  <a:pt x="7317" y="5886"/>
                  <a:pt x="7305" y="5895"/>
                  <a:pt x="7292" y="5903"/>
                </a:cubicBezTo>
                <a:cubicBezTo>
                  <a:pt x="7288" y="5903"/>
                  <a:pt x="7284" y="5903"/>
                  <a:pt x="7280" y="5903"/>
                </a:cubicBezTo>
                <a:cubicBezTo>
                  <a:pt x="7275" y="5903"/>
                  <a:pt x="7275" y="5903"/>
                  <a:pt x="7267" y="5895"/>
                </a:cubicBezTo>
                <a:cubicBezTo>
                  <a:pt x="7263" y="5886"/>
                  <a:pt x="7254" y="5861"/>
                  <a:pt x="7238" y="5844"/>
                </a:cubicBezTo>
                <a:cubicBezTo>
                  <a:pt x="7238" y="5844"/>
                  <a:pt x="7234" y="5835"/>
                  <a:pt x="7234" y="5835"/>
                </a:cubicBezTo>
                <a:cubicBezTo>
                  <a:pt x="7246" y="5784"/>
                  <a:pt x="7254" y="5750"/>
                  <a:pt x="7271" y="5682"/>
                </a:cubicBezTo>
                <a:cubicBezTo>
                  <a:pt x="7271" y="5673"/>
                  <a:pt x="7284" y="5639"/>
                  <a:pt x="7292" y="5605"/>
                </a:cubicBezTo>
                <a:cubicBezTo>
                  <a:pt x="7305" y="5562"/>
                  <a:pt x="7317" y="5528"/>
                  <a:pt x="7317" y="5477"/>
                </a:cubicBezTo>
                <a:cubicBezTo>
                  <a:pt x="7317" y="5426"/>
                  <a:pt x="7296" y="5374"/>
                  <a:pt x="7267" y="5357"/>
                </a:cubicBezTo>
                <a:cubicBezTo>
                  <a:pt x="7234" y="5340"/>
                  <a:pt x="7213" y="5323"/>
                  <a:pt x="7204" y="5315"/>
                </a:cubicBezTo>
                <a:cubicBezTo>
                  <a:pt x="7196" y="5298"/>
                  <a:pt x="7192" y="5289"/>
                  <a:pt x="7187" y="5264"/>
                </a:cubicBezTo>
                <a:cubicBezTo>
                  <a:pt x="7179" y="5204"/>
                  <a:pt x="7154" y="5153"/>
                  <a:pt x="7129" y="5101"/>
                </a:cubicBezTo>
                <a:cubicBezTo>
                  <a:pt x="7116" y="5076"/>
                  <a:pt x="7104" y="5059"/>
                  <a:pt x="7095" y="5042"/>
                </a:cubicBezTo>
                <a:cubicBezTo>
                  <a:pt x="7078" y="5025"/>
                  <a:pt x="7074" y="5008"/>
                  <a:pt x="7053" y="5008"/>
                </a:cubicBezTo>
                <a:cubicBezTo>
                  <a:pt x="7045" y="5008"/>
                  <a:pt x="7024" y="5008"/>
                  <a:pt x="7003" y="4999"/>
                </a:cubicBezTo>
                <a:cubicBezTo>
                  <a:pt x="6995" y="4999"/>
                  <a:pt x="6986" y="4991"/>
                  <a:pt x="6982" y="4991"/>
                </a:cubicBezTo>
                <a:cubicBezTo>
                  <a:pt x="6982" y="4991"/>
                  <a:pt x="6982" y="4991"/>
                  <a:pt x="6982" y="4982"/>
                </a:cubicBezTo>
                <a:cubicBezTo>
                  <a:pt x="6969" y="4888"/>
                  <a:pt x="6919" y="4769"/>
                  <a:pt x="6894" y="4700"/>
                </a:cubicBezTo>
                <a:cubicBezTo>
                  <a:pt x="6881" y="4675"/>
                  <a:pt x="6852" y="4590"/>
                  <a:pt x="6823" y="4504"/>
                </a:cubicBezTo>
                <a:cubicBezTo>
                  <a:pt x="6806" y="4470"/>
                  <a:pt x="6793" y="4427"/>
                  <a:pt x="6781" y="4393"/>
                </a:cubicBezTo>
                <a:cubicBezTo>
                  <a:pt x="6768" y="4368"/>
                  <a:pt x="6760" y="4342"/>
                  <a:pt x="6752" y="4325"/>
                </a:cubicBezTo>
                <a:cubicBezTo>
                  <a:pt x="6743" y="4317"/>
                  <a:pt x="6735" y="4308"/>
                  <a:pt x="6722" y="4308"/>
                </a:cubicBezTo>
                <a:cubicBezTo>
                  <a:pt x="6685" y="4317"/>
                  <a:pt x="6668" y="4368"/>
                  <a:pt x="6630" y="4479"/>
                </a:cubicBezTo>
                <a:cubicBezTo>
                  <a:pt x="6597" y="4590"/>
                  <a:pt x="6571" y="4607"/>
                  <a:pt x="6559" y="4607"/>
                </a:cubicBezTo>
                <a:cubicBezTo>
                  <a:pt x="6555" y="4607"/>
                  <a:pt x="6546" y="4607"/>
                  <a:pt x="6542" y="4598"/>
                </a:cubicBezTo>
                <a:cubicBezTo>
                  <a:pt x="6521" y="4581"/>
                  <a:pt x="6513" y="4573"/>
                  <a:pt x="6504" y="4564"/>
                </a:cubicBezTo>
                <a:cubicBezTo>
                  <a:pt x="6500" y="4555"/>
                  <a:pt x="6492" y="4538"/>
                  <a:pt x="6475" y="4487"/>
                </a:cubicBezTo>
                <a:cubicBezTo>
                  <a:pt x="6471" y="4479"/>
                  <a:pt x="6471" y="4470"/>
                  <a:pt x="6471" y="4470"/>
                </a:cubicBezTo>
                <a:cubicBezTo>
                  <a:pt x="6471" y="4470"/>
                  <a:pt x="6475" y="4462"/>
                  <a:pt x="6479" y="4445"/>
                </a:cubicBezTo>
                <a:cubicBezTo>
                  <a:pt x="6488" y="4436"/>
                  <a:pt x="6500" y="4410"/>
                  <a:pt x="6500" y="4368"/>
                </a:cubicBezTo>
                <a:cubicBezTo>
                  <a:pt x="6500" y="4351"/>
                  <a:pt x="6500" y="4334"/>
                  <a:pt x="6496" y="4325"/>
                </a:cubicBezTo>
                <a:cubicBezTo>
                  <a:pt x="6479" y="4257"/>
                  <a:pt x="6450" y="4248"/>
                  <a:pt x="6420" y="4223"/>
                </a:cubicBezTo>
                <a:cubicBezTo>
                  <a:pt x="6387" y="4206"/>
                  <a:pt x="6353" y="4197"/>
                  <a:pt x="6328" y="4189"/>
                </a:cubicBezTo>
                <a:cubicBezTo>
                  <a:pt x="6312" y="4189"/>
                  <a:pt x="6295" y="4163"/>
                  <a:pt x="6265" y="4120"/>
                </a:cubicBezTo>
                <a:cubicBezTo>
                  <a:pt x="6240" y="4086"/>
                  <a:pt x="6207" y="4035"/>
                  <a:pt x="6161" y="4027"/>
                </a:cubicBezTo>
                <a:cubicBezTo>
                  <a:pt x="6148" y="4027"/>
                  <a:pt x="6136" y="4027"/>
                  <a:pt x="6123" y="4027"/>
                </a:cubicBezTo>
                <a:cubicBezTo>
                  <a:pt x="6052" y="4027"/>
                  <a:pt x="5980" y="4052"/>
                  <a:pt x="5964" y="4052"/>
                </a:cubicBezTo>
                <a:cubicBezTo>
                  <a:pt x="5951" y="4052"/>
                  <a:pt x="5934" y="4069"/>
                  <a:pt x="5926" y="4095"/>
                </a:cubicBezTo>
                <a:cubicBezTo>
                  <a:pt x="5905" y="4155"/>
                  <a:pt x="5909" y="4223"/>
                  <a:pt x="5901" y="4325"/>
                </a:cubicBezTo>
                <a:cubicBezTo>
                  <a:pt x="5901" y="4342"/>
                  <a:pt x="5901" y="4359"/>
                  <a:pt x="5901" y="4376"/>
                </a:cubicBezTo>
                <a:cubicBezTo>
                  <a:pt x="5901" y="4410"/>
                  <a:pt x="5901" y="4445"/>
                  <a:pt x="5905" y="4470"/>
                </a:cubicBezTo>
                <a:cubicBezTo>
                  <a:pt x="5905" y="4479"/>
                  <a:pt x="5909" y="4479"/>
                  <a:pt x="5909" y="4487"/>
                </a:cubicBezTo>
                <a:cubicBezTo>
                  <a:pt x="5897" y="4487"/>
                  <a:pt x="5884" y="4496"/>
                  <a:pt x="5871" y="4504"/>
                </a:cubicBezTo>
                <a:cubicBezTo>
                  <a:pt x="5867" y="4513"/>
                  <a:pt x="5863" y="4513"/>
                  <a:pt x="5855" y="4521"/>
                </a:cubicBezTo>
                <a:cubicBezTo>
                  <a:pt x="5851" y="4530"/>
                  <a:pt x="5842" y="4555"/>
                  <a:pt x="5842" y="4581"/>
                </a:cubicBezTo>
                <a:cubicBezTo>
                  <a:pt x="5842" y="4615"/>
                  <a:pt x="5855" y="4624"/>
                  <a:pt x="5859" y="4641"/>
                </a:cubicBezTo>
                <a:cubicBezTo>
                  <a:pt x="5867" y="4649"/>
                  <a:pt x="5876" y="4658"/>
                  <a:pt x="5884" y="4675"/>
                </a:cubicBezTo>
                <a:cubicBezTo>
                  <a:pt x="5901" y="4683"/>
                  <a:pt x="5926" y="4743"/>
                  <a:pt x="5947" y="4803"/>
                </a:cubicBezTo>
                <a:cubicBezTo>
                  <a:pt x="5959" y="4837"/>
                  <a:pt x="5972" y="4871"/>
                  <a:pt x="5976" y="4888"/>
                </a:cubicBezTo>
                <a:cubicBezTo>
                  <a:pt x="5976" y="4897"/>
                  <a:pt x="5976" y="4914"/>
                  <a:pt x="5972" y="4922"/>
                </a:cubicBezTo>
                <a:cubicBezTo>
                  <a:pt x="5972" y="4956"/>
                  <a:pt x="5964" y="4991"/>
                  <a:pt x="5951" y="5008"/>
                </a:cubicBezTo>
                <a:cubicBezTo>
                  <a:pt x="5930" y="5050"/>
                  <a:pt x="5905" y="5076"/>
                  <a:pt x="5901" y="5076"/>
                </a:cubicBezTo>
                <a:cubicBezTo>
                  <a:pt x="5901" y="5076"/>
                  <a:pt x="5901" y="5076"/>
                  <a:pt x="5901" y="5076"/>
                </a:cubicBezTo>
                <a:cubicBezTo>
                  <a:pt x="5884" y="5016"/>
                  <a:pt x="5859" y="4991"/>
                  <a:pt x="5834" y="4991"/>
                </a:cubicBezTo>
                <a:cubicBezTo>
                  <a:pt x="5825" y="4991"/>
                  <a:pt x="5813" y="4999"/>
                  <a:pt x="5800" y="5016"/>
                </a:cubicBezTo>
                <a:cubicBezTo>
                  <a:pt x="5792" y="5033"/>
                  <a:pt x="5783" y="5059"/>
                  <a:pt x="5783" y="5093"/>
                </a:cubicBezTo>
                <a:cubicBezTo>
                  <a:pt x="5783" y="5101"/>
                  <a:pt x="5788" y="5118"/>
                  <a:pt x="5788" y="5136"/>
                </a:cubicBezTo>
                <a:cubicBezTo>
                  <a:pt x="5800" y="5178"/>
                  <a:pt x="5813" y="5212"/>
                  <a:pt x="5821" y="5238"/>
                </a:cubicBezTo>
                <a:cubicBezTo>
                  <a:pt x="5830" y="5264"/>
                  <a:pt x="5834" y="5281"/>
                  <a:pt x="5834" y="5298"/>
                </a:cubicBezTo>
                <a:cubicBezTo>
                  <a:pt x="5834" y="5349"/>
                  <a:pt x="5842" y="5391"/>
                  <a:pt x="5846" y="5434"/>
                </a:cubicBezTo>
                <a:cubicBezTo>
                  <a:pt x="5855" y="5485"/>
                  <a:pt x="5859" y="5528"/>
                  <a:pt x="5859" y="5562"/>
                </a:cubicBezTo>
                <a:cubicBezTo>
                  <a:pt x="5859" y="5579"/>
                  <a:pt x="5859" y="5588"/>
                  <a:pt x="5855" y="5588"/>
                </a:cubicBezTo>
                <a:cubicBezTo>
                  <a:pt x="5851" y="5605"/>
                  <a:pt x="5846" y="5605"/>
                  <a:pt x="5838" y="5605"/>
                </a:cubicBezTo>
                <a:cubicBezTo>
                  <a:pt x="5825" y="5605"/>
                  <a:pt x="5813" y="5596"/>
                  <a:pt x="5792" y="5596"/>
                </a:cubicBezTo>
                <a:cubicBezTo>
                  <a:pt x="5788" y="5596"/>
                  <a:pt x="5783" y="5596"/>
                  <a:pt x="5779" y="5596"/>
                </a:cubicBezTo>
                <a:cubicBezTo>
                  <a:pt x="5779" y="5588"/>
                  <a:pt x="5775" y="5571"/>
                  <a:pt x="5771" y="5562"/>
                </a:cubicBezTo>
                <a:cubicBezTo>
                  <a:pt x="5788" y="5528"/>
                  <a:pt x="5788" y="5502"/>
                  <a:pt x="5788" y="5477"/>
                </a:cubicBezTo>
                <a:cubicBezTo>
                  <a:pt x="5788" y="5391"/>
                  <a:pt x="5775" y="5298"/>
                  <a:pt x="5775" y="5298"/>
                </a:cubicBezTo>
                <a:cubicBezTo>
                  <a:pt x="5771" y="5281"/>
                  <a:pt x="5763" y="5264"/>
                  <a:pt x="5750" y="5255"/>
                </a:cubicBezTo>
                <a:cubicBezTo>
                  <a:pt x="5742" y="5255"/>
                  <a:pt x="5729" y="5264"/>
                  <a:pt x="5725" y="5289"/>
                </a:cubicBezTo>
                <a:cubicBezTo>
                  <a:pt x="5725" y="5289"/>
                  <a:pt x="5721" y="5298"/>
                  <a:pt x="5712" y="5323"/>
                </a:cubicBezTo>
                <a:cubicBezTo>
                  <a:pt x="5712" y="5298"/>
                  <a:pt x="5704" y="5281"/>
                  <a:pt x="5704" y="5264"/>
                </a:cubicBezTo>
                <a:cubicBezTo>
                  <a:pt x="5695" y="5238"/>
                  <a:pt x="5691" y="5229"/>
                  <a:pt x="5691" y="5204"/>
                </a:cubicBezTo>
                <a:cubicBezTo>
                  <a:pt x="5691" y="5153"/>
                  <a:pt x="5687" y="5110"/>
                  <a:pt x="5670" y="5084"/>
                </a:cubicBezTo>
                <a:cubicBezTo>
                  <a:pt x="5658" y="5050"/>
                  <a:pt x="5637" y="5033"/>
                  <a:pt x="5616" y="5033"/>
                </a:cubicBezTo>
                <a:cubicBezTo>
                  <a:pt x="5603" y="5033"/>
                  <a:pt x="5591" y="5042"/>
                  <a:pt x="5582" y="5050"/>
                </a:cubicBezTo>
                <a:cubicBezTo>
                  <a:pt x="5578" y="5050"/>
                  <a:pt x="5570" y="5050"/>
                  <a:pt x="5566" y="5050"/>
                </a:cubicBezTo>
                <a:cubicBezTo>
                  <a:pt x="5532" y="5050"/>
                  <a:pt x="5478" y="5008"/>
                  <a:pt x="5402" y="4973"/>
                </a:cubicBezTo>
                <a:cubicBezTo>
                  <a:pt x="5314" y="4931"/>
                  <a:pt x="5285" y="4914"/>
                  <a:pt x="5218" y="4828"/>
                </a:cubicBezTo>
                <a:cubicBezTo>
                  <a:pt x="5184" y="4786"/>
                  <a:pt x="5159" y="4769"/>
                  <a:pt x="5134" y="4777"/>
                </a:cubicBezTo>
                <a:cubicBezTo>
                  <a:pt x="5105" y="4777"/>
                  <a:pt x="5084" y="4794"/>
                  <a:pt x="5071" y="4803"/>
                </a:cubicBezTo>
                <a:cubicBezTo>
                  <a:pt x="5067" y="4786"/>
                  <a:pt x="5063" y="4752"/>
                  <a:pt x="5058" y="4718"/>
                </a:cubicBezTo>
                <a:cubicBezTo>
                  <a:pt x="5050" y="4683"/>
                  <a:pt x="5042" y="4624"/>
                  <a:pt x="5008" y="4607"/>
                </a:cubicBezTo>
                <a:cubicBezTo>
                  <a:pt x="4979" y="4590"/>
                  <a:pt x="4958" y="4598"/>
                  <a:pt x="4958" y="4590"/>
                </a:cubicBezTo>
                <a:cubicBezTo>
                  <a:pt x="4958" y="4590"/>
                  <a:pt x="4958" y="4598"/>
                  <a:pt x="4954" y="4581"/>
                </a:cubicBezTo>
                <a:cubicBezTo>
                  <a:pt x="4954" y="4573"/>
                  <a:pt x="4949" y="4555"/>
                  <a:pt x="4945" y="4513"/>
                </a:cubicBezTo>
                <a:cubicBezTo>
                  <a:pt x="4945" y="4496"/>
                  <a:pt x="4945" y="4479"/>
                  <a:pt x="4945" y="4462"/>
                </a:cubicBezTo>
                <a:cubicBezTo>
                  <a:pt x="4945" y="4419"/>
                  <a:pt x="4949" y="4393"/>
                  <a:pt x="4966" y="4359"/>
                </a:cubicBezTo>
                <a:cubicBezTo>
                  <a:pt x="4983" y="4317"/>
                  <a:pt x="5017" y="4265"/>
                  <a:pt x="5063" y="4189"/>
                </a:cubicBezTo>
                <a:cubicBezTo>
                  <a:pt x="5121" y="4103"/>
                  <a:pt x="5151" y="4035"/>
                  <a:pt x="5167" y="3992"/>
                </a:cubicBezTo>
                <a:cubicBezTo>
                  <a:pt x="5188" y="3950"/>
                  <a:pt x="5197" y="3941"/>
                  <a:pt x="5234" y="3924"/>
                </a:cubicBezTo>
                <a:cubicBezTo>
                  <a:pt x="5255" y="3924"/>
                  <a:pt x="5272" y="3916"/>
                  <a:pt x="5289" y="3916"/>
                </a:cubicBezTo>
                <a:cubicBezTo>
                  <a:pt x="5306" y="3916"/>
                  <a:pt x="5322" y="3924"/>
                  <a:pt x="5339" y="3924"/>
                </a:cubicBezTo>
                <a:cubicBezTo>
                  <a:pt x="5348" y="3924"/>
                  <a:pt x="5356" y="3924"/>
                  <a:pt x="5369" y="3907"/>
                </a:cubicBezTo>
                <a:cubicBezTo>
                  <a:pt x="5381" y="3890"/>
                  <a:pt x="5390" y="3856"/>
                  <a:pt x="5390" y="3830"/>
                </a:cubicBezTo>
                <a:cubicBezTo>
                  <a:pt x="5390" y="3822"/>
                  <a:pt x="5390" y="3805"/>
                  <a:pt x="5390" y="3779"/>
                </a:cubicBezTo>
                <a:cubicBezTo>
                  <a:pt x="5394" y="3788"/>
                  <a:pt x="5398" y="3796"/>
                  <a:pt x="5402" y="3796"/>
                </a:cubicBezTo>
                <a:cubicBezTo>
                  <a:pt x="5406" y="3813"/>
                  <a:pt x="5415" y="3822"/>
                  <a:pt x="5419" y="3830"/>
                </a:cubicBezTo>
                <a:cubicBezTo>
                  <a:pt x="5419" y="3830"/>
                  <a:pt x="5419" y="3830"/>
                  <a:pt x="5419" y="3830"/>
                </a:cubicBezTo>
                <a:cubicBezTo>
                  <a:pt x="5402" y="3873"/>
                  <a:pt x="5390" y="3890"/>
                  <a:pt x="5385" y="3941"/>
                </a:cubicBezTo>
                <a:cubicBezTo>
                  <a:pt x="5385" y="3992"/>
                  <a:pt x="5406" y="4018"/>
                  <a:pt x="5419" y="4018"/>
                </a:cubicBezTo>
                <a:cubicBezTo>
                  <a:pt x="5431" y="4027"/>
                  <a:pt x="5444" y="4027"/>
                  <a:pt x="5452" y="4027"/>
                </a:cubicBezTo>
                <a:cubicBezTo>
                  <a:pt x="5482" y="4027"/>
                  <a:pt x="5507" y="4001"/>
                  <a:pt x="5532" y="3975"/>
                </a:cubicBezTo>
                <a:cubicBezTo>
                  <a:pt x="5549" y="3958"/>
                  <a:pt x="5566" y="3933"/>
                  <a:pt x="5570" y="3933"/>
                </a:cubicBezTo>
                <a:cubicBezTo>
                  <a:pt x="5574" y="3924"/>
                  <a:pt x="5582" y="3924"/>
                  <a:pt x="5591" y="3916"/>
                </a:cubicBezTo>
                <a:cubicBezTo>
                  <a:pt x="5603" y="3907"/>
                  <a:pt x="5620" y="3899"/>
                  <a:pt x="5628" y="3899"/>
                </a:cubicBezTo>
                <a:cubicBezTo>
                  <a:pt x="5633" y="3899"/>
                  <a:pt x="5637" y="3899"/>
                  <a:pt x="5637" y="3899"/>
                </a:cubicBezTo>
                <a:cubicBezTo>
                  <a:pt x="5637" y="3899"/>
                  <a:pt x="5637" y="3899"/>
                  <a:pt x="5637" y="3899"/>
                </a:cubicBezTo>
                <a:cubicBezTo>
                  <a:pt x="5645" y="3924"/>
                  <a:pt x="5649" y="3967"/>
                  <a:pt x="5658" y="4001"/>
                </a:cubicBezTo>
                <a:cubicBezTo>
                  <a:pt x="5658" y="4001"/>
                  <a:pt x="5658" y="4001"/>
                  <a:pt x="5658" y="4001"/>
                </a:cubicBezTo>
                <a:cubicBezTo>
                  <a:pt x="5645" y="3984"/>
                  <a:pt x="5633" y="3975"/>
                  <a:pt x="5616" y="3967"/>
                </a:cubicBezTo>
                <a:cubicBezTo>
                  <a:pt x="5595" y="3967"/>
                  <a:pt x="5570" y="3992"/>
                  <a:pt x="5557" y="4035"/>
                </a:cubicBezTo>
                <a:cubicBezTo>
                  <a:pt x="5557" y="4035"/>
                  <a:pt x="5557" y="4035"/>
                  <a:pt x="5557" y="4035"/>
                </a:cubicBezTo>
                <a:cubicBezTo>
                  <a:pt x="5553" y="4044"/>
                  <a:pt x="5549" y="4061"/>
                  <a:pt x="5549" y="4078"/>
                </a:cubicBezTo>
                <a:cubicBezTo>
                  <a:pt x="5553" y="4137"/>
                  <a:pt x="5570" y="4146"/>
                  <a:pt x="5582" y="4163"/>
                </a:cubicBezTo>
                <a:cubicBezTo>
                  <a:pt x="5595" y="4172"/>
                  <a:pt x="5612" y="4180"/>
                  <a:pt x="5628" y="4180"/>
                </a:cubicBezTo>
                <a:cubicBezTo>
                  <a:pt x="5645" y="4180"/>
                  <a:pt x="5662" y="4180"/>
                  <a:pt x="5679" y="4137"/>
                </a:cubicBezTo>
                <a:cubicBezTo>
                  <a:pt x="5679" y="4120"/>
                  <a:pt x="5683" y="4103"/>
                  <a:pt x="5683" y="4095"/>
                </a:cubicBezTo>
                <a:cubicBezTo>
                  <a:pt x="5683" y="4078"/>
                  <a:pt x="5679" y="4061"/>
                  <a:pt x="5679" y="4052"/>
                </a:cubicBezTo>
                <a:cubicBezTo>
                  <a:pt x="5687" y="4069"/>
                  <a:pt x="5700" y="4078"/>
                  <a:pt x="5716" y="4078"/>
                </a:cubicBezTo>
                <a:cubicBezTo>
                  <a:pt x="5737" y="4078"/>
                  <a:pt x="5758" y="4061"/>
                  <a:pt x="5779" y="4035"/>
                </a:cubicBezTo>
                <a:cubicBezTo>
                  <a:pt x="5796" y="4009"/>
                  <a:pt x="5817" y="3967"/>
                  <a:pt x="5817" y="3907"/>
                </a:cubicBezTo>
                <a:cubicBezTo>
                  <a:pt x="5817" y="3856"/>
                  <a:pt x="5800" y="3813"/>
                  <a:pt x="5779" y="3788"/>
                </a:cubicBezTo>
                <a:cubicBezTo>
                  <a:pt x="5742" y="3736"/>
                  <a:pt x="5712" y="3719"/>
                  <a:pt x="5687" y="3702"/>
                </a:cubicBezTo>
                <a:cubicBezTo>
                  <a:pt x="5666" y="3677"/>
                  <a:pt x="5654" y="3660"/>
                  <a:pt x="5633" y="3626"/>
                </a:cubicBezTo>
                <a:cubicBezTo>
                  <a:pt x="5624" y="3600"/>
                  <a:pt x="5620" y="3583"/>
                  <a:pt x="5616" y="3574"/>
                </a:cubicBezTo>
                <a:cubicBezTo>
                  <a:pt x="5633" y="3557"/>
                  <a:pt x="5670" y="3532"/>
                  <a:pt x="5679" y="3523"/>
                </a:cubicBezTo>
                <a:cubicBezTo>
                  <a:pt x="5683" y="3515"/>
                  <a:pt x="5708" y="3506"/>
                  <a:pt x="5729" y="3489"/>
                </a:cubicBezTo>
                <a:cubicBezTo>
                  <a:pt x="5750" y="3464"/>
                  <a:pt x="5779" y="3421"/>
                  <a:pt x="5779" y="3344"/>
                </a:cubicBezTo>
                <a:cubicBezTo>
                  <a:pt x="5779" y="3336"/>
                  <a:pt x="5779" y="3318"/>
                  <a:pt x="5779" y="3301"/>
                </a:cubicBezTo>
                <a:cubicBezTo>
                  <a:pt x="5767" y="3233"/>
                  <a:pt x="5746" y="3191"/>
                  <a:pt x="5725" y="3165"/>
                </a:cubicBezTo>
                <a:cubicBezTo>
                  <a:pt x="5716" y="3156"/>
                  <a:pt x="5708" y="3148"/>
                  <a:pt x="5704" y="3148"/>
                </a:cubicBezTo>
                <a:cubicBezTo>
                  <a:pt x="5712" y="3131"/>
                  <a:pt x="5729" y="3114"/>
                  <a:pt x="5737" y="3105"/>
                </a:cubicBezTo>
                <a:cubicBezTo>
                  <a:pt x="5737" y="3105"/>
                  <a:pt x="5750" y="3097"/>
                  <a:pt x="5763" y="3097"/>
                </a:cubicBezTo>
                <a:cubicBezTo>
                  <a:pt x="5775" y="3097"/>
                  <a:pt x="5792" y="3105"/>
                  <a:pt x="5800" y="3105"/>
                </a:cubicBezTo>
                <a:cubicBezTo>
                  <a:pt x="5813" y="3105"/>
                  <a:pt x="5821" y="3114"/>
                  <a:pt x="5821" y="3114"/>
                </a:cubicBezTo>
                <a:cubicBezTo>
                  <a:pt x="5821" y="3114"/>
                  <a:pt x="5830" y="3114"/>
                  <a:pt x="5838" y="3114"/>
                </a:cubicBezTo>
                <a:cubicBezTo>
                  <a:pt x="5846" y="3114"/>
                  <a:pt x="5855" y="3114"/>
                  <a:pt x="5867" y="3097"/>
                </a:cubicBezTo>
                <a:cubicBezTo>
                  <a:pt x="5876" y="3097"/>
                  <a:pt x="5880" y="3088"/>
                  <a:pt x="5888" y="3080"/>
                </a:cubicBezTo>
                <a:cubicBezTo>
                  <a:pt x="5888" y="3080"/>
                  <a:pt x="5892" y="3088"/>
                  <a:pt x="5892" y="3097"/>
                </a:cubicBezTo>
                <a:cubicBezTo>
                  <a:pt x="5901" y="3114"/>
                  <a:pt x="5913" y="3131"/>
                  <a:pt x="5926" y="3122"/>
                </a:cubicBezTo>
                <a:cubicBezTo>
                  <a:pt x="5934" y="3122"/>
                  <a:pt x="5939" y="3122"/>
                  <a:pt x="5943" y="3122"/>
                </a:cubicBezTo>
                <a:cubicBezTo>
                  <a:pt x="5955" y="3114"/>
                  <a:pt x="5964" y="3114"/>
                  <a:pt x="5968" y="3114"/>
                </a:cubicBezTo>
                <a:cubicBezTo>
                  <a:pt x="5980" y="3114"/>
                  <a:pt x="5985" y="3122"/>
                  <a:pt x="6001" y="3148"/>
                </a:cubicBezTo>
                <a:cubicBezTo>
                  <a:pt x="6001" y="3148"/>
                  <a:pt x="6001" y="3148"/>
                  <a:pt x="6001" y="3156"/>
                </a:cubicBezTo>
                <a:cubicBezTo>
                  <a:pt x="6001" y="3173"/>
                  <a:pt x="5997" y="3199"/>
                  <a:pt x="5993" y="3225"/>
                </a:cubicBezTo>
                <a:cubicBezTo>
                  <a:pt x="5989" y="3242"/>
                  <a:pt x="5985" y="3250"/>
                  <a:pt x="5985" y="3259"/>
                </a:cubicBezTo>
                <a:cubicBezTo>
                  <a:pt x="5980" y="3267"/>
                  <a:pt x="5976" y="3267"/>
                  <a:pt x="5976" y="3267"/>
                </a:cubicBezTo>
                <a:cubicBezTo>
                  <a:pt x="5968" y="3276"/>
                  <a:pt x="5959" y="3293"/>
                  <a:pt x="5947" y="3301"/>
                </a:cubicBezTo>
                <a:cubicBezTo>
                  <a:pt x="5939" y="3318"/>
                  <a:pt x="5926" y="3327"/>
                  <a:pt x="5922" y="3378"/>
                </a:cubicBezTo>
                <a:cubicBezTo>
                  <a:pt x="5922" y="3412"/>
                  <a:pt x="5934" y="3438"/>
                  <a:pt x="5947" y="3446"/>
                </a:cubicBezTo>
                <a:cubicBezTo>
                  <a:pt x="5955" y="3455"/>
                  <a:pt x="5964" y="3455"/>
                  <a:pt x="5976" y="3464"/>
                </a:cubicBezTo>
                <a:cubicBezTo>
                  <a:pt x="6035" y="3472"/>
                  <a:pt x="6077" y="3472"/>
                  <a:pt x="6077" y="3472"/>
                </a:cubicBezTo>
                <a:cubicBezTo>
                  <a:pt x="6085" y="3472"/>
                  <a:pt x="6094" y="3464"/>
                  <a:pt x="6098" y="3455"/>
                </a:cubicBezTo>
                <a:cubicBezTo>
                  <a:pt x="6098" y="3455"/>
                  <a:pt x="6136" y="3361"/>
                  <a:pt x="6152" y="3276"/>
                </a:cubicBezTo>
                <a:cubicBezTo>
                  <a:pt x="6152" y="3276"/>
                  <a:pt x="6152" y="3276"/>
                  <a:pt x="6152" y="3276"/>
                </a:cubicBezTo>
                <a:cubicBezTo>
                  <a:pt x="6156" y="3284"/>
                  <a:pt x="6169" y="3293"/>
                  <a:pt x="6177" y="3301"/>
                </a:cubicBezTo>
                <a:cubicBezTo>
                  <a:pt x="6182" y="3310"/>
                  <a:pt x="6190" y="3318"/>
                  <a:pt x="6198" y="3327"/>
                </a:cubicBezTo>
                <a:cubicBezTo>
                  <a:pt x="6127" y="3378"/>
                  <a:pt x="6102" y="3455"/>
                  <a:pt x="6089" y="3523"/>
                </a:cubicBezTo>
                <a:cubicBezTo>
                  <a:pt x="6081" y="3540"/>
                  <a:pt x="6077" y="3557"/>
                  <a:pt x="6077" y="3566"/>
                </a:cubicBezTo>
                <a:cubicBezTo>
                  <a:pt x="6077" y="3566"/>
                  <a:pt x="6077" y="3566"/>
                  <a:pt x="6068" y="3566"/>
                </a:cubicBezTo>
                <a:cubicBezTo>
                  <a:pt x="6060" y="3566"/>
                  <a:pt x="6047" y="3566"/>
                  <a:pt x="6031" y="3557"/>
                </a:cubicBezTo>
                <a:cubicBezTo>
                  <a:pt x="6006" y="3540"/>
                  <a:pt x="5985" y="3532"/>
                  <a:pt x="5964" y="3532"/>
                </a:cubicBezTo>
                <a:cubicBezTo>
                  <a:pt x="5930" y="3532"/>
                  <a:pt x="5897" y="3557"/>
                  <a:pt x="5884" y="3617"/>
                </a:cubicBezTo>
                <a:cubicBezTo>
                  <a:pt x="5876" y="3660"/>
                  <a:pt x="5871" y="3694"/>
                  <a:pt x="5871" y="3736"/>
                </a:cubicBezTo>
                <a:cubicBezTo>
                  <a:pt x="5871" y="3779"/>
                  <a:pt x="5876" y="3813"/>
                  <a:pt x="5880" y="3856"/>
                </a:cubicBezTo>
                <a:cubicBezTo>
                  <a:pt x="5884" y="3873"/>
                  <a:pt x="5884" y="3890"/>
                  <a:pt x="5892" y="3907"/>
                </a:cubicBezTo>
                <a:cubicBezTo>
                  <a:pt x="5897" y="3916"/>
                  <a:pt x="5905" y="3941"/>
                  <a:pt x="5922" y="3941"/>
                </a:cubicBezTo>
                <a:cubicBezTo>
                  <a:pt x="5930" y="3941"/>
                  <a:pt x="5934" y="3941"/>
                  <a:pt x="5939" y="3933"/>
                </a:cubicBezTo>
                <a:cubicBezTo>
                  <a:pt x="5959" y="3916"/>
                  <a:pt x="5985" y="3916"/>
                  <a:pt x="6018" y="3882"/>
                </a:cubicBezTo>
                <a:cubicBezTo>
                  <a:pt x="6018" y="3882"/>
                  <a:pt x="6027" y="3882"/>
                  <a:pt x="6039" y="3882"/>
                </a:cubicBezTo>
                <a:cubicBezTo>
                  <a:pt x="6077" y="3882"/>
                  <a:pt x="6144" y="3899"/>
                  <a:pt x="6182" y="3899"/>
                </a:cubicBezTo>
                <a:cubicBezTo>
                  <a:pt x="6186" y="3899"/>
                  <a:pt x="6194" y="3899"/>
                  <a:pt x="6198" y="3899"/>
                </a:cubicBezTo>
                <a:cubicBezTo>
                  <a:pt x="6203" y="3899"/>
                  <a:pt x="6203" y="3899"/>
                  <a:pt x="6207" y="3907"/>
                </a:cubicBezTo>
                <a:cubicBezTo>
                  <a:pt x="6219" y="3924"/>
                  <a:pt x="6232" y="3941"/>
                  <a:pt x="6244" y="3958"/>
                </a:cubicBezTo>
                <a:cubicBezTo>
                  <a:pt x="6257" y="3975"/>
                  <a:pt x="6265" y="4001"/>
                  <a:pt x="6286" y="4001"/>
                </a:cubicBezTo>
                <a:cubicBezTo>
                  <a:pt x="6291" y="4001"/>
                  <a:pt x="6299" y="4001"/>
                  <a:pt x="6299" y="4001"/>
                </a:cubicBezTo>
                <a:cubicBezTo>
                  <a:pt x="6312" y="4009"/>
                  <a:pt x="6332" y="4052"/>
                  <a:pt x="6353" y="4086"/>
                </a:cubicBezTo>
                <a:cubicBezTo>
                  <a:pt x="6362" y="4103"/>
                  <a:pt x="6370" y="4112"/>
                  <a:pt x="6379" y="4112"/>
                </a:cubicBezTo>
                <a:cubicBezTo>
                  <a:pt x="6395" y="4112"/>
                  <a:pt x="6404" y="4095"/>
                  <a:pt x="6408" y="4086"/>
                </a:cubicBezTo>
                <a:cubicBezTo>
                  <a:pt x="6412" y="4078"/>
                  <a:pt x="6416" y="4061"/>
                  <a:pt x="6420" y="4061"/>
                </a:cubicBezTo>
                <a:cubicBezTo>
                  <a:pt x="6420" y="4061"/>
                  <a:pt x="6425" y="4069"/>
                  <a:pt x="6429" y="4078"/>
                </a:cubicBezTo>
                <a:cubicBezTo>
                  <a:pt x="6454" y="4120"/>
                  <a:pt x="6458" y="4137"/>
                  <a:pt x="6462" y="4146"/>
                </a:cubicBezTo>
                <a:cubicBezTo>
                  <a:pt x="6462" y="4146"/>
                  <a:pt x="6467" y="4180"/>
                  <a:pt x="6479" y="4189"/>
                </a:cubicBezTo>
                <a:cubicBezTo>
                  <a:pt x="6488" y="4189"/>
                  <a:pt x="6492" y="4189"/>
                  <a:pt x="6500" y="4189"/>
                </a:cubicBezTo>
                <a:cubicBezTo>
                  <a:pt x="6500" y="4189"/>
                  <a:pt x="6500" y="4189"/>
                  <a:pt x="6504" y="4189"/>
                </a:cubicBezTo>
                <a:cubicBezTo>
                  <a:pt x="6534" y="4189"/>
                  <a:pt x="6601" y="4197"/>
                  <a:pt x="6601" y="4197"/>
                </a:cubicBezTo>
                <a:cubicBezTo>
                  <a:pt x="6605" y="4206"/>
                  <a:pt x="6613" y="4197"/>
                  <a:pt x="6617" y="4189"/>
                </a:cubicBezTo>
                <a:cubicBezTo>
                  <a:pt x="6626" y="4180"/>
                  <a:pt x="6626" y="4163"/>
                  <a:pt x="6630" y="4155"/>
                </a:cubicBezTo>
                <a:cubicBezTo>
                  <a:pt x="6630" y="4155"/>
                  <a:pt x="6630" y="4146"/>
                  <a:pt x="6630" y="4146"/>
                </a:cubicBezTo>
                <a:cubicBezTo>
                  <a:pt x="6630" y="4129"/>
                  <a:pt x="6634" y="4120"/>
                  <a:pt x="6634" y="4112"/>
                </a:cubicBezTo>
                <a:cubicBezTo>
                  <a:pt x="6638" y="4103"/>
                  <a:pt x="6638" y="4095"/>
                  <a:pt x="6647" y="4095"/>
                </a:cubicBezTo>
                <a:cubicBezTo>
                  <a:pt x="6647" y="4095"/>
                  <a:pt x="6651" y="4095"/>
                  <a:pt x="6651" y="4103"/>
                </a:cubicBezTo>
                <a:cubicBezTo>
                  <a:pt x="6664" y="4103"/>
                  <a:pt x="6680" y="4129"/>
                  <a:pt x="6693" y="4146"/>
                </a:cubicBezTo>
                <a:cubicBezTo>
                  <a:pt x="6701" y="4155"/>
                  <a:pt x="6710" y="4172"/>
                  <a:pt x="6714" y="4180"/>
                </a:cubicBezTo>
                <a:cubicBezTo>
                  <a:pt x="6722" y="4189"/>
                  <a:pt x="6731" y="4197"/>
                  <a:pt x="6743" y="4197"/>
                </a:cubicBezTo>
                <a:cubicBezTo>
                  <a:pt x="6756" y="4206"/>
                  <a:pt x="6768" y="4189"/>
                  <a:pt x="6773" y="4163"/>
                </a:cubicBezTo>
                <a:cubicBezTo>
                  <a:pt x="6777" y="4146"/>
                  <a:pt x="6777" y="4137"/>
                  <a:pt x="6777" y="4120"/>
                </a:cubicBezTo>
                <a:cubicBezTo>
                  <a:pt x="6777" y="4120"/>
                  <a:pt x="6777" y="4112"/>
                  <a:pt x="6777" y="4103"/>
                </a:cubicBezTo>
                <a:cubicBezTo>
                  <a:pt x="6777" y="4061"/>
                  <a:pt x="6777" y="4018"/>
                  <a:pt x="6773" y="3967"/>
                </a:cubicBezTo>
                <a:cubicBezTo>
                  <a:pt x="6768" y="3916"/>
                  <a:pt x="6756" y="3864"/>
                  <a:pt x="6735" y="3813"/>
                </a:cubicBezTo>
                <a:cubicBezTo>
                  <a:pt x="6710" y="3771"/>
                  <a:pt x="6680" y="3745"/>
                  <a:pt x="6655" y="3711"/>
                </a:cubicBezTo>
                <a:cubicBezTo>
                  <a:pt x="6647" y="3702"/>
                  <a:pt x="6634" y="3685"/>
                  <a:pt x="6626" y="3677"/>
                </a:cubicBezTo>
                <a:cubicBezTo>
                  <a:pt x="6626" y="3677"/>
                  <a:pt x="6622" y="3668"/>
                  <a:pt x="6622" y="3668"/>
                </a:cubicBezTo>
                <a:cubicBezTo>
                  <a:pt x="6622" y="3668"/>
                  <a:pt x="6622" y="3668"/>
                  <a:pt x="6622" y="3668"/>
                </a:cubicBezTo>
                <a:cubicBezTo>
                  <a:pt x="6617" y="3651"/>
                  <a:pt x="6613" y="3643"/>
                  <a:pt x="6609" y="3626"/>
                </a:cubicBezTo>
                <a:cubicBezTo>
                  <a:pt x="6634" y="3634"/>
                  <a:pt x="6680" y="3660"/>
                  <a:pt x="6701" y="3702"/>
                </a:cubicBezTo>
                <a:cubicBezTo>
                  <a:pt x="6735" y="3745"/>
                  <a:pt x="6760" y="3805"/>
                  <a:pt x="6802" y="3805"/>
                </a:cubicBezTo>
                <a:cubicBezTo>
                  <a:pt x="6819" y="3805"/>
                  <a:pt x="6831" y="3796"/>
                  <a:pt x="6844" y="3779"/>
                </a:cubicBezTo>
                <a:cubicBezTo>
                  <a:pt x="6869" y="3728"/>
                  <a:pt x="6907" y="3711"/>
                  <a:pt x="6932" y="3651"/>
                </a:cubicBezTo>
                <a:cubicBezTo>
                  <a:pt x="6949" y="3609"/>
                  <a:pt x="6982" y="3498"/>
                  <a:pt x="6982" y="3498"/>
                </a:cubicBezTo>
                <a:cubicBezTo>
                  <a:pt x="6990" y="3481"/>
                  <a:pt x="6990" y="3464"/>
                  <a:pt x="6986" y="3446"/>
                </a:cubicBezTo>
                <a:cubicBezTo>
                  <a:pt x="6982" y="3429"/>
                  <a:pt x="6974" y="3421"/>
                  <a:pt x="6965" y="3412"/>
                </a:cubicBezTo>
                <a:cubicBezTo>
                  <a:pt x="6965" y="3412"/>
                  <a:pt x="6928" y="3404"/>
                  <a:pt x="6890" y="3387"/>
                </a:cubicBezTo>
                <a:cubicBezTo>
                  <a:pt x="6869" y="3370"/>
                  <a:pt x="6848" y="3361"/>
                  <a:pt x="6831" y="3353"/>
                </a:cubicBezTo>
                <a:cubicBezTo>
                  <a:pt x="6823" y="3344"/>
                  <a:pt x="6819" y="3336"/>
                  <a:pt x="6814" y="3336"/>
                </a:cubicBezTo>
                <a:cubicBezTo>
                  <a:pt x="6810" y="3327"/>
                  <a:pt x="6810" y="3327"/>
                  <a:pt x="6810" y="3327"/>
                </a:cubicBezTo>
                <a:cubicBezTo>
                  <a:pt x="6810" y="3327"/>
                  <a:pt x="6810" y="3327"/>
                  <a:pt x="6810" y="3327"/>
                </a:cubicBezTo>
                <a:cubicBezTo>
                  <a:pt x="6793" y="3284"/>
                  <a:pt x="6768" y="3242"/>
                  <a:pt x="6743" y="3208"/>
                </a:cubicBezTo>
                <a:cubicBezTo>
                  <a:pt x="6718" y="3182"/>
                  <a:pt x="6697" y="3156"/>
                  <a:pt x="6672" y="3148"/>
                </a:cubicBezTo>
                <a:cubicBezTo>
                  <a:pt x="6655" y="3156"/>
                  <a:pt x="6651" y="3165"/>
                  <a:pt x="6638" y="3165"/>
                </a:cubicBezTo>
                <a:cubicBezTo>
                  <a:pt x="6630" y="3173"/>
                  <a:pt x="6622" y="3182"/>
                  <a:pt x="6613" y="3182"/>
                </a:cubicBezTo>
                <a:cubicBezTo>
                  <a:pt x="6609" y="3173"/>
                  <a:pt x="6609" y="3191"/>
                  <a:pt x="6601" y="3148"/>
                </a:cubicBezTo>
                <a:cubicBezTo>
                  <a:pt x="6592" y="3097"/>
                  <a:pt x="6588" y="3028"/>
                  <a:pt x="6580" y="2969"/>
                </a:cubicBezTo>
                <a:cubicBezTo>
                  <a:pt x="6580" y="2943"/>
                  <a:pt x="6576" y="2918"/>
                  <a:pt x="6571" y="2892"/>
                </a:cubicBezTo>
                <a:cubicBezTo>
                  <a:pt x="6567" y="2875"/>
                  <a:pt x="6563" y="2841"/>
                  <a:pt x="6542" y="2824"/>
                </a:cubicBezTo>
                <a:cubicBezTo>
                  <a:pt x="6525" y="2815"/>
                  <a:pt x="6471" y="2798"/>
                  <a:pt x="6408" y="2773"/>
                </a:cubicBezTo>
                <a:cubicBezTo>
                  <a:pt x="6379" y="2755"/>
                  <a:pt x="6349" y="2747"/>
                  <a:pt x="6324" y="2738"/>
                </a:cubicBezTo>
                <a:cubicBezTo>
                  <a:pt x="6303" y="2721"/>
                  <a:pt x="6282" y="2704"/>
                  <a:pt x="6282" y="2704"/>
                </a:cubicBezTo>
                <a:cubicBezTo>
                  <a:pt x="6261" y="2687"/>
                  <a:pt x="6224" y="2653"/>
                  <a:pt x="6182" y="2619"/>
                </a:cubicBezTo>
                <a:cubicBezTo>
                  <a:pt x="6144" y="2585"/>
                  <a:pt x="6102" y="2551"/>
                  <a:pt x="6081" y="2517"/>
                </a:cubicBezTo>
                <a:cubicBezTo>
                  <a:pt x="6035" y="2457"/>
                  <a:pt x="5968" y="2363"/>
                  <a:pt x="5913" y="2363"/>
                </a:cubicBezTo>
                <a:cubicBezTo>
                  <a:pt x="5871" y="2363"/>
                  <a:pt x="5733" y="2397"/>
                  <a:pt x="5687" y="2397"/>
                </a:cubicBezTo>
                <a:cubicBezTo>
                  <a:pt x="5679" y="2397"/>
                  <a:pt x="5675" y="2397"/>
                  <a:pt x="5675" y="2397"/>
                </a:cubicBezTo>
                <a:cubicBezTo>
                  <a:pt x="5670" y="2397"/>
                  <a:pt x="5662" y="2397"/>
                  <a:pt x="5654" y="2397"/>
                </a:cubicBezTo>
                <a:cubicBezTo>
                  <a:pt x="5607" y="2397"/>
                  <a:pt x="5536" y="2423"/>
                  <a:pt x="5507" y="2440"/>
                </a:cubicBezTo>
                <a:cubicBezTo>
                  <a:pt x="5498" y="2440"/>
                  <a:pt x="5490" y="2448"/>
                  <a:pt x="5482" y="2465"/>
                </a:cubicBezTo>
                <a:cubicBezTo>
                  <a:pt x="5478" y="2482"/>
                  <a:pt x="5473" y="2500"/>
                  <a:pt x="5473" y="2517"/>
                </a:cubicBezTo>
                <a:cubicBezTo>
                  <a:pt x="5478" y="2568"/>
                  <a:pt x="5490" y="2610"/>
                  <a:pt x="5486" y="2627"/>
                </a:cubicBezTo>
                <a:cubicBezTo>
                  <a:pt x="5486" y="2645"/>
                  <a:pt x="5494" y="2636"/>
                  <a:pt x="5473" y="2653"/>
                </a:cubicBezTo>
                <a:cubicBezTo>
                  <a:pt x="5465" y="2653"/>
                  <a:pt x="5457" y="2662"/>
                  <a:pt x="5448" y="2662"/>
                </a:cubicBezTo>
                <a:cubicBezTo>
                  <a:pt x="5448" y="2645"/>
                  <a:pt x="5452" y="2619"/>
                  <a:pt x="5457" y="2585"/>
                </a:cubicBezTo>
                <a:cubicBezTo>
                  <a:pt x="5457" y="2568"/>
                  <a:pt x="5457" y="2542"/>
                  <a:pt x="5457" y="2525"/>
                </a:cubicBezTo>
                <a:cubicBezTo>
                  <a:pt x="5457" y="2465"/>
                  <a:pt x="5448" y="2414"/>
                  <a:pt x="5431" y="2380"/>
                </a:cubicBezTo>
                <a:cubicBezTo>
                  <a:pt x="5427" y="2363"/>
                  <a:pt x="5419" y="2355"/>
                  <a:pt x="5410" y="2346"/>
                </a:cubicBezTo>
                <a:cubicBezTo>
                  <a:pt x="5410" y="2346"/>
                  <a:pt x="5410" y="2346"/>
                  <a:pt x="5410" y="2346"/>
                </a:cubicBezTo>
                <a:cubicBezTo>
                  <a:pt x="5423" y="2346"/>
                  <a:pt x="5436" y="2346"/>
                  <a:pt x="5448" y="2346"/>
                </a:cubicBezTo>
                <a:cubicBezTo>
                  <a:pt x="5515" y="2363"/>
                  <a:pt x="5612" y="2389"/>
                  <a:pt x="5683" y="2389"/>
                </a:cubicBezTo>
                <a:cubicBezTo>
                  <a:pt x="5691" y="2389"/>
                  <a:pt x="5704" y="2380"/>
                  <a:pt x="5712" y="2380"/>
                </a:cubicBezTo>
                <a:cubicBezTo>
                  <a:pt x="5750" y="2380"/>
                  <a:pt x="5775" y="2363"/>
                  <a:pt x="5792" y="2337"/>
                </a:cubicBezTo>
                <a:cubicBezTo>
                  <a:pt x="5809" y="2312"/>
                  <a:pt x="5817" y="2269"/>
                  <a:pt x="5817" y="2261"/>
                </a:cubicBezTo>
                <a:cubicBezTo>
                  <a:pt x="5821" y="2252"/>
                  <a:pt x="5821" y="2244"/>
                  <a:pt x="5821" y="2235"/>
                </a:cubicBezTo>
                <a:cubicBezTo>
                  <a:pt x="5821" y="2192"/>
                  <a:pt x="5809" y="2184"/>
                  <a:pt x="5804" y="2175"/>
                </a:cubicBezTo>
                <a:cubicBezTo>
                  <a:pt x="5788" y="2150"/>
                  <a:pt x="5763" y="2133"/>
                  <a:pt x="5729" y="2116"/>
                </a:cubicBezTo>
                <a:cubicBezTo>
                  <a:pt x="5700" y="2099"/>
                  <a:pt x="5670" y="2090"/>
                  <a:pt x="5649" y="2090"/>
                </a:cubicBezTo>
                <a:cubicBezTo>
                  <a:pt x="5645" y="2090"/>
                  <a:pt x="5641" y="2090"/>
                  <a:pt x="5637" y="2090"/>
                </a:cubicBezTo>
                <a:cubicBezTo>
                  <a:pt x="5628" y="2090"/>
                  <a:pt x="5574" y="2099"/>
                  <a:pt x="5524" y="2099"/>
                </a:cubicBezTo>
                <a:cubicBezTo>
                  <a:pt x="5469" y="2099"/>
                  <a:pt x="5410" y="2090"/>
                  <a:pt x="5390" y="2090"/>
                </a:cubicBezTo>
                <a:cubicBezTo>
                  <a:pt x="5360" y="2082"/>
                  <a:pt x="5331" y="2082"/>
                  <a:pt x="5302" y="2082"/>
                </a:cubicBezTo>
                <a:cubicBezTo>
                  <a:pt x="5272" y="2082"/>
                  <a:pt x="5247" y="2082"/>
                  <a:pt x="5226" y="2090"/>
                </a:cubicBezTo>
                <a:cubicBezTo>
                  <a:pt x="5222" y="2090"/>
                  <a:pt x="5222" y="2090"/>
                  <a:pt x="5222" y="2090"/>
                </a:cubicBezTo>
                <a:cubicBezTo>
                  <a:pt x="5201" y="2090"/>
                  <a:pt x="5172" y="2039"/>
                  <a:pt x="5138" y="1988"/>
                </a:cubicBezTo>
                <a:cubicBezTo>
                  <a:pt x="5125" y="1971"/>
                  <a:pt x="5100" y="1928"/>
                  <a:pt x="5075" y="1885"/>
                </a:cubicBezTo>
                <a:cubicBezTo>
                  <a:pt x="5046" y="1843"/>
                  <a:pt x="5021" y="1800"/>
                  <a:pt x="4991" y="1791"/>
                </a:cubicBezTo>
                <a:cubicBezTo>
                  <a:pt x="4949" y="1774"/>
                  <a:pt x="4958" y="1774"/>
                  <a:pt x="4870" y="1723"/>
                </a:cubicBezTo>
                <a:cubicBezTo>
                  <a:pt x="4849" y="1706"/>
                  <a:pt x="4820" y="1698"/>
                  <a:pt x="4799" y="1681"/>
                </a:cubicBezTo>
                <a:cubicBezTo>
                  <a:pt x="4786" y="1672"/>
                  <a:pt x="4778" y="1664"/>
                  <a:pt x="4769" y="1664"/>
                </a:cubicBezTo>
                <a:cubicBezTo>
                  <a:pt x="4769" y="1664"/>
                  <a:pt x="4769" y="1664"/>
                  <a:pt x="4769" y="1664"/>
                </a:cubicBezTo>
                <a:cubicBezTo>
                  <a:pt x="4769" y="1664"/>
                  <a:pt x="4769" y="1655"/>
                  <a:pt x="4769" y="1655"/>
                </a:cubicBezTo>
                <a:cubicBezTo>
                  <a:pt x="4765" y="1646"/>
                  <a:pt x="4757" y="1629"/>
                  <a:pt x="4748" y="1638"/>
                </a:cubicBezTo>
                <a:cubicBezTo>
                  <a:pt x="4736" y="1638"/>
                  <a:pt x="4732" y="1646"/>
                  <a:pt x="4727" y="1655"/>
                </a:cubicBezTo>
                <a:cubicBezTo>
                  <a:pt x="4719" y="1672"/>
                  <a:pt x="4723" y="1672"/>
                  <a:pt x="4719" y="1681"/>
                </a:cubicBezTo>
                <a:cubicBezTo>
                  <a:pt x="4719" y="1698"/>
                  <a:pt x="4715" y="1723"/>
                  <a:pt x="4715" y="1749"/>
                </a:cubicBezTo>
                <a:cubicBezTo>
                  <a:pt x="4715" y="1791"/>
                  <a:pt x="4719" y="1860"/>
                  <a:pt x="4753" y="1902"/>
                </a:cubicBezTo>
                <a:cubicBezTo>
                  <a:pt x="4790" y="1936"/>
                  <a:pt x="4849" y="2013"/>
                  <a:pt x="4899" y="2064"/>
                </a:cubicBezTo>
                <a:cubicBezTo>
                  <a:pt x="4924" y="2082"/>
                  <a:pt x="4958" y="2099"/>
                  <a:pt x="4987" y="2116"/>
                </a:cubicBezTo>
                <a:cubicBezTo>
                  <a:pt x="5017" y="2133"/>
                  <a:pt x="5037" y="2150"/>
                  <a:pt x="5046" y="2175"/>
                </a:cubicBezTo>
                <a:cubicBezTo>
                  <a:pt x="5084" y="2286"/>
                  <a:pt x="5176" y="2346"/>
                  <a:pt x="5176" y="2346"/>
                </a:cubicBezTo>
                <a:cubicBezTo>
                  <a:pt x="5184" y="2346"/>
                  <a:pt x="5184" y="2346"/>
                  <a:pt x="5184" y="2346"/>
                </a:cubicBezTo>
                <a:cubicBezTo>
                  <a:pt x="5293" y="2372"/>
                  <a:pt x="5293" y="2372"/>
                  <a:pt x="5293" y="2372"/>
                </a:cubicBezTo>
                <a:cubicBezTo>
                  <a:pt x="5264" y="2406"/>
                  <a:pt x="5230" y="2431"/>
                  <a:pt x="5201" y="2457"/>
                </a:cubicBezTo>
                <a:cubicBezTo>
                  <a:pt x="5184" y="2474"/>
                  <a:pt x="5167" y="2491"/>
                  <a:pt x="5155" y="2508"/>
                </a:cubicBezTo>
                <a:cubicBezTo>
                  <a:pt x="5142" y="2525"/>
                  <a:pt x="5130" y="2559"/>
                  <a:pt x="5130" y="2602"/>
                </a:cubicBezTo>
                <a:cubicBezTo>
                  <a:pt x="5130" y="2619"/>
                  <a:pt x="5134" y="2645"/>
                  <a:pt x="5138" y="2653"/>
                </a:cubicBezTo>
                <a:cubicBezTo>
                  <a:pt x="5146" y="2687"/>
                  <a:pt x="5146" y="2704"/>
                  <a:pt x="5146" y="2755"/>
                </a:cubicBezTo>
                <a:cubicBezTo>
                  <a:pt x="5151" y="2798"/>
                  <a:pt x="5159" y="2858"/>
                  <a:pt x="5188" y="2909"/>
                </a:cubicBezTo>
                <a:cubicBezTo>
                  <a:pt x="5218" y="2960"/>
                  <a:pt x="5239" y="2994"/>
                  <a:pt x="5268" y="3011"/>
                </a:cubicBezTo>
                <a:cubicBezTo>
                  <a:pt x="5264" y="3011"/>
                  <a:pt x="5264" y="3011"/>
                  <a:pt x="5260" y="3011"/>
                </a:cubicBezTo>
                <a:cubicBezTo>
                  <a:pt x="5239" y="3011"/>
                  <a:pt x="5222" y="3028"/>
                  <a:pt x="5201" y="3063"/>
                </a:cubicBezTo>
                <a:cubicBezTo>
                  <a:pt x="5193" y="3071"/>
                  <a:pt x="5184" y="3088"/>
                  <a:pt x="5180" y="3097"/>
                </a:cubicBezTo>
                <a:cubicBezTo>
                  <a:pt x="5180" y="3088"/>
                  <a:pt x="5176" y="3080"/>
                  <a:pt x="5176" y="3071"/>
                </a:cubicBezTo>
                <a:cubicBezTo>
                  <a:pt x="5155" y="2969"/>
                  <a:pt x="5105" y="2892"/>
                  <a:pt x="5088" y="2866"/>
                </a:cubicBezTo>
                <a:cubicBezTo>
                  <a:pt x="5079" y="2841"/>
                  <a:pt x="5046" y="2738"/>
                  <a:pt x="5017" y="2679"/>
                </a:cubicBezTo>
                <a:cubicBezTo>
                  <a:pt x="5008" y="2662"/>
                  <a:pt x="4996" y="2645"/>
                  <a:pt x="4987" y="2636"/>
                </a:cubicBezTo>
                <a:cubicBezTo>
                  <a:pt x="5017" y="2627"/>
                  <a:pt x="5050" y="2619"/>
                  <a:pt x="5067" y="2619"/>
                </a:cubicBezTo>
                <a:cubicBezTo>
                  <a:pt x="5105" y="2602"/>
                  <a:pt x="5117" y="2534"/>
                  <a:pt x="5117" y="2482"/>
                </a:cubicBezTo>
                <a:cubicBezTo>
                  <a:pt x="5117" y="2440"/>
                  <a:pt x="5105" y="2372"/>
                  <a:pt x="5071" y="2363"/>
                </a:cubicBezTo>
                <a:cubicBezTo>
                  <a:pt x="5063" y="2363"/>
                  <a:pt x="5050" y="2355"/>
                  <a:pt x="5037" y="2337"/>
                </a:cubicBezTo>
                <a:cubicBezTo>
                  <a:pt x="5025" y="2320"/>
                  <a:pt x="5008" y="2303"/>
                  <a:pt x="4987" y="2303"/>
                </a:cubicBezTo>
                <a:cubicBezTo>
                  <a:pt x="4983" y="2303"/>
                  <a:pt x="4979" y="2303"/>
                  <a:pt x="4975" y="2303"/>
                </a:cubicBezTo>
                <a:cubicBezTo>
                  <a:pt x="4983" y="2286"/>
                  <a:pt x="4987" y="2269"/>
                  <a:pt x="4983" y="2252"/>
                </a:cubicBezTo>
                <a:cubicBezTo>
                  <a:pt x="4983" y="2244"/>
                  <a:pt x="4983" y="2227"/>
                  <a:pt x="4983" y="2218"/>
                </a:cubicBezTo>
                <a:cubicBezTo>
                  <a:pt x="4983" y="2218"/>
                  <a:pt x="4983" y="2218"/>
                  <a:pt x="4983" y="2218"/>
                </a:cubicBezTo>
                <a:cubicBezTo>
                  <a:pt x="4966" y="2133"/>
                  <a:pt x="4924" y="2090"/>
                  <a:pt x="4887" y="2090"/>
                </a:cubicBezTo>
                <a:cubicBezTo>
                  <a:pt x="4857" y="2082"/>
                  <a:pt x="4824" y="2116"/>
                  <a:pt x="4811" y="2184"/>
                </a:cubicBezTo>
                <a:cubicBezTo>
                  <a:pt x="4811" y="2192"/>
                  <a:pt x="4807" y="2201"/>
                  <a:pt x="4807" y="2218"/>
                </a:cubicBezTo>
                <a:cubicBezTo>
                  <a:pt x="4811" y="2278"/>
                  <a:pt x="4836" y="2303"/>
                  <a:pt x="4853" y="2320"/>
                </a:cubicBezTo>
                <a:cubicBezTo>
                  <a:pt x="4874" y="2337"/>
                  <a:pt x="4895" y="2346"/>
                  <a:pt x="4916" y="2346"/>
                </a:cubicBezTo>
                <a:cubicBezTo>
                  <a:pt x="4920" y="2346"/>
                  <a:pt x="4924" y="2346"/>
                  <a:pt x="4924" y="2346"/>
                </a:cubicBezTo>
                <a:cubicBezTo>
                  <a:pt x="4912" y="2363"/>
                  <a:pt x="4899" y="2372"/>
                  <a:pt x="4887" y="2389"/>
                </a:cubicBezTo>
                <a:cubicBezTo>
                  <a:pt x="4870" y="2414"/>
                  <a:pt x="4857" y="2431"/>
                  <a:pt x="4845" y="2457"/>
                </a:cubicBezTo>
                <a:cubicBezTo>
                  <a:pt x="4832" y="2474"/>
                  <a:pt x="4820" y="2500"/>
                  <a:pt x="4820" y="2542"/>
                </a:cubicBezTo>
                <a:cubicBezTo>
                  <a:pt x="4820" y="2551"/>
                  <a:pt x="4820" y="2559"/>
                  <a:pt x="4824" y="2576"/>
                </a:cubicBezTo>
                <a:cubicBezTo>
                  <a:pt x="4832" y="2619"/>
                  <a:pt x="4857" y="2653"/>
                  <a:pt x="4891" y="2662"/>
                </a:cubicBezTo>
                <a:cubicBezTo>
                  <a:pt x="4887" y="2679"/>
                  <a:pt x="4878" y="2696"/>
                  <a:pt x="4878" y="2721"/>
                </a:cubicBezTo>
                <a:cubicBezTo>
                  <a:pt x="4878" y="2730"/>
                  <a:pt x="4874" y="2747"/>
                  <a:pt x="4874" y="2755"/>
                </a:cubicBezTo>
                <a:cubicBezTo>
                  <a:pt x="4878" y="2832"/>
                  <a:pt x="4891" y="2892"/>
                  <a:pt x="4908" y="2986"/>
                </a:cubicBezTo>
                <a:cubicBezTo>
                  <a:pt x="4920" y="3045"/>
                  <a:pt x="4933" y="3148"/>
                  <a:pt x="4933" y="3216"/>
                </a:cubicBezTo>
                <a:cubicBezTo>
                  <a:pt x="4933" y="3233"/>
                  <a:pt x="4933" y="3250"/>
                  <a:pt x="4929" y="3250"/>
                </a:cubicBezTo>
                <a:cubicBezTo>
                  <a:pt x="4895" y="3267"/>
                  <a:pt x="4887" y="3284"/>
                  <a:pt x="4853" y="3301"/>
                </a:cubicBezTo>
                <a:cubicBezTo>
                  <a:pt x="4849" y="3310"/>
                  <a:pt x="4849" y="3310"/>
                  <a:pt x="4849" y="3310"/>
                </a:cubicBezTo>
                <a:cubicBezTo>
                  <a:pt x="4849" y="3310"/>
                  <a:pt x="4849" y="3310"/>
                  <a:pt x="4849" y="3310"/>
                </a:cubicBezTo>
                <a:cubicBezTo>
                  <a:pt x="4845" y="3310"/>
                  <a:pt x="4845" y="3301"/>
                  <a:pt x="4841" y="3284"/>
                </a:cubicBezTo>
                <a:cubicBezTo>
                  <a:pt x="4841" y="3267"/>
                  <a:pt x="4836" y="3250"/>
                  <a:pt x="4836" y="3216"/>
                </a:cubicBezTo>
                <a:cubicBezTo>
                  <a:pt x="4836" y="3131"/>
                  <a:pt x="4828" y="3063"/>
                  <a:pt x="4828" y="3028"/>
                </a:cubicBezTo>
                <a:cubicBezTo>
                  <a:pt x="4828" y="3020"/>
                  <a:pt x="4828" y="3020"/>
                  <a:pt x="4828" y="3020"/>
                </a:cubicBezTo>
                <a:cubicBezTo>
                  <a:pt x="4828" y="3020"/>
                  <a:pt x="4828" y="3020"/>
                  <a:pt x="4828" y="3020"/>
                </a:cubicBezTo>
                <a:cubicBezTo>
                  <a:pt x="4832" y="3011"/>
                  <a:pt x="4832" y="3003"/>
                  <a:pt x="4836" y="2986"/>
                </a:cubicBezTo>
                <a:cubicBezTo>
                  <a:pt x="4836" y="2969"/>
                  <a:pt x="4828" y="2943"/>
                  <a:pt x="4820" y="2935"/>
                </a:cubicBezTo>
                <a:cubicBezTo>
                  <a:pt x="4811" y="2926"/>
                  <a:pt x="4807" y="2926"/>
                  <a:pt x="4803" y="2926"/>
                </a:cubicBezTo>
                <a:cubicBezTo>
                  <a:pt x="4782" y="2926"/>
                  <a:pt x="4765" y="2943"/>
                  <a:pt x="4740" y="2943"/>
                </a:cubicBezTo>
                <a:cubicBezTo>
                  <a:pt x="4732" y="2943"/>
                  <a:pt x="4727" y="2943"/>
                  <a:pt x="4719" y="2935"/>
                </a:cubicBezTo>
                <a:cubicBezTo>
                  <a:pt x="4711" y="2935"/>
                  <a:pt x="4702" y="2935"/>
                  <a:pt x="4694" y="2935"/>
                </a:cubicBezTo>
                <a:cubicBezTo>
                  <a:pt x="4677" y="2935"/>
                  <a:pt x="4660" y="2943"/>
                  <a:pt x="4648" y="2952"/>
                </a:cubicBezTo>
                <a:cubicBezTo>
                  <a:pt x="4635" y="2969"/>
                  <a:pt x="4623" y="2994"/>
                  <a:pt x="4623" y="3037"/>
                </a:cubicBezTo>
                <a:cubicBezTo>
                  <a:pt x="4623" y="3088"/>
                  <a:pt x="4644" y="3114"/>
                  <a:pt x="4664" y="3131"/>
                </a:cubicBezTo>
                <a:cubicBezTo>
                  <a:pt x="4681" y="3148"/>
                  <a:pt x="4690" y="3182"/>
                  <a:pt x="4690" y="3208"/>
                </a:cubicBezTo>
                <a:cubicBezTo>
                  <a:pt x="4690" y="3233"/>
                  <a:pt x="4685" y="3250"/>
                  <a:pt x="4677" y="3259"/>
                </a:cubicBezTo>
                <a:cubicBezTo>
                  <a:pt x="4669" y="3259"/>
                  <a:pt x="4639" y="3267"/>
                  <a:pt x="4606" y="3267"/>
                </a:cubicBezTo>
                <a:cubicBezTo>
                  <a:pt x="4539" y="3267"/>
                  <a:pt x="4451" y="3250"/>
                  <a:pt x="4409" y="3250"/>
                </a:cubicBezTo>
                <a:cubicBezTo>
                  <a:pt x="4380" y="3250"/>
                  <a:pt x="4346" y="3259"/>
                  <a:pt x="4317" y="3259"/>
                </a:cubicBezTo>
                <a:cubicBezTo>
                  <a:pt x="4304" y="3259"/>
                  <a:pt x="4292" y="3259"/>
                  <a:pt x="4287" y="3250"/>
                </a:cubicBezTo>
                <a:cubicBezTo>
                  <a:pt x="4279" y="3250"/>
                  <a:pt x="4279" y="3250"/>
                  <a:pt x="4279" y="3250"/>
                </a:cubicBezTo>
                <a:cubicBezTo>
                  <a:pt x="4279" y="3242"/>
                  <a:pt x="4279" y="3242"/>
                  <a:pt x="4279" y="3242"/>
                </a:cubicBezTo>
                <a:cubicBezTo>
                  <a:pt x="4279" y="3242"/>
                  <a:pt x="4279" y="3242"/>
                  <a:pt x="4283" y="3242"/>
                </a:cubicBezTo>
                <a:cubicBezTo>
                  <a:pt x="4287" y="3225"/>
                  <a:pt x="4321" y="3199"/>
                  <a:pt x="4338" y="3199"/>
                </a:cubicBezTo>
                <a:cubicBezTo>
                  <a:pt x="4342" y="3199"/>
                  <a:pt x="4350" y="3199"/>
                  <a:pt x="4359" y="3199"/>
                </a:cubicBezTo>
                <a:cubicBezTo>
                  <a:pt x="4405" y="3199"/>
                  <a:pt x="4497" y="3199"/>
                  <a:pt x="4547" y="3045"/>
                </a:cubicBezTo>
                <a:cubicBezTo>
                  <a:pt x="4556" y="3020"/>
                  <a:pt x="4560" y="2986"/>
                  <a:pt x="4560" y="2952"/>
                </a:cubicBezTo>
                <a:cubicBezTo>
                  <a:pt x="4560" y="2875"/>
                  <a:pt x="4526" y="2841"/>
                  <a:pt x="4505" y="2824"/>
                </a:cubicBezTo>
                <a:cubicBezTo>
                  <a:pt x="4476" y="2807"/>
                  <a:pt x="4451" y="2798"/>
                  <a:pt x="4430" y="2798"/>
                </a:cubicBezTo>
                <a:cubicBezTo>
                  <a:pt x="4400" y="2798"/>
                  <a:pt x="4380" y="2781"/>
                  <a:pt x="4333" y="2670"/>
                </a:cubicBezTo>
                <a:cubicBezTo>
                  <a:pt x="4325" y="2653"/>
                  <a:pt x="4325" y="2636"/>
                  <a:pt x="4325" y="2627"/>
                </a:cubicBezTo>
                <a:cubicBezTo>
                  <a:pt x="4325" y="2619"/>
                  <a:pt x="4329" y="2602"/>
                  <a:pt x="4338" y="2576"/>
                </a:cubicBezTo>
                <a:cubicBezTo>
                  <a:pt x="4346" y="2551"/>
                  <a:pt x="4359" y="2534"/>
                  <a:pt x="4359" y="2474"/>
                </a:cubicBezTo>
                <a:cubicBezTo>
                  <a:pt x="4359" y="2465"/>
                  <a:pt x="4359" y="2457"/>
                  <a:pt x="4359" y="2448"/>
                </a:cubicBezTo>
                <a:cubicBezTo>
                  <a:pt x="4354" y="2431"/>
                  <a:pt x="4350" y="2423"/>
                  <a:pt x="4346" y="2406"/>
                </a:cubicBezTo>
                <a:cubicBezTo>
                  <a:pt x="4346" y="2406"/>
                  <a:pt x="4346" y="2406"/>
                  <a:pt x="4346" y="2406"/>
                </a:cubicBezTo>
                <a:cubicBezTo>
                  <a:pt x="4350" y="2406"/>
                  <a:pt x="4354" y="2406"/>
                  <a:pt x="4359" y="2406"/>
                </a:cubicBezTo>
                <a:cubicBezTo>
                  <a:pt x="4396" y="2380"/>
                  <a:pt x="4400" y="2320"/>
                  <a:pt x="4413" y="2278"/>
                </a:cubicBezTo>
                <a:cubicBezTo>
                  <a:pt x="4417" y="2261"/>
                  <a:pt x="4421" y="2244"/>
                  <a:pt x="4421" y="2235"/>
                </a:cubicBezTo>
                <a:cubicBezTo>
                  <a:pt x="4421" y="2235"/>
                  <a:pt x="4421" y="2235"/>
                  <a:pt x="4426" y="2235"/>
                </a:cubicBezTo>
                <a:cubicBezTo>
                  <a:pt x="4442" y="2227"/>
                  <a:pt x="4472" y="2218"/>
                  <a:pt x="4501" y="2218"/>
                </a:cubicBezTo>
                <a:cubicBezTo>
                  <a:pt x="4509" y="2218"/>
                  <a:pt x="4522" y="2218"/>
                  <a:pt x="4526" y="2218"/>
                </a:cubicBezTo>
                <a:cubicBezTo>
                  <a:pt x="4535" y="2227"/>
                  <a:pt x="4535" y="2227"/>
                  <a:pt x="4535" y="2227"/>
                </a:cubicBezTo>
                <a:cubicBezTo>
                  <a:pt x="4539" y="2261"/>
                  <a:pt x="4543" y="2278"/>
                  <a:pt x="4551" y="2295"/>
                </a:cubicBezTo>
                <a:cubicBezTo>
                  <a:pt x="4556" y="2320"/>
                  <a:pt x="4572" y="2329"/>
                  <a:pt x="4585" y="2329"/>
                </a:cubicBezTo>
                <a:cubicBezTo>
                  <a:pt x="4593" y="2329"/>
                  <a:pt x="4602" y="2320"/>
                  <a:pt x="4610" y="2320"/>
                </a:cubicBezTo>
                <a:cubicBezTo>
                  <a:pt x="4614" y="2320"/>
                  <a:pt x="4618" y="2320"/>
                  <a:pt x="4623" y="2320"/>
                </a:cubicBezTo>
                <a:cubicBezTo>
                  <a:pt x="4623" y="2320"/>
                  <a:pt x="4627" y="2329"/>
                  <a:pt x="4627" y="2329"/>
                </a:cubicBezTo>
                <a:cubicBezTo>
                  <a:pt x="4664" y="2320"/>
                  <a:pt x="4690" y="2286"/>
                  <a:pt x="4706" y="2244"/>
                </a:cubicBezTo>
                <a:cubicBezTo>
                  <a:pt x="4723" y="2201"/>
                  <a:pt x="4736" y="2158"/>
                  <a:pt x="4740" y="2116"/>
                </a:cubicBezTo>
                <a:cubicBezTo>
                  <a:pt x="4740" y="2116"/>
                  <a:pt x="4740" y="2107"/>
                  <a:pt x="4740" y="2107"/>
                </a:cubicBezTo>
                <a:cubicBezTo>
                  <a:pt x="4740" y="2022"/>
                  <a:pt x="4702" y="1945"/>
                  <a:pt x="4639" y="1945"/>
                </a:cubicBezTo>
                <a:cubicBezTo>
                  <a:pt x="4635" y="1945"/>
                  <a:pt x="4627" y="1945"/>
                  <a:pt x="4618" y="1945"/>
                </a:cubicBezTo>
                <a:cubicBezTo>
                  <a:pt x="4610" y="1945"/>
                  <a:pt x="4593" y="1954"/>
                  <a:pt x="4572" y="1954"/>
                </a:cubicBezTo>
                <a:cubicBezTo>
                  <a:pt x="4539" y="1954"/>
                  <a:pt x="4493" y="1945"/>
                  <a:pt x="4451" y="1945"/>
                </a:cubicBezTo>
                <a:cubicBezTo>
                  <a:pt x="4421" y="1945"/>
                  <a:pt x="4392" y="1945"/>
                  <a:pt x="4371" y="1954"/>
                </a:cubicBezTo>
                <a:cubicBezTo>
                  <a:pt x="4350" y="1962"/>
                  <a:pt x="4333" y="1962"/>
                  <a:pt x="4312" y="1996"/>
                </a:cubicBezTo>
                <a:cubicBezTo>
                  <a:pt x="4312" y="1996"/>
                  <a:pt x="4312" y="1996"/>
                  <a:pt x="4312" y="1996"/>
                </a:cubicBezTo>
                <a:cubicBezTo>
                  <a:pt x="4296" y="2039"/>
                  <a:pt x="4296" y="2082"/>
                  <a:pt x="4296" y="2124"/>
                </a:cubicBezTo>
                <a:cubicBezTo>
                  <a:pt x="4296" y="2175"/>
                  <a:pt x="4296" y="2227"/>
                  <a:pt x="4296" y="2252"/>
                </a:cubicBezTo>
                <a:cubicBezTo>
                  <a:pt x="4292" y="2269"/>
                  <a:pt x="4292" y="2286"/>
                  <a:pt x="4292" y="2295"/>
                </a:cubicBezTo>
                <a:cubicBezTo>
                  <a:pt x="4292" y="2320"/>
                  <a:pt x="4296" y="2346"/>
                  <a:pt x="4304" y="2372"/>
                </a:cubicBezTo>
                <a:cubicBezTo>
                  <a:pt x="4308" y="2372"/>
                  <a:pt x="4308" y="2380"/>
                  <a:pt x="4312" y="2389"/>
                </a:cubicBezTo>
                <a:cubicBezTo>
                  <a:pt x="4308" y="2389"/>
                  <a:pt x="4308" y="2389"/>
                  <a:pt x="4304" y="2389"/>
                </a:cubicBezTo>
                <a:cubicBezTo>
                  <a:pt x="4275" y="2389"/>
                  <a:pt x="4250" y="2397"/>
                  <a:pt x="4224" y="2397"/>
                </a:cubicBezTo>
                <a:cubicBezTo>
                  <a:pt x="4224" y="2397"/>
                  <a:pt x="4224" y="2397"/>
                  <a:pt x="4224" y="2397"/>
                </a:cubicBezTo>
                <a:cubicBezTo>
                  <a:pt x="4224" y="2389"/>
                  <a:pt x="4229" y="2389"/>
                  <a:pt x="4237" y="2372"/>
                </a:cubicBezTo>
                <a:cubicBezTo>
                  <a:pt x="4245" y="2363"/>
                  <a:pt x="4262" y="2337"/>
                  <a:pt x="4266" y="2286"/>
                </a:cubicBezTo>
                <a:cubicBezTo>
                  <a:pt x="4271" y="2244"/>
                  <a:pt x="4287" y="2082"/>
                  <a:pt x="4287" y="2082"/>
                </a:cubicBezTo>
                <a:cubicBezTo>
                  <a:pt x="4287" y="2064"/>
                  <a:pt x="4287" y="2056"/>
                  <a:pt x="4283" y="2047"/>
                </a:cubicBezTo>
                <a:cubicBezTo>
                  <a:pt x="4283" y="2047"/>
                  <a:pt x="4271" y="1962"/>
                  <a:pt x="4224" y="1954"/>
                </a:cubicBezTo>
                <a:cubicBezTo>
                  <a:pt x="4212" y="1954"/>
                  <a:pt x="4203" y="1962"/>
                  <a:pt x="4191" y="1971"/>
                </a:cubicBezTo>
                <a:cubicBezTo>
                  <a:pt x="4162" y="2005"/>
                  <a:pt x="4153" y="2022"/>
                  <a:pt x="4149" y="2022"/>
                </a:cubicBezTo>
                <a:cubicBezTo>
                  <a:pt x="4145" y="2022"/>
                  <a:pt x="4141" y="2022"/>
                  <a:pt x="4136" y="2013"/>
                </a:cubicBezTo>
                <a:cubicBezTo>
                  <a:pt x="4136" y="2013"/>
                  <a:pt x="4136" y="2013"/>
                  <a:pt x="4136" y="2013"/>
                </a:cubicBezTo>
                <a:cubicBezTo>
                  <a:pt x="4136" y="2013"/>
                  <a:pt x="4128" y="1988"/>
                  <a:pt x="4120" y="1954"/>
                </a:cubicBezTo>
                <a:cubicBezTo>
                  <a:pt x="4107" y="1928"/>
                  <a:pt x="4086" y="1885"/>
                  <a:pt x="4057" y="1885"/>
                </a:cubicBezTo>
                <a:cubicBezTo>
                  <a:pt x="4053" y="1885"/>
                  <a:pt x="4044" y="1885"/>
                  <a:pt x="4040" y="1885"/>
                </a:cubicBezTo>
                <a:cubicBezTo>
                  <a:pt x="3973" y="1919"/>
                  <a:pt x="3952" y="2030"/>
                  <a:pt x="3944" y="2039"/>
                </a:cubicBezTo>
                <a:cubicBezTo>
                  <a:pt x="3939" y="2047"/>
                  <a:pt x="3914" y="2073"/>
                  <a:pt x="3906" y="2073"/>
                </a:cubicBezTo>
                <a:cubicBezTo>
                  <a:pt x="3906" y="2073"/>
                  <a:pt x="3906" y="2073"/>
                  <a:pt x="3906" y="2073"/>
                </a:cubicBezTo>
                <a:cubicBezTo>
                  <a:pt x="3889" y="2047"/>
                  <a:pt x="3818" y="1945"/>
                  <a:pt x="3818" y="1945"/>
                </a:cubicBezTo>
                <a:cubicBezTo>
                  <a:pt x="3814" y="1945"/>
                  <a:pt x="3810" y="1936"/>
                  <a:pt x="3805" y="1936"/>
                </a:cubicBezTo>
                <a:cubicBezTo>
                  <a:pt x="3835" y="1936"/>
                  <a:pt x="3868" y="1911"/>
                  <a:pt x="3889" y="1911"/>
                </a:cubicBezTo>
                <a:cubicBezTo>
                  <a:pt x="3893" y="1911"/>
                  <a:pt x="3893" y="1911"/>
                  <a:pt x="3898" y="1911"/>
                </a:cubicBezTo>
                <a:cubicBezTo>
                  <a:pt x="3910" y="1936"/>
                  <a:pt x="3927" y="1945"/>
                  <a:pt x="3939" y="1945"/>
                </a:cubicBezTo>
                <a:cubicBezTo>
                  <a:pt x="3956" y="1945"/>
                  <a:pt x="3969" y="1936"/>
                  <a:pt x="3981" y="1919"/>
                </a:cubicBezTo>
                <a:cubicBezTo>
                  <a:pt x="3994" y="1911"/>
                  <a:pt x="4011" y="1885"/>
                  <a:pt x="4011" y="1834"/>
                </a:cubicBezTo>
                <a:cubicBezTo>
                  <a:pt x="4011" y="1834"/>
                  <a:pt x="4011" y="1834"/>
                  <a:pt x="4011" y="1826"/>
                </a:cubicBezTo>
                <a:cubicBezTo>
                  <a:pt x="4011" y="1826"/>
                  <a:pt x="4011" y="1826"/>
                  <a:pt x="4011" y="1826"/>
                </a:cubicBezTo>
                <a:cubicBezTo>
                  <a:pt x="4011" y="1809"/>
                  <a:pt x="4015" y="1757"/>
                  <a:pt x="4015" y="1706"/>
                </a:cubicBezTo>
                <a:cubicBezTo>
                  <a:pt x="4015" y="1681"/>
                  <a:pt x="4011" y="1655"/>
                  <a:pt x="4007" y="1621"/>
                </a:cubicBezTo>
                <a:cubicBezTo>
                  <a:pt x="4002" y="1595"/>
                  <a:pt x="3986" y="1561"/>
                  <a:pt x="3965" y="1561"/>
                </a:cubicBezTo>
                <a:cubicBezTo>
                  <a:pt x="3965" y="1561"/>
                  <a:pt x="3960" y="1561"/>
                  <a:pt x="3956" y="1561"/>
                </a:cubicBezTo>
                <a:cubicBezTo>
                  <a:pt x="3898" y="1570"/>
                  <a:pt x="3847" y="1664"/>
                  <a:pt x="3793" y="1706"/>
                </a:cubicBezTo>
                <a:cubicBezTo>
                  <a:pt x="3763" y="1732"/>
                  <a:pt x="3747" y="1783"/>
                  <a:pt x="3747" y="1834"/>
                </a:cubicBezTo>
                <a:cubicBezTo>
                  <a:pt x="3747" y="1877"/>
                  <a:pt x="3759" y="1919"/>
                  <a:pt x="3784" y="1936"/>
                </a:cubicBezTo>
                <a:cubicBezTo>
                  <a:pt x="3768" y="1936"/>
                  <a:pt x="3747" y="1928"/>
                  <a:pt x="3722" y="1919"/>
                </a:cubicBezTo>
                <a:cubicBezTo>
                  <a:pt x="3701" y="1919"/>
                  <a:pt x="3680" y="1911"/>
                  <a:pt x="3667" y="1902"/>
                </a:cubicBezTo>
                <a:cubicBezTo>
                  <a:pt x="3659" y="1902"/>
                  <a:pt x="3654" y="1902"/>
                  <a:pt x="3654" y="1894"/>
                </a:cubicBezTo>
                <a:cubicBezTo>
                  <a:pt x="3642" y="1834"/>
                  <a:pt x="3608" y="1749"/>
                  <a:pt x="3537" y="1749"/>
                </a:cubicBezTo>
                <a:cubicBezTo>
                  <a:pt x="3533" y="1749"/>
                  <a:pt x="3525" y="1749"/>
                  <a:pt x="3516" y="1757"/>
                </a:cubicBezTo>
                <a:cubicBezTo>
                  <a:pt x="3474" y="1766"/>
                  <a:pt x="3424" y="1800"/>
                  <a:pt x="3378" y="1826"/>
                </a:cubicBezTo>
                <a:cubicBezTo>
                  <a:pt x="3357" y="1843"/>
                  <a:pt x="3336" y="1851"/>
                  <a:pt x="3319" y="1868"/>
                </a:cubicBezTo>
                <a:cubicBezTo>
                  <a:pt x="3311" y="1868"/>
                  <a:pt x="3302" y="1877"/>
                  <a:pt x="3298" y="1877"/>
                </a:cubicBezTo>
                <a:cubicBezTo>
                  <a:pt x="3298" y="1877"/>
                  <a:pt x="3294" y="1877"/>
                  <a:pt x="3294" y="1877"/>
                </a:cubicBezTo>
                <a:cubicBezTo>
                  <a:pt x="3294" y="1877"/>
                  <a:pt x="3294" y="1877"/>
                  <a:pt x="3294" y="1877"/>
                </a:cubicBezTo>
                <a:cubicBezTo>
                  <a:pt x="3286" y="1877"/>
                  <a:pt x="3277" y="1885"/>
                  <a:pt x="3269" y="1894"/>
                </a:cubicBezTo>
                <a:cubicBezTo>
                  <a:pt x="3261" y="1911"/>
                  <a:pt x="3261" y="1936"/>
                  <a:pt x="3261" y="1945"/>
                </a:cubicBezTo>
                <a:cubicBezTo>
                  <a:pt x="3261" y="1962"/>
                  <a:pt x="3261" y="1971"/>
                  <a:pt x="3265" y="1979"/>
                </a:cubicBezTo>
                <a:cubicBezTo>
                  <a:pt x="3252" y="1979"/>
                  <a:pt x="3244" y="1988"/>
                  <a:pt x="3231" y="1996"/>
                </a:cubicBezTo>
                <a:cubicBezTo>
                  <a:pt x="3214" y="2005"/>
                  <a:pt x="3198" y="2047"/>
                  <a:pt x="3193" y="2090"/>
                </a:cubicBezTo>
                <a:cubicBezTo>
                  <a:pt x="3189" y="2099"/>
                  <a:pt x="3189" y="2107"/>
                  <a:pt x="3189" y="2116"/>
                </a:cubicBezTo>
                <a:cubicBezTo>
                  <a:pt x="3189" y="2141"/>
                  <a:pt x="3198" y="2167"/>
                  <a:pt x="3206" y="2184"/>
                </a:cubicBezTo>
                <a:cubicBezTo>
                  <a:pt x="3235" y="2209"/>
                  <a:pt x="3261" y="2201"/>
                  <a:pt x="3290" y="2209"/>
                </a:cubicBezTo>
                <a:cubicBezTo>
                  <a:pt x="3290" y="2209"/>
                  <a:pt x="3290" y="2209"/>
                  <a:pt x="3294" y="2209"/>
                </a:cubicBezTo>
                <a:cubicBezTo>
                  <a:pt x="3315" y="2209"/>
                  <a:pt x="3344" y="2209"/>
                  <a:pt x="3374" y="2201"/>
                </a:cubicBezTo>
                <a:cubicBezTo>
                  <a:pt x="3399" y="2201"/>
                  <a:pt x="3424" y="2201"/>
                  <a:pt x="3445" y="2175"/>
                </a:cubicBezTo>
                <a:cubicBezTo>
                  <a:pt x="3449" y="2167"/>
                  <a:pt x="3499" y="2133"/>
                  <a:pt x="3520" y="2133"/>
                </a:cubicBezTo>
                <a:cubicBezTo>
                  <a:pt x="3520" y="2133"/>
                  <a:pt x="3525" y="2133"/>
                  <a:pt x="3525" y="2133"/>
                </a:cubicBezTo>
                <a:cubicBezTo>
                  <a:pt x="3525" y="2167"/>
                  <a:pt x="3529" y="2184"/>
                  <a:pt x="3533" y="2209"/>
                </a:cubicBezTo>
                <a:cubicBezTo>
                  <a:pt x="3533" y="2209"/>
                  <a:pt x="3529" y="2209"/>
                  <a:pt x="3529" y="2209"/>
                </a:cubicBezTo>
                <a:cubicBezTo>
                  <a:pt x="3520" y="2209"/>
                  <a:pt x="3516" y="2209"/>
                  <a:pt x="3512" y="2209"/>
                </a:cubicBezTo>
                <a:cubicBezTo>
                  <a:pt x="3483" y="2209"/>
                  <a:pt x="3458" y="2235"/>
                  <a:pt x="3445" y="2252"/>
                </a:cubicBezTo>
                <a:cubicBezTo>
                  <a:pt x="3428" y="2269"/>
                  <a:pt x="3424" y="2278"/>
                  <a:pt x="3407" y="2278"/>
                </a:cubicBezTo>
                <a:cubicBezTo>
                  <a:pt x="3403" y="2278"/>
                  <a:pt x="3399" y="2278"/>
                  <a:pt x="3390" y="2269"/>
                </a:cubicBezTo>
                <a:cubicBezTo>
                  <a:pt x="3369" y="2269"/>
                  <a:pt x="3353" y="2261"/>
                  <a:pt x="3336" y="2261"/>
                </a:cubicBezTo>
                <a:cubicBezTo>
                  <a:pt x="3302" y="2261"/>
                  <a:pt x="3281" y="2278"/>
                  <a:pt x="3252" y="2278"/>
                </a:cubicBezTo>
                <a:cubicBezTo>
                  <a:pt x="3244" y="2278"/>
                  <a:pt x="3235" y="2278"/>
                  <a:pt x="3223" y="2269"/>
                </a:cubicBezTo>
                <a:cubicBezTo>
                  <a:pt x="3198" y="2269"/>
                  <a:pt x="3177" y="2261"/>
                  <a:pt x="3156" y="2261"/>
                </a:cubicBezTo>
                <a:cubicBezTo>
                  <a:pt x="3139" y="2261"/>
                  <a:pt x="3122" y="2269"/>
                  <a:pt x="3110" y="2286"/>
                </a:cubicBezTo>
                <a:cubicBezTo>
                  <a:pt x="3093" y="2303"/>
                  <a:pt x="3080" y="2337"/>
                  <a:pt x="3076" y="2380"/>
                </a:cubicBezTo>
                <a:cubicBezTo>
                  <a:pt x="3072" y="2423"/>
                  <a:pt x="3064" y="2474"/>
                  <a:pt x="3055" y="2525"/>
                </a:cubicBezTo>
                <a:cubicBezTo>
                  <a:pt x="3051" y="2542"/>
                  <a:pt x="3047" y="2559"/>
                  <a:pt x="3043" y="2568"/>
                </a:cubicBezTo>
                <a:cubicBezTo>
                  <a:pt x="3043" y="2568"/>
                  <a:pt x="3038" y="2576"/>
                  <a:pt x="3038" y="2576"/>
                </a:cubicBezTo>
                <a:cubicBezTo>
                  <a:pt x="3026" y="2576"/>
                  <a:pt x="3013" y="2585"/>
                  <a:pt x="3005" y="2593"/>
                </a:cubicBezTo>
                <a:cubicBezTo>
                  <a:pt x="2992" y="2610"/>
                  <a:pt x="2984" y="2636"/>
                  <a:pt x="2980" y="2679"/>
                </a:cubicBezTo>
                <a:cubicBezTo>
                  <a:pt x="2980" y="2713"/>
                  <a:pt x="2997" y="2747"/>
                  <a:pt x="3009" y="2755"/>
                </a:cubicBezTo>
                <a:cubicBezTo>
                  <a:pt x="3026" y="2773"/>
                  <a:pt x="3043" y="2781"/>
                  <a:pt x="3072" y="2781"/>
                </a:cubicBezTo>
                <a:cubicBezTo>
                  <a:pt x="3114" y="2790"/>
                  <a:pt x="3110" y="2807"/>
                  <a:pt x="3118" y="2824"/>
                </a:cubicBezTo>
                <a:cubicBezTo>
                  <a:pt x="3118" y="2832"/>
                  <a:pt x="3126" y="2858"/>
                  <a:pt x="3139" y="2875"/>
                </a:cubicBezTo>
                <a:cubicBezTo>
                  <a:pt x="3152" y="2892"/>
                  <a:pt x="3168" y="2900"/>
                  <a:pt x="3189" y="2900"/>
                </a:cubicBezTo>
                <a:cubicBezTo>
                  <a:pt x="3193" y="2900"/>
                  <a:pt x="3198" y="2900"/>
                  <a:pt x="3202" y="2900"/>
                </a:cubicBezTo>
                <a:cubicBezTo>
                  <a:pt x="3248" y="2892"/>
                  <a:pt x="3290" y="2883"/>
                  <a:pt x="3323" y="2875"/>
                </a:cubicBezTo>
                <a:cubicBezTo>
                  <a:pt x="3361" y="2858"/>
                  <a:pt x="3395" y="2824"/>
                  <a:pt x="3411" y="2747"/>
                </a:cubicBezTo>
                <a:cubicBezTo>
                  <a:pt x="3411" y="2738"/>
                  <a:pt x="3416" y="2730"/>
                  <a:pt x="3416" y="2721"/>
                </a:cubicBezTo>
                <a:cubicBezTo>
                  <a:pt x="3441" y="2798"/>
                  <a:pt x="3495" y="2960"/>
                  <a:pt x="3499" y="2960"/>
                </a:cubicBezTo>
                <a:cubicBezTo>
                  <a:pt x="3499" y="2969"/>
                  <a:pt x="3499" y="2969"/>
                  <a:pt x="3499" y="2969"/>
                </a:cubicBezTo>
                <a:cubicBezTo>
                  <a:pt x="3504" y="2969"/>
                  <a:pt x="3537" y="3045"/>
                  <a:pt x="3566" y="3088"/>
                </a:cubicBezTo>
                <a:cubicBezTo>
                  <a:pt x="3562" y="3088"/>
                  <a:pt x="3558" y="3097"/>
                  <a:pt x="3554" y="3097"/>
                </a:cubicBezTo>
                <a:cubicBezTo>
                  <a:pt x="3554" y="3097"/>
                  <a:pt x="3550" y="3097"/>
                  <a:pt x="3546" y="3088"/>
                </a:cubicBezTo>
                <a:cubicBezTo>
                  <a:pt x="3516" y="3045"/>
                  <a:pt x="3487" y="3037"/>
                  <a:pt x="3458" y="3020"/>
                </a:cubicBezTo>
                <a:cubicBezTo>
                  <a:pt x="3428" y="3011"/>
                  <a:pt x="3407" y="2994"/>
                  <a:pt x="3399" y="2977"/>
                </a:cubicBezTo>
                <a:cubicBezTo>
                  <a:pt x="3378" y="2943"/>
                  <a:pt x="3353" y="2926"/>
                  <a:pt x="3323" y="2918"/>
                </a:cubicBezTo>
                <a:cubicBezTo>
                  <a:pt x="3294" y="2909"/>
                  <a:pt x="3261" y="2909"/>
                  <a:pt x="3231" y="2909"/>
                </a:cubicBezTo>
                <a:cubicBezTo>
                  <a:pt x="3206" y="2909"/>
                  <a:pt x="3185" y="2909"/>
                  <a:pt x="3173" y="2918"/>
                </a:cubicBezTo>
                <a:cubicBezTo>
                  <a:pt x="3168" y="2918"/>
                  <a:pt x="3164" y="2918"/>
                  <a:pt x="3164" y="2918"/>
                </a:cubicBezTo>
                <a:cubicBezTo>
                  <a:pt x="3147" y="2918"/>
                  <a:pt x="3126" y="2909"/>
                  <a:pt x="3110" y="2900"/>
                </a:cubicBezTo>
                <a:cubicBezTo>
                  <a:pt x="3089" y="2883"/>
                  <a:pt x="3072" y="2875"/>
                  <a:pt x="3055" y="2875"/>
                </a:cubicBezTo>
                <a:cubicBezTo>
                  <a:pt x="3038" y="2875"/>
                  <a:pt x="3030" y="2892"/>
                  <a:pt x="3022" y="2900"/>
                </a:cubicBezTo>
                <a:cubicBezTo>
                  <a:pt x="3005" y="2918"/>
                  <a:pt x="2988" y="2943"/>
                  <a:pt x="2976" y="2969"/>
                </a:cubicBezTo>
                <a:cubicBezTo>
                  <a:pt x="2967" y="2935"/>
                  <a:pt x="2959" y="2900"/>
                  <a:pt x="2950" y="2875"/>
                </a:cubicBezTo>
                <a:cubicBezTo>
                  <a:pt x="2946" y="2858"/>
                  <a:pt x="2934" y="2832"/>
                  <a:pt x="2917" y="2832"/>
                </a:cubicBezTo>
                <a:cubicBezTo>
                  <a:pt x="2892" y="2841"/>
                  <a:pt x="2883" y="2866"/>
                  <a:pt x="2875" y="2883"/>
                </a:cubicBezTo>
                <a:cubicBezTo>
                  <a:pt x="2871" y="2892"/>
                  <a:pt x="2867" y="2900"/>
                  <a:pt x="2862" y="2909"/>
                </a:cubicBezTo>
                <a:cubicBezTo>
                  <a:pt x="2862" y="2909"/>
                  <a:pt x="2862" y="2909"/>
                  <a:pt x="2858" y="2909"/>
                </a:cubicBezTo>
                <a:cubicBezTo>
                  <a:pt x="2846" y="2900"/>
                  <a:pt x="2804" y="2849"/>
                  <a:pt x="2758" y="2849"/>
                </a:cubicBezTo>
                <a:cubicBezTo>
                  <a:pt x="2741" y="2849"/>
                  <a:pt x="2728" y="2858"/>
                  <a:pt x="2712" y="2866"/>
                </a:cubicBezTo>
                <a:cubicBezTo>
                  <a:pt x="2682" y="2892"/>
                  <a:pt x="2665" y="2918"/>
                  <a:pt x="2657" y="2935"/>
                </a:cubicBezTo>
                <a:cubicBezTo>
                  <a:pt x="2649" y="2943"/>
                  <a:pt x="2644" y="2952"/>
                  <a:pt x="2619" y="2952"/>
                </a:cubicBezTo>
                <a:cubicBezTo>
                  <a:pt x="2611" y="2952"/>
                  <a:pt x="2603" y="2952"/>
                  <a:pt x="2594" y="2952"/>
                </a:cubicBezTo>
                <a:cubicBezTo>
                  <a:pt x="2523" y="2943"/>
                  <a:pt x="2502" y="2909"/>
                  <a:pt x="2468" y="2909"/>
                </a:cubicBezTo>
                <a:cubicBezTo>
                  <a:pt x="2460" y="2909"/>
                  <a:pt x="2456" y="2909"/>
                  <a:pt x="2447" y="2918"/>
                </a:cubicBezTo>
                <a:cubicBezTo>
                  <a:pt x="2418" y="2926"/>
                  <a:pt x="2418" y="2926"/>
                  <a:pt x="2418" y="2926"/>
                </a:cubicBezTo>
                <a:cubicBezTo>
                  <a:pt x="2406" y="2935"/>
                  <a:pt x="2397" y="2960"/>
                  <a:pt x="2397" y="2986"/>
                </a:cubicBezTo>
                <a:cubicBezTo>
                  <a:pt x="2397" y="2986"/>
                  <a:pt x="2397" y="3003"/>
                  <a:pt x="2376" y="3037"/>
                </a:cubicBezTo>
                <a:cubicBezTo>
                  <a:pt x="2364" y="3054"/>
                  <a:pt x="2355" y="3071"/>
                  <a:pt x="2343" y="3080"/>
                </a:cubicBezTo>
                <a:cubicBezTo>
                  <a:pt x="2343" y="3088"/>
                  <a:pt x="2339" y="3097"/>
                  <a:pt x="2334" y="3097"/>
                </a:cubicBezTo>
                <a:cubicBezTo>
                  <a:pt x="2334" y="3097"/>
                  <a:pt x="2334" y="3097"/>
                  <a:pt x="2334" y="3097"/>
                </a:cubicBezTo>
                <a:cubicBezTo>
                  <a:pt x="2330" y="3097"/>
                  <a:pt x="2330" y="3097"/>
                  <a:pt x="2326" y="3088"/>
                </a:cubicBezTo>
                <a:cubicBezTo>
                  <a:pt x="2301" y="3003"/>
                  <a:pt x="2267" y="2986"/>
                  <a:pt x="2259" y="2977"/>
                </a:cubicBezTo>
                <a:cubicBezTo>
                  <a:pt x="2259" y="2977"/>
                  <a:pt x="2251" y="2969"/>
                  <a:pt x="2234" y="2952"/>
                </a:cubicBezTo>
                <a:cubicBezTo>
                  <a:pt x="2221" y="2935"/>
                  <a:pt x="2200" y="2926"/>
                  <a:pt x="2175" y="2926"/>
                </a:cubicBezTo>
                <a:cubicBezTo>
                  <a:pt x="2163" y="2926"/>
                  <a:pt x="2146" y="2926"/>
                  <a:pt x="2129" y="2943"/>
                </a:cubicBezTo>
                <a:cubicBezTo>
                  <a:pt x="2121" y="2943"/>
                  <a:pt x="2108" y="2943"/>
                  <a:pt x="2100" y="2943"/>
                </a:cubicBezTo>
                <a:cubicBezTo>
                  <a:pt x="2070" y="2943"/>
                  <a:pt x="2037" y="2935"/>
                  <a:pt x="2012" y="2918"/>
                </a:cubicBezTo>
                <a:cubicBezTo>
                  <a:pt x="1982" y="2900"/>
                  <a:pt x="1966" y="2892"/>
                  <a:pt x="1945" y="2883"/>
                </a:cubicBezTo>
                <a:cubicBezTo>
                  <a:pt x="1928" y="2892"/>
                  <a:pt x="1739" y="2858"/>
                  <a:pt x="1706" y="2841"/>
                </a:cubicBezTo>
                <a:cubicBezTo>
                  <a:pt x="1676" y="2824"/>
                  <a:pt x="1630" y="2815"/>
                  <a:pt x="1584" y="2815"/>
                </a:cubicBezTo>
                <a:cubicBezTo>
                  <a:pt x="1555" y="2815"/>
                  <a:pt x="1525" y="2815"/>
                  <a:pt x="1505" y="2824"/>
                </a:cubicBezTo>
                <a:cubicBezTo>
                  <a:pt x="1475" y="2832"/>
                  <a:pt x="1400" y="2841"/>
                  <a:pt x="1375" y="2841"/>
                </a:cubicBezTo>
                <a:cubicBezTo>
                  <a:pt x="1366" y="2824"/>
                  <a:pt x="1354" y="2807"/>
                  <a:pt x="1341" y="2781"/>
                </a:cubicBezTo>
                <a:cubicBezTo>
                  <a:pt x="1329" y="2773"/>
                  <a:pt x="1316" y="2755"/>
                  <a:pt x="1308" y="2738"/>
                </a:cubicBezTo>
                <a:cubicBezTo>
                  <a:pt x="1295" y="2730"/>
                  <a:pt x="1291" y="2713"/>
                  <a:pt x="1270" y="2713"/>
                </a:cubicBezTo>
                <a:cubicBezTo>
                  <a:pt x="1257" y="2713"/>
                  <a:pt x="1249" y="2721"/>
                  <a:pt x="1236" y="2730"/>
                </a:cubicBezTo>
                <a:cubicBezTo>
                  <a:pt x="1228" y="2738"/>
                  <a:pt x="1215" y="2738"/>
                  <a:pt x="1207" y="2738"/>
                </a:cubicBezTo>
                <a:cubicBezTo>
                  <a:pt x="1199" y="2738"/>
                  <a:pt x="1199" y="2738"/>
                  <a:pt x="1194" y="2730"/>
                </a:cubicBezTo>
                <a:cubicBezTo>
                  <a:pt x="1161" y="2653"/>
                  <a:pt x="1115" y="2619"/>
                  <a:pt x="1111" y="2619"/>
                </a:cubicBezTo>
                <a:cubicBezTo>
                  <a:pt x="1106" y="2610"/>
                  <a:pt x="1098" y="2610"/>
                  <a:pt x="1090" y="2619"/>
                </a:cubicBezTo>
                <a:cubicBezTo>
                  <a:pt x="1085" y="2619"/>
                  <a:pt x="1077" y="2636"/>
                  <a:pt x="1077" y="2653"/>
                </a:cubicBezTo>
                <a:cubicBezTo>
                  <a:pt x="1077" y="2653"/>
                  <a:pt x="1073" y="2679"/>
                  <a:pt x="1064" y="2713"/>
                </a:cubicBezTo>
                <a:cubicBezTo>
                  <a:pt x="1056" y="2747"/>
                  <a:pt x="1044" y="2773"/>
                  <a:pt x="1035" y="2781"/>
                </a:cubicBezTo>
                <a:cubicBezTo>
                  <a:pt x="1010" y="2798"/>
                  <a:pt x="951" y="2832"/>
                  <a:pt x="930" y="2832"/>
                </a:cubicBezTo>
                <a:cubicBezTo>
                  <a:pt x="930" y="2832"/>
                  <a:pt x="930" y="2832"/>
                  <a:pt x="930" y="2832"/>
                </a:cubicBezTo>
                <a:cubicBezTo>
                  <a:pt x="922" y="2824"/>
                  <a:pt x="914" y="2824"/>
                  <a:pt x="909" y="2824"/>
                </a:cubicBezTo>
                <a:cubicBezTo>
                  <a:pt x="884" y="2824"/>
                  <a:pt x="851" y="2849"/>
                  <a:pt x="817" y="2875"/>
                </a:cubicBezTo>
                <a:cubicBezTo>
                  <a:pt x="784" y="2900"/>
                  <a:pt x="754" y="2926"/>
                  <a:pt x="754" y="2926"/>
                </a:cubicBezTo>
                <a:cubicBezTo>
                  <a:pt x="750" y="2943"/>
                  <a:pt x="750" y="2943"/>
                  <a:pt x="750" y="2943"/>
                </a:cubicBezTo>
                <a:cubicBezTo>
                  <a:pt x="750" y="2943"/>
                  <a:pt x="729" y="2977"/>
                  <a:pt x="708" y="3011"/>
                </a:cubicBezTo>
                <a:cubicBezTo>
                  <a:pt x="700" y="3028"/>
                  <a:pt x="687" y="3045"/>
                  <a:pt x="679" y="3063"/>
                </a:cubicBezTo>
                <a:cubicBezTo>
                  <a:pt x="675" y="3071"/>
                  <a:pt x="671" y="3071"/>
                  <a:pt x="666" y="3071"/>
                </a:cubicBezTo>
                <a:cubicBezTo>
                  <a:pt x="666" y="3071"/>
                  <a:pt x="666" y="3071"/>
                  <a:pt x="666" y="3071"/>
                </a:cubicBezTo>
                <a:cubicBezTo>
                  <a:pt x="650" y="3063"/>
                  <a:pt x="624" y="3054"/>
                  <a:pt x="599" y="3054"/>
                </a:cubicBezTo>
                <a:cubicBezTo>
                  <a:pt x="591" y="3054"/>
                  <a:pt x="583" y="3063"/>
                  <a:pt x="570" y="3063"/>
                </a:cubicBezTo>
                <a:cubicBezTo>
                  <a:pt x="562" y="3071"/>
                  <a:pt x="545" y="3088"/>
                  <a:pt x="545" y="3131"/>
                </a:cubicBezTo>
                <a:cubicBezTo>
                  <a:pt x="545" y="3148"/>
                  <a:pt x="545" y="3156"/>
                  <a:pt x="549" y="3165"/>
                </a:cubicBezTo>
                <a:cubicBezTo>
                  <a:pt x="549" y="3173"/>
                  <a:pt x="549" y="3216"/>
                  <a:pt x="562" y="3267"/>
                </a:cubicBezTo>
                <a:cubicBezTo>
                  <a:pt x="578" y="3318"/>
                  <a:pt x="608" y="3353"/>
                  <a:pt x="654" y="3353"/>
                </a:cubicBezTo>
                <a:cubicBezTo>
                  <a:pt x="692" y="3353"/>
                  <a:pt x="708" y="3361"/>
                  <a:pt x="717" y="3378"/>
                </a:cubicBezTo>
                <a:cubicBezTo>
                  <a:pt x="729" y="3395"/>
                  <a:pt x="742" y="3421"/>
                  <a:pt x="767" y="3438"/>
                </a:cubicBezTo>
                <a:cubicBezTo>
                  <a:pt x="784" y="3446"/>
                  <a:pt x="796" y="3446"/>
                  <a:pt x="800" y="3446"/>
                </a:cubicBezTo>
                <a:cubicBezTo>
                  <a:pt x="805" y="3455"/>
                  <a:pt x="813" y="3464"/>
                  <a:pt x="830" y="3498"/>
                </a:cubicBezTo>
                <a:cubicBezTo>
                  <a:pt x="838" y="3515"/>
                  <a:pt x="842" y="3532"/>
                  <a:pt x="847" y="3540"/>
                </a:cubicBezTo>
                <a:cubicBezTo>
                  <a:pt x="847" y="3540"/>
                  <a:pt x="842" y="3540"/>
                  <a:pt x="842" y="3540"/>
                </a:cubicBezTo>
                <a:cubicBezTo>
                  <a:pt x="800" y="3532"/>
                  <a:pt x="750" y="3498"/>
                  <a:pt x="729" y="3455"/>
                </a:cubicBezTo>
                <a:cubicBezTo>
                  <a:pt x="700" y="3395"/>
                  <a:pt x="700" y="3395"/>
                  <a:pt x="700" y="3395"/>
                </a:cubicBezTo>
                <a:cubicBezTo>
                  <a:pt x="692" y="3378"/>
                  <a:pt x="679" y="3370"/>
                  <a:pt x="666" y="3387"/>
                </a:cubicBezTo>
                <a:cubicBezTo>
                  <a:pt x="616" y="3438"/>
                  <a:pt x="616" y="3438"/>
                  <a:pt x="616" y="3438"/>
                </a:cubicBezTo>
                <a:cubicBezTo>
                  <a:pt x="536" y="3455"/>
                  <a:pt x="448" y="3540"/>
                  <a:pt x="448" y="3549"/>
                </a:cubicBezTo>
                <a:cubicBezTo>
                  <a:pt x="436" y="3557"/>
                  <a:pt x="427" y="3591"/>
                  <a:pt x="436" y="3617"/>
                </a:cubicBezTo>
                <a:cubicBezTo>
                  <a:pt x="436" y="3617"/>
                  <a:pt x="461" y="3736"/>
                  <a:pt x="515" y="3830"/>
                </a:cubicBezTo>
                <a:cubicBezTo>
                  <a:pt x="570" y="3916"/>
                  <a:pt x="671" y="3907"/>
                  <a:pt x="687" y="3916"/>
                </a:cubicBezTo>
                <a:cubicBezTo>
                  <a:pt x="687" y="3916"/>
                  <a:pt x="687" y="3916"/>
                  <a:pt x="687" y="3916"/>
                </a:cubicBezTo>
                <a:cubicBezTo>
                  <a:pt x="666" y="3933"/>
                  <a:pt x="645" y="3958"/>
                  <a:pt x="624" y="3992"/>
                </a:cubicBezTo>
                <a:cubicBezTo>
                  <a:pt x="608" y="4027"/>
                  <a:pt x="591" y="4044"/>
                  <a:pt x="578" y="4069"/>
                </a:cubicBezTo>
                <a:cubicBezTo>
                  <a:pt x="562" y="4095"/>
                  <a:pt x="545" y="4129"/>
                  <a:pt x="545" y="4189"/>
                </a:cubicBezTo>
                <a:cubicBezTo>
                  <a:pt x="545" y="4214"/>
                  <a:pt x="549" y="4231"/>
                  <a:pt x="553" y="4257"/>
                </a:cubicBezTo>
                <a:cubicBezTo>
                  <a:pt x="562" y="4300"/>
                  <a:pt x="574" y="4334"/>
                  <a:pt x="591" y="4376"/>
                </a:cubicBezTo>
                <a:cubicBezTo>
                  <a:pt x="583" y="4368"/>
                  <a:pt x="578" y="4368"/>
                  <a:pt x="570" y="4368"/>
                </a:cubicBezTo>
                <a:cubicBezTo>
                  <a:pt x="566" y="4368"/>
                  <a:pt x="566" y="4368"/>
                  <a:pt x="566" y="4368"/>
                </a:cubicBezTo>
                <a:cubicBezTo>
                  <a:pt x="549" y="4368"/>
                  <a:pt x="541" y="4368"/>
                  <a:pt x="532" y="4376"/>
                </a:cubicBezTo>
                <a:cubicBezTo>
                  <a:pt x="520" y="4385"/>
                  <a:pt x="515" y="4393"/>
                  <a:pt x="490" y="4410"/>
                </a:cubicBezTo>
                <a:cubicBezTo>
                  <a:pt x="482" y="4410"/>
                  <a:pt x="469" y="4445"/>
                  <a:pt x="469" y="4470"/>
                </a:cubicBezTo>
                <a:cubicBezTo>
                  <a:pt x="469" y="4504"/>
                  <a:pt x="478" y="4521"/>
                  <a:pt x="482" y="4538"/>
                </a:cubicBezTo>
                <a:cubicBezTo>
                  <a:pt x="490" y="4555"/>
                  <a:pt x="503" y="4573"/>
                  <a:pt x="515" y="4590"/>
                </a:cubicBezTo>
                <a:cubicBezTo>
                  <a:pt x="528" y="4598"/>
                  <a:pt x="541" y="4615"/>
                  <a:pt x="557" y="4615"/>
                </a:cubicBezTo>
                <a:cubicBezTo>
                  <a:pt x="583" y="4615"/>
                  <a:pt x="591" y="4581"/>
                  <a:pt x="599" y="4555"/>
                </a:cubicBezTo>
                <a:cubicBezTo>
                  <a:pt x="612" y="4530"/>
                  <a:pt x="616" y="4496"/>
                  <a:pt x="616" y="4462"/>
                </a:cubicBezTo>
                <a:cubicBezTo>
                  <a:pt x="616" y="4453"/>
                  <a:pt x="616" y="4445"/>
                  <a:pt x="616" y="4436"/>
                </a:cubicBezTo>
                <a:cubicBezTo>
                  <a:pt x="629" y="4462"/>
                  <a:pt x="637" y="4479"/>
                  <a:pt x="641" y="4496"/>
                </a:cubicBezTo>
                <a:cubicBezTo>
                  <a:pt x="645" y="4513"/>
                  <a:pt x="650" y="4513"/>
                  <a:pt x="650" y="4521"/>
                </a:cubicBezTo>
                <a:cubicBezTo>
                  <a:pt x="654" y="4530"/>
                  <a:pt x="654" y="4530"/>
                  <a:pt x="654" y="4530"/>
                </a:cubicBezTo>
                <a:cubicBezTo>
                  <a:pt x="654" y="4573"/>
                  <a:pt x="683" y="4607"/>
                  <a:pt x="696" y="4598"/>
                </a:cubicBezTo>
                <a:cubicBezTo>
                  <a:pt x="717" y="4598"/>
                  <a:pt x="738" y="4573"/>
                  <a:pt x="759" y="4547"/>
                </a:cubicBezTo>
                <a:cubicBezTo>
                  <a:pt x="780" y="4521"/>
                  <a:pt x="796" y="4496"/>
                  <a:pt x="805" y="4453"/>
                </a:cubicBezTo>
                <a:cubicBezTo>
                  <a:pt x="805" y="4462"/>
                  <a:pt x="805" y="4479"/>
                  <a:pt x="805" y="4487"/>
                </a:cubicBezTo>
                <a:cubicBezTo>
                  <a:pt x="800" y="4504"/>
                  <a:pt x="800" y="4521"/>
                  <a:pt x="800" y="4538"/>
                </a:cubicBezTo>
                <a:cubicBezTo>
                  <a:pt x="800" y="4607"/>
                  <a:pt x="821" y="4658"/>
                  <a:pt x="838" y="4683"/>
                </a:cubicBezTo>
                <a:cubicBezTo>
                  <a:pt x="859" y="4709"/>
                  <a:pt x="876" y="4718"/>
                  <a:pt x="876" y="4718"/>
                </a:cubicBezTo>
                <a:cubicBezTo>
                  <a:pt x="888" y="4718"/>
                  <a:pt x="901" y="4709"/>
                  <a:pt x="905" y="4683"/>
                </a:cubicBezTo>
                <a:cubicBezTo>
                  <a:pt x="905" y="4683"/>
                  <a:pt x="909" y="4658"/>
                  <a:pt x="918" y="4641"/>
                </a:cubicBezTo>
                <a:cubicBezTo>
                  <a:pt x="918" y="4632"/>
                  <a:pt x="922" y="4632"/>
                  <a:pt x="922" y="4624"/>
                </a:cubicBezTo>
                <a:cubicBezTo>
                  <a:pt x="930" y="4641"/>
                  <a:pt x="939" y="4658"/>
                  <a:pt x="947" y="4675"/>
                </a:cubicBezTo>
                <a:cubicBezTo>
                  <a:pt x="960" y="4709"/>
                  <a:pt x="972" y="4735"/>
                  <a:pt x="972" y="4735"/>
                </a:cubicBezTo>
                <a:cubicBezTo>
                  <a:pt x="985" y="4760"/>
                  <a:pt x="1002" y="4760"/>
                  <a:pt x="1010" y="4743"/>
                </a:cubicBezTo>
                <a:cubicBezTo>
                  <a:pt x="1010" y="4743"/>
                  <a:pt x="1018" y="4726"/>
                  <a:pt x="1031" y="4718"/>
                </a:cubicBezTo>
                <a:cubicBezTo>
                  <a:pt x="1039" y="4700"/>
                  <a:pt x="1052" y="4692"/>
                  <a:pt x="1060" y="4692"/>
                </a:cubicBezTo>
                <a:cubicBezTo>
                  <a:pt x="1060" y="4692"/>
                  <a:pt x="1060" y="4692"/>
                  <a:pt x="1060" y="4692"/>
                </a:cubicBezTo>
                <a:cubicBezTo>
                  <a:pt x="1060" y="4700"/>
                  <a:pt x="1056" y="4718"/>
                  <a:pt x="1044" y="4735"/>
                </a:cubicBezTo>
                <a:cubicBezTo>
                  <a:pt x="1035" y="4752"/>
                  <a:pt x="1018" y="4777"/>
                  <a:pt x="1006" y="4786"/>
                </a:cubicBezTo>
                <a:cubicBezTo>
                  <a:pt x="993" y="4803"/>
                  <a:pt x="956" y="4837"/>
                  <a:pt x="922" y="4871"/>
                </a:cubicBezTo>
                <a:cubicBezTo>
                  <a:pt x="884" y="4914"/>
                  <a:pt x="851" y="4939"/>
                  <a:pt x="834" y="4965"/>
                </a:cubicBezTo>
                <a:cubicBezTo>
                  <a:pt x="826" y="4982"/>
                  <a:pt x="792" y="5025"/>
                  <a:pt x="763" y="5050"/>
                </a:cubicBezTo>
                <a:cubicBezTo>
                  <a:pt x="750" y="5067"/>
                  <a:pt x="733" y="5084"/>
                  <a:pt x="721" y="5093"/>
                </a:cubicBezTo>
                <a:cubicBezTo>
                  <a:pt x="717" y="5101"/>
                  <a:pt x="708" y="5101"/>
                  <a:pt x="704" y="5101"/>
                </a:cubicBezTo>
                <a:cubicBezTo>
                  <a:pt x="704" y="5110"/>
                  <a:pt x="704" y="5110"/>
                  <a:pt x="700" y="5110"/>
                </a:cubicBezTo>
                <a:cubicBezTo>
                  <a:pt x="700" y="5110"/>
                  <a:pt x="700" y="5110"/>
                  <a:pt x="700" y="5110"/>
                </a:cubicBezTo>
                <a:cubicBezTo>
                  <a:pt x="679" y="5110"/>
                  <a:pt x="666" y="5136"/>
                  <a:pt x="662" y="5161"/>
                </a:cubicBezTo>
                <a:cubicBezTo>
                  <a:pt x="654" y="5187"/>
                  <a:pt x="654" y="5212"/>
                  <a:pt x="654" y="5238"/>
                </a:cubicBezTo>
                <a:cubicBezTo>
                  <a:pt x="654" y="5264"/>
                  <a:pt x="654" y="5289"/>
                  <a:pt x="662" y="5315"/>
                </a:cubicBezTo>
                <a:cubicBezTo>
                  <a:pt x="671" y="5340"/>
                  <a:pt x="687" y="5357"/>
                  <a:pt x="704" y="5357"/>
                </a:cubicBezTo>
                <a:cubicBezTo>
                  <a:pt x="708" y="5357"/>
                  <a:pt x="712" y="5357"/>
                  <a:pt x="712" y="5357"/>
                </a:cubicBezTo>
                <a:cubicBezTo>
                  <a:pt x="771" y="5340"/>
                  <a:pt x="893" y="5229"/>
                  <a:pt x="935" y="5187"/>
                </a:cubicBezTo>
                <a:cubicBezTo>
                  <a:pt x="935" y="5187"/>
                  <a:pt x="939" y="5187"/>
                  <a:pt x="939" y="5187"/>
                </a:cubicBezTo>
                <a:cubicBezTo>
                  <a:pt x="939" y="5187"/>
                  <a:pt x="939" y="5187"/>
                  <a:pt x="939" y="5187"/>
                </a:cubicBezTo>
                <a:cubicBezTo>
                  <a:pt x="939" y="5187"/>
                  <a:pt x="939" y="5187"/>
                  <a:pt x="943" y="5187"/>
                </a:cubicBezTo>
                <a:cubicBezTo>
                  <a:pt x="947" y="5187"/>
                  <a:pt x="956" y="5187"/>
                  <a:pt x="964" y="5187"/>
                </a:cubicBezTo>
                <a:cubicBezTo>
                  <a:pt x="985" y="5187"/>
                  <a:pt x="1006" y="5170"/>
                  <a:pt x="1048" y="5118"/>
                </a:cubicBezTo>
                <a:cubicBezTo>
                  <a:pt x="1094" y="5067"/>
                  <a:pt x="1132" y="5016"/>
                  <a:pt x="1157" y="4982"/>
                </a:cubicBezTo>
                <a:cubicBezTo>
                  <a:pt x="1169" y="4965"/>
                  <a:pt x="1182" y="4948"/>
                  <a:pt x="1190" y="4939"/>
                </a:cubicBezTo>
                <a:cubicBezTo>
                  <a:pt x="1199" y="4931"/>
                  <a:pt x="1203" y="4931"/>
                  <a:pt x="1203" y="4931"/>
                </a:cubicBezTo>
                <a:cubicBezTo>
                  <a:pt x="1203" y="4931"/>
                  <a:pt x="1207" y="4931"/>
                  <a:pt x="1207" y="4931"/>
                </a:cubicBezTo>
                <a:cubicBezTo>
                  <a:pt x="1215" y="4948"/>
                  <a:pt x="1232" y="5025"/>
                  <a:pt x="1274" y="5050"/>
                </a:cubicBezTo>
                <a:cubicBezTo>
                  <a:pt x="1282" y="5059"/>
                  <a:pt x="1287" y="5059"/>
                  <a:pt x="1295" y="5059"/>
                </a:cubicBezTo>
                <a:cubicBezTo>
                  <a:pt x="1349" y="5050"/>
                  <a:pt x="1383" y="4956"/>
                  <a:pt x="1400" y="4931"/>
                </a:cubicBezTo>
                <a:cubicBezTo>
                  <a:pt x="1429" y="4880"/>
                  <a:pt x="1442" y="4803"/>
                  <a:pt x="1446" y="4743"/>
                </a:cubicBezTo>
                <a:cubicBezTo>
                  <a:pt x="1446" y="4726"/>
                  <a:pt x="1442" y="4709"/>
                  <a:pt x="1437" y="4692"/>
                </a:cubicBezTo>
                <a:cubicBezTo>
                  <a:pt x="1433" y="4675"/>
                  <a:pt x="1421" y="4658"/>
                  <a:pt x="1408" y="4658"/>
                </a:cubicBezTo>
                <a:cubicBezTo>
                  <a:pt x="1404" y="4658"/>
                  <a:pt x="1400" y="4658"/>
                  <a:pt x="1400" y="4658"/>
                </a:cubicBezTo>
                <a:cubicBezTo>
                  <a:pt x="1396" y="4658"/>
                  <a:pt x="1391" y="4658"/>
                  <a:pt x="1383" y="4658"/>
                </a:cubicBezTo>
                <a:cubicBezTo>
                  <a:pt x="1396" y="4632"/>
                  <a:pt x="1408" y="4598"/>
                  <a:pt x="1412" y="4547"/>
                </a:cubicBezTo>
                <a:cubicBezTo>
                  <a:pt x="1412" y="4504"/>
                  <a:pt x="1421" y="4445"/>
                  <a:pt x="1433" y="4410"/>
                </a:cubicBezTo>
                <a:cubicBezTo>
                  <a:pt x="1433" y="4427"/>
                  <a:pt x="1429" y="4445"/>
                  <a:pt x="1425" y="4470"/>
                </a:cubicBezTo>
                <a:cubicBezTo>
                  <a:pt x="1421" y="4496"/>
                  <a:pt x="1421" y="4513"/>
                  <a:pt x="1421" y="4538"/>
                </a:cubicBezTo>
                <a:cubicBezTo>
                  <a:pt x="1421" y="4564"/>
                  <a:pt x="1425" y="4590"/>
                  <a:pt x="1433" y="4607"/>
                </a:cubicBezTo>
                <a:cubicBezTo>
                  <a:pt x="1446" y="4632"/>
                  <a:pt x="1458" y="4632"/>
                  <a:pt x="1467" y="4632"/>
                </a:cubicBezTo>
                <a:cubicBezTo>
                  <a:pt x="1500" y="4632"/>
                  <a:pt x="1530" y="4590"/>
                  <a:pt x="1555" y="4547"/>
                </a:cubicBezTo>
                <a:cubicBezTo>
                  <a:pt x="1563" y="4530"/>
                  <a:pt x="1567" y="4530"/>
                  <a:pt x="1584" y="4521"/>
                </a:cubicBezTo>
                <a:cubicBezTo>
                  <a:pt x="1601" y="4513"/>
                  <a:pt x="1626" y="4504"/>
                  <a:pt x="1660" y="4453"/>
                </a:cubicBezTo>
                <a:cubicBezTo>
                  <a:pt x="1689" y="4410"/>
                  <a:pt x="1706" y="4368"/>
                  <a:pt x="1714" y="4342"/>
                </a:cubicBezTo>
                <a:cubicBezTo>
                  <a:pt x="1727" y="4325"/>
                  <a:pt x="1722" y="4325"/>
                  <a:pt x="1731" y="4325"/>
                </a:cubicBezTo>
                <a:cubicBezTo>
                  <a:pt x="1731" y="4325"/>
                  <a:pt x="1731" y="4325"/>
                  <a:pt x="1731" y="4325"/>
                </a:cubicBezTo>
                <a:cubicBezTo>
                  <a:pt x="1739" y="4334"/>
                  <a:pt x="1756" y="4351"/>
                  <a:pt x="1773" y="4376"/>
                </a:cubicBezTo>
                <a:cubicBezTo>
                  <a:pt x="1790" y="4402"/>
                  <a:pt x="1806" y="4427"/>
                  <a:pt x="1831" y="4427"/>
                </a:cubicBezTo>
                <a:cubicBezTo>
                  <a:pt x="1844" y="4427"/>
                  <a:pt x="1857" y="4419"/>
                  <a:pt x="1865" y="4402"/>
                </a:cubicBezTo>
                <a:cubicBezTo>
                  <a:pt x="1865" y="4402"/>
                  <a:pt x="1865" y="4402"/>
                  <a:pt x="1865" y="4402"/>
                </a:cubicBezTo>
                <a:cubicBezTo>
                  <a:pt x="1865" y="4402"/>
                  <a:pt x="1869" y="4402"/>
                  <a:pt x="1869" y="4402"/>
                </a:cubicBezTo>
                <a:cubicBezTo>
                  <a:pt x="1882" y="4402"/>
                  <a:pt x="1907" y="4419"/>
                  <a:pt x="1932" y="4436"/>
                </a:cubicBezTo>
                <a:cubicBezTo>
                  <a:pt x="1961" y="4453"/>
                  <a:pt x="1991" y="4479"/>
                  <a:pt x="2016" y="4479"/>
                </a:cubicBezTo>
                <a:cubicBezTo>
                  <a:pt x="2033" y="4479"/>
                  <a:pt x="2087" y="4513"/>
                  <a:pt x="2137" y="4555"/>
                </a:cubicBezTo>
                <a:cubicBezTo>
                  <a:pt x="2167" y="4573"/>
                  <a:pt x="2188" y="4598"/>
                  <a:pt x="2213" y="4615"/>
                </a:cubicBezTo>
                <a:cubicBezTo>
                  <a:pt x="2234" y="4624"/>
                  <a:pt x="2246" y="4641"/>
                  <a:pt x="2263" y="4641"/>
                </a:cubicBezTo>
                <a:cubicBezTo>
                  <a:pt x="2267" y="4641"/>
                  <a:pt x="2301" y="4658"/>
                  <a:pt x="2322" y="4692"/>
                </a:cubicBezTo>
                <a:cubicBezTo>
                  <a:pt x="2347" y="4735"/>
                  <a:pt x="2364" y="4777"/>
                  <a:pt x="2368" y="4837"/>
                </a:cubicBezTo>
                <a:cubicBezTo>
                  <a:pt x="2368" y="4914"/>
                  <a:pt x="2376" y="4965"/>
                  <a:pt x="2393" y="5008"/>
                </a:cubicBezTo>
                <a:cubicBezTo>
                  <a:pt x="2410" y="5042"/>
                  <a:pt x="2435" y="5042"/>
                  <a:pt x="2447" y="5042"/>
                </a:cubicBezTo>
                <a:cubicBezTo>
                  <a:pt x="2452" y="5042"/>
                  <a:pt x="2456" y="5042"/>
                  <a:pt x="2460" y="5042"/>
                </a:cubicBezTo>
                <a:cubicBezTo>
                  <a:pt x="2468" y="5042"/>
                  <a:pt x="2494" y="5059"/>
                  <a:pt x="2510" y="5076"/>
                </a:cubicBezTo>
                <a:cubicBezTo>
                  <a:pt x="2519" y="5084"/>
                  <a:pt x="2527" y="5093"/>
                  <a:pt x="2531" y="5110"/>
                </a:cubicBezTo>
                <a:cubicBezTo>
                  <a:pt x="2536" y="5110"/>
                  <a:pt x="2536" y="5110"/>
                  <a:pt x="2536" y="5118"/>
                </a:cubicBezTo>
                <a:cubicBezTo>
                  <a:pt x="2536" y="5136"/>
                  <a:pt x="2531" y="5204"/>
                  <a:pt x="2531" y="5272"/>
                </a:cubicBezTo>
                <a:cubicBezTo>
                  <a:pt x="2531" y="5366"/>
                  <a:pt x="2536" y="5477"/>
                  <a:pt x="2582" y="5536"/>
                </a:cubicBezTo>
                <a:cubicBezTo>
                  <a:pt x="2603" y="5562"/>
                  <a:pt x="2624" y="5596"/>
                  <a:pt x="2640" y="5622"/>
                </a:cubicBezTo>
                <a:cubicBezTo>
                  <a:pt x="2661" y="5656"/>
                  <a:pt x="2678" y="5682"/>
                  <a:pt x="2703" y="5682"/>
                </a:cubicBezTo>
                <a:cubicBezTo>
                  <a:pt x="2712" y="5690"/>
                  <a:pt x="2720" y="5682"/>
                  <a:pt x="2724" y="5673"/>
                </a:cubicBezTo>
                <a:cubicBezTo>
                  <a:pt x="2749" y="5639"/>
                  <a:pt x="2745" y="5605"/>
                  <a:pt x="2749" y="5571"/>
                </a:cubicBezTo>
                <a:cubicBezTo>
                  <a:pt x="2749" y="5545"/>
                  <a:pt x="2745" y="5519"/>
                  <a:pt x="2741" y="5485"/>
                </a:cubicBezTo>
                <a:cubicBezTo>
                  <a:pt x="2745" y="5494"/>
                  <a:pt x="2749" y="5502"/>
                  <a:pt x="2753" y="5511"/>
                </a:cubicBezTo>
                <a:cubicBezTo>
                  <a:pt x="2762" y="5528"/>
                  <a:pt x="2774" y="5554"/>
                  <a:pt x="2791" y="5554"/>
                </a:cubicBezTo>
                <a:cubicBezTo>
                  <a:pt x="2795" y="5562"/>
                  <a:pt x="2795" y="5562"/>
                  <a:pt x="2800" y="5571"/>
                </a:cubicBezTo>
                <a:cubicBezTo>
                  <a:pt x="2816" y="5596"/>
                  <a:pt x="2837" y="5673"/>
                  <a:pt x="2837" y="5707"/>
                </a:cubicBezTo>
                <a:cubicBezTo>
                  <a:pt x="2837" y="5716"/>
                  <a:pt x="2837" y="5716"/>
                  <a:pt x="2837" y="5724"/>
                </a:cubicBezTo>
                <a:cubicBezTo>
                  <a:pt x="2833" y="5741"/>
                  <a:pt x="2829" y="5767"/>
                  <a:pt x="2829" y="5792"/>
                </a:cubicBezTo>
                <a:cubicBezTo>
                  <a:pt x="2829" y="5886"/>
                  <a:pt x="2862" y="6006"/>
                  <a:pt x="2921" y="6006"/>
                </a:cubicBezTo>
                <a:cubicBezTo>
                  <a:pt x="2929" y="6006"/>
                  <a:pt x="2955" y="6040"/>
                  <a:pt x="2976" y="6082"/>
                </a:cubicBezTo>
                <a:cubicBezTo>
                  <a:pt x="2988" y="6100"/>
                  <a:pt x="2997" y="6125"/>
                  <a:pt x="3005" y="6142"/>
                </a:cubicBezTo>
                <a:cubicBezTo>
                  <a:pt x="3017" y="6168"/>
                  <a:pt x="3022" y="6185"/>
                  <a:pt x="3038" y="6193"/>
                </a:cubicBezTo>
                <a:cubicBezTo>
                  <a:pt x="3043" y="6193"/>
                  <a:pt x="3051" y="6210"/>
                  <a:pt x="3055" y="6227"/>
                </a:cubicBezTo>
                <a:cubicBezTo>
                  <a:pt x="3059" y="6236"/>
                  <a:pt x="3064" y="6245"/>
                  <a:pt x="3064" y="6245"/>
                </a:cubicBezTo>
                <a:cubicBezTo>
                  <a:pt x="3064" y="6253"/>
                  <a:pt x="3064" y="6253"/>
                  <a:pt x="3064" y="6253"/>
                </a:cubicBezTo>
                <a:cubicBezTo>
                  <a:pt x="3068" y="6253"/>
                  <a:pt x="3068" y="6253"/>
                  <a:pt x="3068" y="6253"/>
                </a:cubicBezTo>
                <a:cubicBezTo>
                  <a:pt x="3068" y="6287"/>
                  <a:pt x="3072" y="6347"/>
                  <a:pt x="3080" y="6415"/>
                </a:cubicBezTo>
                <a:cubicBezTo>
                  <a:pt x="3085" y="6483"/>
                  <a:pt x="3093" y="6560"/>
                  <a:pt x="3093" y="6594"/>
                </a:cubicBezTo>
                <a:cubicBezTo>
                  <a:pt x="3093" y="6671"/>
                  <a:pt x="3076" y="7029"/>
                  <a:pt x="3072" y="7166"/>
                </a:cubicBezTo>
                <a:cubicBezTo>
                  <a:pt x="3072" y="7174"/>
                  <a:pt x="3072" y="7183"/>
                  <a:pt x="3072" y="7191"/>
                </a:cubicBezTo>
                <a:cubicBezTo>
                  <a:pt x="3072" y="7354"/>
                  <a:pt x="3118" y="7575"/>
                  <a:pt x="3168" y="7703"/>
                </a:cubicBezTo>
                <a:cubicBezTo>
                  <a:pt x="3193" y="7763"/>
                  <a:pt x="3219" y="7848"/>
                  <a:pt x="3240" y="7934"/>
                </a:cubicBezTo>
                <a:cubicBezTo>
                  <a:pt x="3261" y="8019"/>
                  <a:pt x="3277" y="8087"/>
                  <a:pt x="3302" y="8130"/>
                </a:cubicBezTo>
                <a:cubicBezTo>
                  <a:pt x="3311" y="8138"/>
                  <a:pt x="3323" y="8181"/>
                  <a:pt x="3340" y="8224"/>
                </a:cubicBezTo>
                <a:cubicBezTo>
                  <a:pt x="3353" y="8266"/>
                  <a:pt x="3374" y="8318"/>
                  <a:pt x="3411" y="8318"/>
                </a:cubicBezTo>
                <a:cubicBezTo>
                  <a:pt x="3416" y="8318"/>
                  <a:pt x="3416" y="8318"/>
                  <a:pt x="3420" y="8318"/>
                </a:cubicBezTo>
                <a:cubicBezTo>
                  <a:pt x="3424" y="8318"/>
                  <a:pt x="3424" y="8318"/>
                  <a:pt x="3424" y="8318"/>
                </a:cubicBezTo>
                <a:cubicBezTo>
                  <a:pt x="3437" y="8318"/>
                  <a:pt x="3445" y="8326"/>
                  <a:pt x="3462" y="8360"/>
                </a:cubicBezTo>
                <a:cubicBezTo>
                  <a:pt x="3474" y="8394"/>
                  <a:pt x="3491" y="8454"/>
                  <a:pt x="3512" y="8539"/>
                </a:cubicBezTo>
                <a:cubicBezTo>
                  <a:pt x="3529" y="8616"/>
                  <a:pt x="3550" y="8736"/>
                  <a:pt x="3571" y="8838"/>
                </a:cubicBezTo>
                <a:cubicBezTo>
                  <a:pt x="3579" y="8881"/>
                  <a:pt x="3592" y="8932"/>
                  <a:pt x="3600" y="8966"/>
                </a:cubicBezTo>
                <a:cubicBezTo>
                  <a:pt x="3608" y="9000"/>
                  <a:pt x="3617" y="9034"/>
                  <a:pt x="3638" y="9051"/>
                </a:cubicBezTo>
                <a:cubicBezTo>
                  <a:pt x="3646" y="9060"/>
                  <a:pt x="3663" y="9077"/>
                  <a:pt x="3671" y="9094"/>
                </a:cubicBezTo>
                <a:cubicBezTo>
                  <a:pt x="3680" y="9119"/>
                  <a:pt x="3684" y="9136"/>
                  <a:pt x="3684" y="9136"/>
                </a:cubicBezTo>
                <a:cubicBezTo>
                  <a:pt x="3684" y="9136"/>
                  <a:pt x="3684" y="9136"/>
                  <a:pt x="3684" y="9145"/>
                </a:cubicBezTo>
                <a:cubicBezTo>
                  <a:pt x="3667" y="9196"/>
                  <a:pt x="3638" y="9264"/>
                  <a:pt x="3638" y="9341"/>
                </a:cubicBezTo>
                <a:cubicBezTo>
                  <a:pt x="3638" y="9358"/>
                  <a:pt x="3638" y="9384"/>
                  <a:pt x="3650" y="9409"/>
                </a:cubicBezTo>
                <a:cubicBezTo>
                  <a:pt x="3659" y="9427"/>
                  <a:pt x="3671" y="9435"/>
                  <a:pt x="3684" y="9435"/>
                </a:cubicBezTo>
                <a:cubicBezTo>
                  <a:pt x="3717" y="9435"/>
                  <a:pt x="3734" y="9409"/>
                  <a:pt x="3738" y="9418"/>
                </a:cubicBezTo>
                <a:cubicBezTo>
                  <a:pt x="3742" y="9418"/>
                  <a:pt x="3742" y="9409"/>
                  <a:pt x="3759" y="9461"/>
                </a:cubicBezTo>
                <a:cubicBezTo>
                  <a:pt x="3780" y="9512"/>
                  <a:pt x="3797" y="9563"/>
                  <a:pt x="3814" y="9597"/>
                </a:cubicBezTo>
                <a:cubicBezTo>
                  <a:pt x="3826" y="9631"/>
                  <a:pt x="3835" y="9657"/>
                  <a:pt x="3831" y="9665"/>
                </a:cubicBezTo>
                <a:cubicBezTo>
                  <a:pt x="3831" y="9665"/>
                  <a:pt x="3831" y="9674"/>
                  <a:pt x="3831" y="9674"/>
                </a:cubicBezTo>
                <a:cubicBezTo>
                  <a:pt x="3831" y="9674"/>
                  <a:pt x="3831" y="9682"/>
                  <a:pt x="3831" y="9691"/>
                </a:cubicBezTo>
                <a:cubicBezTo>
                  <a:pt x="3831" y="9751"/>
                  <a:pt x="3851" y="9793"/>
                  <a:pt x="3868" y="9810"/>
                </a:cubicBezTo>
                <a:cubicBezTo>
                  <a:pt x="3885" y="9827"/>
                  <a:pt x="3902" y="9836"/>
                  <a:pt x="3910" y="9845"/>
                </a:cubicBezTo>
                <a:cubicBezTo>
                  <a:pt x="3910" y="9845"/>
                  <a:pt x="3910" y="9845"/>
                  <a:pt x="3910" y="9845"/>
                </a:cubicBezTo>
                <a:cubicBezTo>
                  <a:pt x="3919" y="9862"/>
                  <a:pt x="3931" y="9896"/>
                  <a:pt x="3944" y="9938"/>
                </a:cubicBezTo>
                <a:cubicBezTo>
                  <a:pt x="3960" y="9964"/>
                  <a:pt x="3977" y="10007"/>
                  <a:pt x="4011" y="10007"/>
                </a:cubicBezTo>
                <a:cubicBezTo>
                  <a:pt x="4027" y="10007"/>
                  <a:pt x="4040" y="9990"/>
                  <a:pt x="4053" y="9964"/>
                </a:cubicBezTo>
                <a:cubicBezTo>
                  <a:pt x="4065" y="9938"/>
                  <a:pt x="4074" y="9904"/>
                  <a:pt x="4074" y="9870"/>
                </a:cubicBezTo>
                <a:cubicBezTo>
                  <a:pt x="4069" y="9793"/>
                  <a:pt x="4044" y="9742"/>
                  <a:pt x="4023" y="9691"/>
                </a:cubicBezTo>
                <a:cubicBezTo>
                  <a:pt x="3998" y="9640"/>
                  <a:pt x="3973" y="9597"/>
                  <a:pt x="3960" y="9580"/>
                </a:cubicBezTo>
                <a:cubicBezTo>
                  <a:pt x="3956" y="9572"/>
                  <a:pt x="3952" y="9529"/>
                  <a:pt x="3948" y="9469"/>
                </a:cubicBezTo>
                <a:cubicBezTo>
                  <a:pt x="3944" y="9401"/>
                  <a:pt x="3931" y="9316"/>
                  <a:pt x="3889" y="9239"/>
                </a:cubicBezTo>
                <a:cubicBezTo>
                  <a:pt x="3860" y="9179"/>
                  <a:pt x="3843" y="9128"/>
                  <a:pt x="3835" y="9085"/>
                </a:cubicBezTo>
                <a:cubicBezTo>
                  <a:pt x="3872" y="9179"/>
                  <a:pt x="3919" y="9282"/>
                  <a:pt x="3948" y="9341"/>
                </a:cubicBezTo>
                <a:cubicBezTo>
                  <a:pt x="3965" y="9384"/>
                  <a:pt x="3998" y="9495"/>
                  <a:pt x="4027" y="9597"/>
                </a:cubicBezTo>
                <a:cubicBezTo>
                  <a:pt x="4044" y="9648"/>
                  <a:pt x="4057" y="9691"/>
                  <a:pt x="4069" y="9734"/>
                </a:cubicBezTo>
                <a:cubicBezTo>
                  <a:pt x="4078" y="9751"/>
                  <a:pt x="4082" y="9768"/>
                  <a:pt x="4090" y="9776"/>
                </a:cubicBezTo>
                <a:cubicBezTo>
                  <a:pt x="4099" y="9793"/>
                  <a:pt x="4103" y="9802"/>
                  <a:pt x="4120" y="9810"/>
                </a:cubicBezTo>
                <a:cubicBezTo>
                  <a:pt x="4124" y="9810"/>
                  <a:pt x="4149" y="9862"/>
                  <a:pt x="4162" y="9896"/>
                </a:cubicBezTo>
                <a:cubicBezTo>
                  <a:pt x="4178" y="9938"/>
                  <a:pt x="4191" y="9973"/>
                  <a:pt x="4195" y="9981"/>
                </a:cubicBezTo>
                <a:cubicBezTo>
                  <a:pt x="4199" y="9990"/>
                  <a:pt x="4203" y="10015"/>
                  <a:pt x="4208" y="10041"/>
                </a:cubicBezTo>
                <a:cubicBezTo>
                  <a:pt x="4216" y="10075"/>
                  <a:pt x="4220" y="10118"/>
                  <a:pt x="4220" y="10135"/>
                </a:cubicBezTo>
                <a:cubicBezTo>
                  <a:pt x="4220" y="10143"/>
                  <a:pt x="4220" y="10143"/>
                  <a:pt x="4220" y="10143"/>
                </a:cubicBezTo>
                <a:cubicBezTo>
                  <a:pt x="4216" y="10160"/>
                  <a:pt x="4216" y="10186"/>
                  <a:pt x="4216" y="10203"/>
                </a:cubicBezTo>
                <a:cubicBezTo>
                  <a:pt x="4216" y="10305"/>
                  <a:pt x="4245" y="10433"/>
                  <a:pt x="4287" y="10501"/>
                </a:cubicBezTo>
                <a:cubicBezTo>
                  <a:pt x="4325" y="10553"/>
                  <a:pt x="4468" y="10715"/>
                  <a:pt x="4488" y="10740"/>
                </a:cubicBezTo>
                <a:cubicBezTo>
                  <a:pt x="4493" y="10749"/>
                  <a:pt x="4509" y="10800"/>
                  <a:pt x="4530" y="10851"/>
                </a:cubicBezTo>
                <a:cubicBezTo>
                  <a:pt x="4551" y="10902"/>
                  <a:pt x="4576" y="10962"/>
                  <a:pt x="4618" y="10962"/>
                </a:cubicBezTo>
                <a:cubicBezTo>
                  <a:pt x="4677" y="10962"/>
                  <a:pt x="4715" y="10988"/>
                  <a:pt x="4715" y="10996"/>
                </a:cubicBezTo>
                <a:cubicBezTo>
                  <a:pt x="4719" y="11005"/>
                  <a:pt x="4727" y="11039"/>
                  <a:pt x="4744" y="11073"/>
                </a:cubicBezTo>
                <a:cubicBezTo>
                  <a:pt x="4757" y="11099"/>
                  <a:pt x="4773" y="11141"/>
                  <a:pt x="4803" y="11141"/>
                </a:cubicBezTo>
                <a:cubicBezTo>
                  <a:pt x="4820" y="11141"/>
                  <a:pt x="4841" y="11124"/>
                  <a:pt x="4849" y="11090"/>
                </a:cubicBezTo>
                <a:cubicBezTo>
                  <a:pt x="4866" y="11047"/>
                  <a:pt x="4874" y="11013"/>
                  <a:pt x="4878" y="11005"/>
                </a:cubicBezTo>
                <a:cubicBezTo>
                  <a:pt x="4887" y="10996"/>
                  <a:pt x="4887" y="10988"/>
                  <a:pt x="4908" y="10988"/>
                </a:cubicBezTo>
                <a:cubicBezTo>
                  <a:pt x="4924" y="10988"/>
                  <a:pt x="4933" y="10996"/>
                  <a:pt x="4945" y="11022"/>
                </a:cubicBezTo>
                <a:cubicBezTo>
                  <a:pt x="4954" y="11047"/>
                  <a:pt x="4966" y="11082"/>
                  <a:pt x="4979" y="11116"/>
                </a:cubicBezTo>
                <a:cubicBezTo>
                  <a:pt x="4991" y="11150"/>
                  <a:pt x="5017" y="11209"/>
                  <a:pt x="5042" y="11252"/>
                </a:cubicBezTo>
                <a:cubicBezTo>
                  <a:pt x="5071" y="11303"/>
                  <a:pt x="5096" y="11346"/>
                  <a:pt x="5130" y="11355"/>
                </a:cubicBezTo>
                <a:cubicBezTo>
                  <a:pt x="5134" y="11355"/>
                  <a:pt x="5138" y="11355"/>
                  <a:pt x="5138" y="11355"/>
                </a:cubicBezTo>
                <a:cubicBezTo>
                  <a:pt x="5138" y="11355"/>
                  <a:pt x="5142" y="11355"/>
                  <a:pt x="5142" y="11355"/>
                </a:cubicBezTo>
                <a:cubicBezTo>
                  <a:pt x="5146" y="11355"/>
                  <a:pt x="5159" y="11363"/>
                  <a:pt x="5176" y="11380"/>
                </a:cubicBezTo>
                <a:cubicBezTo>
                  <a:pt x="5193" y="11397"/>
                  <a:pt x="5205" y="11423"/>
                  <a:pt x="5230" y="11423"/>
                </a:cubicBezTo>
                <a:cubicBezTo>
                  <a:pt x="5239" y="11423"/>
                  <a:pt x="5251" y="11414"/>
                  <a:pt x="5260" y="11406"/>
                </a:cubicBezTo>
                <a:cubicBezTo>
                  <a:pt x="5260" y="11406"/>
                  <a:pt x="5260" y="11406"/>
                  <a:pt x="5264" y="11406"/>
                </a:cubicBezTo>
                <a:cubicBezTo>
                  <a:pt x="5272" y="11397"/>
                  <a:pt x="5302" y="11431"/>
                  <a:pt x="5318" y="11457"/>
                </a:cubicBezTo>
                <a:cubicBezTo>
                  <a:pt x="5335" y="11482"/>
                  <a:pt x="5394" y="11559"/>
                  <a:pt x="5390" y="11662"/>
                </a:cubicBezTo>
                <a:cubicBezTo>
                  <a:pt x="5390" y="11662"/>
                  <a:pt x="5390" y="11662"/>
                  <a:pt x="5390" y="11670"/>
                </a:cubicBezTo>
                <a:cubicBezTo>
                  <a:pt x="5390" y="11679"/>
                  <a:pt x="5390" y="11687"/>
                  <a:pt x="5390" y="11696"/>
                </a:cubicBezTo>
                <a:cubicBezTo>
                  <a:pt x="5390" y="11858"/>
                  <a:pt x="5452" y="11918"/>
                  <a:pt x="5478" y="11943"/>
                </a:cubicBezTo>
                <a:cubicBezTo>
                  <a:pt x="5503" y="11977"/>
                  <a:pt x="5545" y="12063"/>
                  <a:pt x="5566" y="12122"/>
                </a:cubicBezTo>
                <a:cubicBezTo>
                  <a:pt x="5586" y="12165"/>
                  <a:pt x="5612" y="12191"/>
                  <a:pt x="5628" y="12208"/>
                </a:cubicBezTo>
                <a:cubicBezTo>
                  <a:pt x="5641" y="12216"/>
                  <a:pt x="5649" y="12216"/>
                  <a:pt x="5658" y="12225"/>
                </a:cubicBezTo>
                <a:cubicBezTo>
                  <a:pt x="5658" y="12225"/>
                  <a:pt x="5662" y="12233"/>
                  <a:pt x="5662" y="12233"/>
                </a:cubicBezTo>
                <a:cubicBezTo>
                  <a:pt x="5666" y="12233"/>
                  <a:pt x="5666" y="12233"/>
                  <a:pt x="5666" y="12233"/>
                </a:cubicBezTo>
                <a:cubicBezTo>
                  <a:pt x="5666" y="12242"/>
                  <a:pt x="5675" y="12259"/>
                  <a:pt x="5683" y="12284"/>
                </a:cubicBezTo>
                <a:cubicBezTo>
                  <a:pt x="5691" y="12301"/>
                  <a:pt x="5704" y="12327"/>
                  <a:pt x="5725" y="12327"/>
                </a:cubicBezTo>
                <a:cubicBezTo>
                  <a:pt x="5742" y="12327"/>
                  <a:pt x="5758" y="12318"/>
                  <a:pt x="5771" y="12293"/>
                </a:cubicBezTo>
                <a:cubicBezTo>
                  <a:pt x="5809" y="12250"/>
                  <a:pt x="5817" y="12173"/>
                  <a:pt x="5821" y="12122"/>
                </a:cubicBezTo>
                <a:cubicBezTo>
                  <a:pt x="5821" y="12122"/>
                  <a:pt x="5821" y="12122"/>
                  <a:pt x="5821" y="12122"/>
                </a:cubicBezTo>
                <a:cubicBezTo>
                  <a:pt x="5834" y="12122"/>
                  <a:pt x="5846" y="12131"/>
                  <a:pt x="5851" y="12139"/>
                </a:cubicBezTo>
                <a:cubicBezTo>
                  <a:pt x="5859" y="12148"/>
                  <a:pt x="5867" y="12199"/>
                  <a:pt x="5876" y="12250"/>
                </a:cubicBezTo>
                <a:cubicBezTo>
                  <a:pt x="5880" y="12276"/>
                  <a:pt x="5888" y="12293"/>
                  <a:pt x="5892" y="12318"/>
                </a:cubicBezTo>
                <a:cubicBezTo>
                  <a:pt x="5897" y="12344"/>
                  <a:pt x="5897" y="12361"/>
                  <a:pt x="5909" y="12378"/>
                </a:cubicBezTo>
                <a:cubicBezTo>
                  <a:pt x="5909" y="12378"/>
                  <a:pt x="5909" y="12378"/>
                  <a:pt x="5909" y="12378"/>
                </a:cubicBezTo>
                <a:cubicBezTo>
                  <a:pt x="5913" y="12387"/>
                  <a:pt x="5918" y="12412"/>
                  <a:pt x="5922" y="12446"/>
                </a:cubicBezTo>
                <a:cubicBezTo>
                  <a:pt x="5930" y="12489"/>
                  <a:pt x="5934" y="12540"/>
                  <a:pt x="5934" y="12583"/>
                </a:cubicBezTo>
                <a:cubicBezTo>
                  <a:pt x="5934" y="12617"/>
                  <a:pt x="5930" y="12651"/>
                  <a:pt x="5926" y="12677"/>
                </a:cubicBezTo>
                <a:cubicBezTo>
                  <a:pt x="5918" y="12745"/>
                  <a:pt x="5913" y="12822"/>
                  <a:pt x="5909" y="12873"/>
                </a:cubicBezTo>
                <a:cubicBezTo>
                  <a:pt x="5905" y="12890"/>
                  <a:pt x="5905" y="12907"/>
                  <a:pt x="5905" y="12916"/>
                </a:cubicBezTo>
                <a:cubicBezTo>
                  <a:pt x="5892" y="12924"/>
                  <a:pt x="5884" y="12941"/>
                  <a:pt x="5880" y="12958"/>
                </a:cubicBezTo>
                <a:cubicBezTo>
                  <a:pt x="5867" y="12992"/>
                  <a:pt x="5859" y="13027"/>
                  <a:pt x="5851" y="13061"/>
                </a:cubicBezTo>
                <a:cubicBezTo>
                  <a:pt x="5842" y="13086"/>
                  <a:pt x="5830" y="13120"/>
                  <a:pt x="5825" y="13120"/>
                </a:cubicBezTo>
                <a:cubicBezTo>
                  <a:pt x="5804" y="13146"/>
                  <a:pt x="5779" y="13197"/>
                  <a:pt x="5754" y="13257"/>
                </a:cubicBezTo>
                <a:cubicBezTo>
                  <a:pt x="5729" y="13317"/>
                  <a:pt x="5708" y="13368"/>
                  <a:pt x="5704" y="13436"/>
                </a:cubicBezTo>
                <a:cubicBezTo>
                  <a:pt x="5704" y="13436"/>
                  <a:pt x="5704" y="13445"/>
                  <a:pt x="5704" y="13453"/>
                </a:cubicBezTo>
                <a:cubicBezTo>
                  <a:pt x="5708" y="13496"/>
                  <a:pt x="5721" y="13538"/>
                  <a:pt x="5729" y="13598"/>
                </a:cubicBezTo>
                <a:cubicBezTo>
                  <a:pt x="5737" y="13658"/>
                  <a:pt x="5746" y="13718"/>
                  <a:pt x="5746" y="13752"/>
                </a:cubicBezTo>
                <a:cubicBezTo>
                  <a:pt x="5746" y="13760"/>
                  <a:pt x="5746" y="13760"/>
                  <a:pt x="5746" y="13769"/>
                </a:cubicBezTo>
                <a:cubicBezTo>
                  <a:pt x="5746" y="13786"/>
                  <a:pt x="5729" y="13828"/>
                  <a:pt x="5716" y="13880"/>
                </a:cubicBezTo>
                <a:cubicBezTo>
                  <a:pt x="5700" y="13931"/>
                  <a:pt x="5683" y="13991"/>
                  <a:pt x="5683" y="14067"/>
                </a:cubicBezTo>
                <a:cubicBezTo>
                  <a:pt x="5683" y="14084"/>
                  <a:pt x="5683" y="14101"/>
                  <a:pt x="5683" y="14118"/>
                </a:cubicBezTo>
                <a:cubicBezTo>
                  <a:pt x="5695" y="14212"/>
                  <a:pt x="5737" y="14264"/>
                  <a:pt x="5763" y="14306"/>
                </a:cubicBezTo>
                <a:cubicBezTo>
                  <a:pt x="5796" y="14349"/>
                  <a:pt x="5813" y="14383"/>
                  <a:pt x="5813" y="14417"/>
                </a:cubicBezTo>
                <a:cubicBezTo>
                  <a:pt x="5817" y="14494"/>
                  <a:pt x="5838" y="14588"/>
                  <a:pt x="5859" y="14690"/>
                </a:cubicBezTo>
                <a:cubicBezTo>
                  <a:pt x="5880" y="14792"/>
                  <a:pt x="5901" y="14895"/>
                  <a:pt x="5905" y="14946"/>
                </a:cubicBezTo>
                <a:cubicBezTo>
                  <a:pt x="5913" y="15031"/>
                  <a:pt x="5939" y="15091"/>
                  <a:pt x="5964" y="15168"/>
                </a:cubicBezTo>
                <a:cubicBezTo>
                  <a:pt x="5985" y="15236"/>
                  <a:pt x="6001" y="15304"/>
                  <a:pt x="6001" y="15373"/>
                </a:cubicBezTo>
                <a:cubicBezTo>
                  <a:pt x="6006" y="15492"/>
                  <a:pt x="6043" y="15577"/>
                  <a:pt x="6081" y="15628"/>
                </a:cubicBezTo>
                <a:cubicBezTo>
                  <a:pt x="6119" y="15688"/>
                  <a:pt x="6152" y="15722"/>
                  <a:pt x="6173" y="15731"/>
                </a:cubicBezTo>
                <a:cubicBezTo>
                  <a:pt x="6173" y="15731"/>
                  <a:pt x="6194" y="15756"/>
                  <a:pt x="6211" y="15791"/>
                </a:cubicBezTo>
                <a:cubicBezTo>
                  <a:pt x="6232" y="15825"/>
                  <a:pt x="6253" y="15859"/>
                  <a:pt x="6274" y="15884"/>
                </a:cubicBezTo>
                <a:cubicBezTo>
                  <a:pt x="6303" y="15918"/>
                  <a:pt x="6332" y="15978"/>
                  <a:pt x="6358" y="16081"/>
                </a:cubicBezTo>
                <a:cubicBezTo>
                  <a:pt x="6370" y="16132"/>
                  <a:pt x="6374" y="16226"/>
                  <a:pt x="6374" y="16285"/>
                </a:cubicBezTo>
                <a:cubicBezTo>
                  <a:pt x="6374" y="16311"/>
                  <a:pt x="6374" y="16328"/>
                  <a:pt x="6374" y="16336"/>
                </a:cubicBezTo>
                <a:cubicBezTo>
                  <a:pt x="6374" y="16371"/>
                  <a:pt x="6358" y="16763"/>
                  <a:pt x="6341" y="16985"/>
                </a:cubicBezTo>
                <a:cubicBezTo>
                  <a:pt x="6341" y="17027"/>
                  <a:pt x="6337" y="17079"/>
                  <a:pt x="6337" y="17121"/>
                </a:cubicBezTo>
                <a:cubicBezTo>
                  <a:pt x="6341" y="17224"/>
                  <a:pt x="6345" y="17309"/>
                  <a:pt x="6345" y="17360"/>
                </a:cubicBezTo>
                <a:cubicBezTo>
                  <a:pt x="6345" y="17403"/>
                  <a:pt x="6341" y="17420"/>
                  <a:pt x="6341" y="17420"/>
                </a:cubicBezTo>
                <a:cubicBezTo>
                  <a:pt x="6320" y="17463"/>
                  <a:pt x="6282" y="17505"/>
                  <a:pt x="6282" y="17599"/>
                </a:cubicBezTo>
                <a:cubicBezTo>
                  <a:pt x="6278" y="17633"/>
                  <a:pt x="6286" y="17667"/>
                  <a:pt x="6299" y="17693"/>
                </a:cubicBezTo>
                <a:cubicBezTo>
                  <a:pt x="6299" y="17693"/>
                  <a:pt x="6299" y="17693"/>
                  <a:pt x="6299" y="17701"/>
                </a:cubicBezTo>
                <a:cubicBezTo>
                  <a:pt x="6299" y="17701"/>
                  <a:pt x="6291" y="17718"/>
                  <a:pt x="6282" y="17736"/>
                </a:cubicBezTo>
                <a:cubicBezTo>
                  <a:pt x="6278" y="17744"/>
                  <a:pt x="6274" y="17753"/>
                  <a:pt x="6270" y="17761"/>
                </a:cubicBezTo>
                <a:cubicBezTo>
                  <a:pt x="6261" y="17770"/>
                  <a:pt x="6257" y="17787"/>
                  <a:pt x="6257" y="17821"/>
                </a:cubicBezTo>
                <a:cubicBezTo>
                  <a:pt x="6257" y="17855"/>
                  <a:pt x="6261" y="17889"/>
                  <a:pt x="6270" y="17940"/>
                </a:cubicBezTo>
                <a:cubicBezTo>
                  <a:pt x="6274" y="17991"/>
                  <a:pt x="6282" y="18043"/>
                  <a:pt x="6282" y="18085"/>
                </a:cubicBezTo>
                <a:cubicBezTo>
                  <a:pt x="6282" y="18102"/>
                  <a:pt x="6278" y="18119"/>
                  <a:pt x="6278" y="18119"/>
                </a:cubicBezTo>
                <a:cubicBezTo>
                  <a:pt x="6257" y="18222"/>
                  <a:pt x="6240" y="18341"/>
                  <a:pt x="6228" y="18409"/>
                </a:cubicBezTo>
                <a:cubicBezTo>
                  <a:pt x="6215" y="18469"/>
                  <a:pt x="6182" y="18546"/>
                  <a:pt x="6182" y="18657"/>
                </a:cubicBezTo>
                <a:cubicBezTo>
                  <a:pt x="6182" y="18674"/>
                  <a:pt x="6182" y="18691"/>
                  <a:pt x="6182" y="18708"/>
                </a:cubicBezTo>
                <a:cubicBezTo>
                  <a:pt x="6186" y="18717"/>
                  <a:pt x="6186" y="18725"/>
                  <a:pt x="6186" y="18725"/>
                </a:cubicBezTo>
                <a:cubicBezTo>
                  <a:pt x="6182" y="18742"/>
                  <a:pt x="6186" y="18734"/>
                  <a:pt x="6173" y="18751"/>
                </a:cubicBezTo>
                <a:cubicBezTo>
                  <a:pt x="6161" y="18768"/>
                  <a:pt x="6140" y="18819"/>
                  <a:pt x="6144" y="18887"/>
                </a:cubicBezTo>
                <a:cubicBezTo>
                  <a:pt x="6140" y="18955"/>
                  <a:pt x="6161" y="18998"/>
                  <a:pt x="6169" y="19015"/>
                </a:cubicBezTo>
                <a:cubicBezTo>
                  <a:pt x="6182" y="19032"/>
                  <a:pt x="6177" y="19024"/>
                  <a:pt x="6182" y="19049"/>
                </a:cubicBezTo>
                <a:cubicBezTo>
                  <a:pt x="6182" y="19058"/>
                  <a:pt x="6177" y="19066"/>
                  <a:pt x="6177" y="19075"/>
                </a:cubicBezTo>
                <a:cubicBezTo>
                  <a:pt x="6173" y="19143"/>
                  <a:pt x="6165" y="19177"/>
                  <a:pt x="6156" y="19220"/>
                </a:cubicBezTo>
                <a:cubicBezTo>
                  <a:pt x="6152" y="19254"/>
                  <a:pt x="6144" y="19305"/>
                  <a:pt x="6144" y="19365"/>
                </a:cubicBezTo>
                <a:cubicBezTo>
                  <a:pt x="6144" y="19425"/>
                  <a:pt x="6148" y="19484"/>
                  <a:pt x="6156" y="19536"/>
                </a:cubicBezTo>
                <a:cubicBezTo>
                  <a:pt x="6161" y="19587"/>
                  <a:pt x="6169" y="19638"/>
                  <a:pt x="6169" y="19638"/>
                </a:cubicBezTo>
                <a:cubicBezTo>
                  <a:pt x="6169" y="19638"/>
                  <a:pt x="6165" y="19681"/>
                  <a:pt x="6152" y="19723"/>
                </a:cubicBezTo>
                <a:cubicBezTo>
                  <a:pt x="6144" y="19766"/>
                  <a:pt x="6127" y="19826"/>
                  <a:pt x="6110" y="19868"/>
                </a:cubicBezTo>
                <a:cubicBezTo>
                  <a:pt x="6081" y="19962"/>
                  <a:pt x="6052" y="20022"/>
                  <a:pt x="6047" y="20116"/>
                </a:cubicBezTo>
                <a:cubicBezTo>
                  <a:pt x="6047" y="20124"/>
                  <a:pt x="6047" y="20133"/>
                  <a:pt x="6052" y="20141"/>
                </a:cubicBezTo>
                <a:cubicBezTo>
                  <a:pt x="6052" y="20184"/>
                  <a:pt x="6064" y="20218"/>
                  <a:pt x="6073" y="20244"/>
                </a:cubicBezTo>
                <a:cubicBezTo>
                  <a:pt x="6077" y="20261"/>
                  <a:pt x="6081" y="20278"/>
                  <a:pt x="6085" y="20286"/>
                </a:cubicBezTo>
                <a:cubicBezTo>
                  <a:pt x="6085" y="20286"/>
                  <a:pt x="6085" y="20295"/>
                  <a:pt x="6085" y="20295"/>
                </a:cubicBezTo>
                <a:cubicBezTo>
                  <a:pt x="6081" y="20303"/>
                  <a:pt x="6073" y="20346"/>
                  <a:pt x="6064" y="20380"/>
                </a:cubicBezTo>
                <a:cubicBezTo>
                  <a:pt x="6052" y="20423"/>
                  <a:pt x="6039" y="20482"/>
                  <a:pt x="6039" y="20542"/>
                </a:cubicBezTo>
                <a:cubicBezTo>
                  <a:pt x="6039" y="20551"/>
                  <a:pt x="6039" y="20551"/>
                  <a:pt x="6039" y="20559"/>
                </a:cubicBezTo>
                <a:cubicBezTo>
                  <a:pt x="6043" y="20627"/>
                  <a:pt x="6073" y="20670"/>
                  <a:pt x="6085" y="20670"/>
                </a:cubicBezTo>
                <a:cubicBezTo>
                  <a:pt x="6094" y="20679"/>
                  <a:pt x="6098" y="20679"/>
                  <a:pt x="6102" y="20679"/>
                </a:cubicBezTo>
                <a:cubicBezTo>
                  <a:pt x="6098" y="20687"/>
                  <a:pt x="6094" y="20704"/>
                  <a:pt x="6085" y="20713"/>
                </a:cubicBezTo>
                <a:cubicBezTo>
                  <a:pt x="6077" y="20738"/>
                  <a:pt x="6064" y="20764"/>
                  <a:pt x="6064" y="20807"/>
                </a:cubicBezTo>
                <a:cubicBezTo>
                  <a:pt x="6060" y="20841"/>
                  <a:pt x="6068" y="20866"/>
                  <a:pt x="6077" y="20883"/>
                </a:cubicBezTo>
                <a:cubicBezTo>
                  <a:pt x="6098" y="20918"/>
                  <a:pt x="6115" y="20935"/>
                  <a:pt x="6123" y="20943"/>
                </a:cubicBezTo>
                <a:cubicBezTo>
                  <a:pt x="6131" y="20960"/>
                  <a:pt x="6131" y="20960"/>
                  <a:pt x="6136" y="21003"/>
                </a:cubicBezTo>
                <a:cubicBezTo>
                  <a:pt x="6136" y="21011"/>
                  <a:pt x="6131" y="21020"/>
                  <a:pt x="6131" y="21037"/>
                </a:cubicBezTo>
                <a:cubicBezTo>
                  <a:pt x="6131" y="21054"/>
                  <a:pt x="6131" y="21063"/>
                  <a:pt x="6131" y="21071"/>
                </a:cubicBezTo>
                <a:cubicBezTo>
                  <a:pt x="6131" y="21242"/>
                  <a:pt x="6211" y="21293"/>
                  <a:pt x="6211" y="21301"/>
                </a:cubicBezTo>
                <a:cubicBezTo>
                  <a:pt x="6215" y="21318"/>
                  <a:pt x="6228" y="21353"/>
                  <a:pt x="6244" y="21387"/>
                </a:cubicBezTo>
                <a:cubicBezTo>
                  <a:pt x="6257" y="21412"/>
                  <a:pt x="6274" y="21446"/>
                  <a:pt x="6299" y="21446"/>
                </a:cubicBezTo>
                <a:cubicBezTo>
                  <a:pt x="6299" y="21464"/>
                  <a:pt x="6303" y="21481"/>
                  <a:pt x="6312" y="21489"/>
                </a:cubicBezTo>
                <a:cubicBezTo>
                  <a:pt x="6316" y="21498"/>
                  <a:pt x="6324" y="21498"/>
                  <a:pt x="6328" y="21498"/>
                </a:cubicBezTo>
                <a:cubicBezTo>
                  <a:pt x="6332" y="21506"/>
                  <a:pt x="6358" y="21532"/>
                  <a:pt x="6379" y="21549"/>
                </a:cubicBezTo>
                <a:cubicBezTo>
                  <a:pt x="6408" y="21574"/>
                  <a:pt x="6433" y="21600"/>
                  <a:pt x="6462" y="21600"/>
                </a:cubicBezTo>
                <a:cubicBezTo>
                  <a:pt x="6513" y="21600"/>
                  <a:pt x="6592" y="21549"/>
                  <a:pt x="6613" y="21532"/>
                </a:cubicBezTo>
                <a:cubicBezTo>
                  <a:pt x="6613" y="21532"/>
                  <a:pt x="6647" y="21515"/>
                  <a:pt x="6680" y="21506"/>
                </a:cubicBezTo>
                <a:cubicBezTo>
                  <a:pt x="6697" y="21498"/>
                  <a:pt x="6710" y="21489"/>
                  <a:pt x="6726" y="21472"/>
                </a:cubicBezTo>
                <a:cubicBezTo>
                  <a:pt x="6739" y="21464"/>
                  <a:pt x="6752" y="21464"/>
                  <a:pt x="6764" y="21421"/>
                </a:cubicBezTo>
                <a:cubicBezTo>
                  <a:pt x="6764" y="21412"/>
                  <a:pt x="6768" y="21404"/>
                  <a:pt x="6768" y="21387"/>
                </a:cubicBezTo>
                <a:cubicBezTo>
                  <a:pt x="6768" y="21353"/>
                  <a:pt x="6756" y="21336"/>
                  <a:pt x="6752" y="21336"/>
                </a:cubicBezTo>
                <a:cubicBezTo>
                  <a:pt x="6731" y="21310"/>
                  <a:pt x="6710" y="21310"/>
                  <a:pt x="6680" y="21310"/>
                </a:cubicBezTo>
                <a:cubicBezTo>
                  <a:pt x="6655" y="21301"/>
                  <a:pt x="6630" y="21293"/>
                  <a:pt x="6617" y="21284"/>
                </a:cubicBezTo>
                <a:cubicBezTo>
                  <a:pt x="6601" y="21267"/>
                  <a:pt x="6567" y="21216"/>
                  <a:pt x="6542" y="21156"/>
                </a:cubicBezTo>
                <a:cubicBezTo>
                  <a:pt x="6517" y="21105"/>
                  <a:pt x="6496" y="21037"/>
                  <a:pt x="6492" y="21020"/>
                </a:cubicBezTo>
                <a:cubicBezTo>
                  <a:pt x="6492" y="20994"/>
                  <a:pt x="6488" y="20969"/>
                  <a:pt x="6488" y="20935"/>
                </a:cubicBezTo>
                <a:cubicBezTo>
                  <a:pt x="6488" y="20875"/>
                  <a:pt x="6500" y="20815"/>
                  <a:pt x="6508" y="20798"/>
                </a:cubicBezTo>
                <a:cubicBezTo>
                  <a:pt x="6550" y="20747"/>
                  <a:pt x="6634" y="20568"/>
                  <a:pt x="6655" y="20534"/>
                </a:cubicBezTo>
                <a:cubicBezTo>
                  <a:pt x="6672" y="20500"/>
                  <a:pt x="6680" y="20465"/>
                  <a:pt x="6689" y="20414"/>
                </a:cubicBezTo>
                <a:cubicBezTo>
                  <a:pt x="6697" y="20372"/>
                  <a:pt x="6705" y="20329"/>
                  <a:pt x="6705" y="20286"/>
                </a:cubicBezTo>
                <a:cubicBezTo>
                  <a:pt x="6705" y="20261"/>
                  <a:pt x="6705" y="20235"/>
                  <a:pt x="6689" y="20209"/>
                </a:cubicBezTo>
                <a:cubicBezTo>
                  <a:pt x="6676" y="20192"/>
                  <a:pt x="6668" y="20192"/>
                  <a:pt x="6655" y="20184"/>
                </a:cubicBezTo>
                <a:cubicBezTo>
                  <a:pt x="6638" y="20184"/>
                  <a:pt x="6617" y="20184"/>
                  <a:pt x="6605" y="20184"/>
                </a:cubicBezTo>
                <a:cubicBezTo>
                  <a:pt x="6601" y="20184"/>
                  <a:pt x="6597" y="20184"/>
                  <a:pt x="6592" y="20175"/>
                </a:cubicBezTo>
                <a:cubicBezTo>
                  <a:pt x="6592" y="20175"/>
                  <a:pt x="6592" y="20175"/>
                  <a:pt x="6592" y="20175"/>
                </a:cubicBezTo>
                <a:cubicBezTo>
                  <a:pt x="6592" y="20175"/>
                  <a:pt x="6597" y="20141"/>
                  <a:pt x="6630" y="20082"/>
                </a:cubicBezTo>
                <a:cubicBezTo>
                  <a:pt x="6659" y="20030"/>
                  <a:pt x="6680" y="19979"/>
                  <a:pt x="6693" y="19928"/>
                </a:cubicBezTo>
                <a:cubicBezTo>
                  <a:pt x="6710" y="19877"/>
                  <a:pt x="6722" y="19834"/>
                  <a:pt x="6726" y="19834"/>
                </a:cubicBezTo>
                <a:cubicBezTo>
                  <a:pt x="6747" y="19791"/>
                  <a:pt x="6793" y="19715"/>
                  <a:pt x="6810" y="19604"/>
                </a:cubicBezTo>
                <a:cubicBezTo>
                  <a:pt x="6814" y="19587"/>
                  <a:pt x="6819" y="19570"/>
                  <a:pt x="6819" y="19553"/>
                </a:cubicBezTo>
                <a:cubicBezTo>
                  <a:pt x="6819" y="19536"/>
                  <a:pt x="6814" y="19518"/>
                  <a:pt x="6806" y="19501"/>
                </a:cubicBezTo>
                <a:cubicBezTo>
                  <a:pt x="6798" y="19484"/>
                  <a:pt x="6789" y="19484"/>
                  <a:pt x="6781" y="19484"/>
                </a:cubicBezTo>
                <a:cubicBezTo>
                  <a:pt x="6764" y="19484"/>
                  <a:pt x="6752" y="19493"/>
                  <a:pt x="6743" y="19493"/>
                </a:cubicBezTo>
                <a:cubicBezTo>
                  <a:pt x="6739" y="19493"/>
                  <a:pt x="6739" y="19493"/>
                  <a:pt x="6739" y="19484"/>
                </a:cubicBezTo>
                <a:cubicBezTo>
                  <a:pt x="6731" y="19459"/>
                  <a:pt x="6726" y="19425"/>
                  <a:pt x="6722" y="19391"/>
                </a:cubicBezTo>
                <a:cubicBezTo>
                  <a:pt x="6731" y="19391"/>
                  <a:pt x="6743" y="19399"/>
                  <a:pt x="6752" y="19408"/>
                </a:cubicBezTo>
                <a:cubicBezTo>
                  <a:pt x="6773" y="19425"/>
                  <a:pt x="6798" y="19442"/>
                  <a:pt x="6823" y="19459"/>
                </a:cubicBezTo>
                <a:cubicBezTo>
                  <a:pt x="6831" y="19459"/>
                  <a:pt x="6835" y="19459"/>
                  <a:pt x="6844" y="19459"/>
                </a:cubicBezTo>
                <a:cubicBezTo>
                  <a:pt x="6856" y="19459"/>
                  <a:pt x="6869" y="19450"/>
                  <a:pt x="6877" y="19433"/>
                </a:cubicBezTo>
                <a:cubicBezTo>
                  <a:pt x="6890" y="19416"/>
                  <a:pt x="6890" y="19391"/>
                  <a:pt x="6890" y="19373"/>
                </a:cubicBezTo>
                <a:cubicBezTo>
                  <a:pt x="6890" y="19322"/>
                  <a:pt x="6881" y="19288"/>
                  <a:pt x="6881" y="19254"/>
                </a:cubicBezTo>
                <a:cubicBezTo>
                  <a:pt x="6881" y="19245"/>
                  <a:pt x="6881" y="19245"/>
                  <a:pt x="6881" y="19237"/>
                </a:cubicBezTo>
                <a:cubicBezTo>
                  <a:pt x="6881" y="19211"/>
                  <a:pt x="6881" y="19177"/>
                  <a:pt x="6886" y="19160"/>
                </a:cubicBezTo>
                <a:cubicBezTo>
                  <a:pt x="6886" y="19160"/>
                  <a:pt x="6886" y="19152"/>
                  <a:pt x="6886" y="19152"/>
                </a:cubicBezTo>
                <a:cubicBezTo>
                  <a:pt x="6902" y="19169"/>
                  <a:pt x="6919" y="19169"/>
                  <a:pt x="6940" y="19169"/>
                </a:cubicBezTo>
                <a:cubicBezTo>
                  <a:pt x="7003" y="19169"/>
                  <a:pt x="7091" y="19143"/>
                  <a:pt x="7112" y="19126"/>
                </a:cubicBezTo>
                <a:cubicBezTo>
                  <a:pt x="7133" y="19109"/>
                  <a:pt x="7137" y="19092"/>
                  <a:pt x="7150" y="19066"/>
                </a:cubicBezTo>
                <a:cubicBezTo>
                  <a:pt x="7175" y="18990"/>
                  <a:pt x="7213" y="18845"/>
                  <a:pt x="7225" y="18802"/>
                </a:cubicBezTo>
                <a:cubicBezTo>
                  <a:pt x="7238" y="18768"/>
                  <a:pt x="7246" y="18725"/>
                  <a:pt x="7246" y="18674"/>
                </a:cubicBezTo>
                <a:cubicBezTo>
                  <a:pt x="7250" y="18640"/>
                  <a:pt x="7238" y="18589"/>
                  <a:pt x="7221" y="18563"/>
                </a:cubicBezTo>
                <a:cubicBezTo>
                  <a:pt x="7217" y="18563"/>
                  <a:pt x="7213" y="18555"/>
                  <a:pt x="7213" y="18546"/>
                </a:cubicBezTo>
                <a:cubicBezTo>
                  <a:pt x="7234" y="18563"/>
                  <a:pt x="7259" y="18580"/>
                  <a:pt x="7284" y="18580"/>
                </a:cubicBezTo>
                <a:cubicBezTo>
                  <a:pt x="7326" y="18580"/>
                  <a:pt x="7363" y="18537"/>
                  <a:pt x="7405" y="18444"/>
                </a:cubicBezTo>
                <a:cubicBezTo>
                  <a:pt x="7468" y="18299"/>
                  <a:pt x="7523" y="18196"/>
                  <a:pt x="7535" y="18068"/>
                </a:cubicBezTo>
                <a:cubicBezTo>
                  <a:pt x="7535" y="17983"/>
                  <a:pt x="7552" y="17898"/>
                  <a:pt x="7565" y="17872"/>
                </a:cubicBezTo>
                <a:cubicBezTo>
                  <a:pt x="7569" y="17881"/>
                  <a:pt x="7577" y="17889"/>
                  <a:pt x="7594" y="17898"/>
                </a:cubicBezTo>
                <a:cubicBezTo>
                  <a:pt x="7607" y="17898"/>
                  <a:pt x="7623" y="17881"/>
                  <a:pt x="7627" y="17855"/>
                </a:cubicBezTo>
                <a:cubicBezTo>
                  <a:pt x="7636" y="17838"/>
                  <a:pt x="7644" y="17812"/>
                  <a:pt x="7648" y="17778"/>
                </a:cubicBezTo>
                <a:cubicBezTo>
                  <a:pt x="7665" y="17701"/>
                  <a:pt x="7678" y="17676"/>
                  <a:pt x="7690" y="17642"/>
                </a:cubicBezTo>
                <a:cubicBezTo>
                  <a:pt x="7707" y="17608"/>
                  <a:pt x="7724" y="17565"/>
                  <a:pt x="7741" y="17488"/>
                </a:cubicBezTo>
                <a:cubicBezTo>
                  <a:pt x="7749" y="17463"/>
                  <a:pt x="7753" y="17428"/>
                  <a:pt x="7753" y="17394"/>
                </a:cubicBezTo>
                <a:cubicBezTo>
                  <a:pt x="7749" y="17300"/>
                  <a:pt x="7732" y="17215"/>
                  <a:pt x="7732" y="17155"/>
                </a:cubicBezTo>
                <a:cubicBezTo>
                  <a:pt x="7732" y="17130"/>
                  <a:pt x="7732" y="17121"/>
                  <a:pt x="7745" y="17096"/>
                </a:cubicBezTo>
                <a:cubicBezTo>
                  <a:pt x="7803" y="17002"/>
                  <a:pt x="7912" y="16874"/>
                  <a:pt x="7912" y="16874"/>
                </a:cubicBezTo>
                <a:cubicBezTo>
                  <a:pt x="7912" y="16874"/>
                  <a:pt x="7917" y="16865"/>
                  <a:pt x="7933" y="16857"/>
                </a:cubicBezTo>
                <a:cubicBezTo>
                  <a:pt x="7946" y="16840"/>
                  <a:pt x="7967" y="16823"/>
                  <a:pt x="7996" y="16806"/>
                </a:cubicBezTo>
                <a:cubicBezTo>
                  <a:pt x="8026" y="16789"/>
                  <a:pt x="8055" y="16789"/>
                  <a:pt x="8084" y="16780"/>
                </a:cubicBezTo>
                <a:cubicBezTo>
                  <a:pt x="8114" y="16772"/>
                  <a:pt x="8143" y="16755"/>
                  <a:pt x="8164" y="16695"/>
                </a:cubicBezTo>
                <a:cubicBezTo>
                  <a:pt x="8185" y="16609"/>
                  <a:pt x="8206" y="16447"/>
                  <a:pt x="8235" y="16371"/>
                </a:cubicBezTo>
                <a:cubicBezTo>
                  <a:pt x="8260" y="16294"/>
                  <a:pt x="8294" y="16183"/>
                  <a:pt x="8294" y="16089"/>
                </a:cubicBezTo>
                <a:cubicBezTo>
                  <a:pt x="8294" y="16072"/>
                  <a:pt x="8294" y="16046"/>
                  <a:pt x="8285" y="16029"/>
                </a:cubicBezTo>
                <a:cubicBezTo>
                  <a:pt x="8285" y="16029"/>
                  <a:pt x="8285" y="16021"/>
                  <a:pt x="8285" y="16021"/>
                </a:cubicBezTo>
                <a:cubicBezTo>
                  <a:pt x="8285" y="15987"/>
                  <a:pt x="8294" y="15910"/>
                  <a:pt x="8306" y="15842"/>
                </a:cubicBezTo>
                <a:cubicBezTo>
                  <a:pt x="8315" y="15773"/>
                  <a:pt x="8327" y="15705"/>
                  <a:pt x="8327" y="15645"/>
                </a:cubicBezTo>
                <a:cubicBezTo>
                  <a:pt x="8327" y="15645"/>
                  <a:pt x="8327" y="15637"/>
                  <a:pt x="8327" y="15628"/>
                </a:cubicBezTo>
                <a:cubicBezTo>
                  <a:pt x="8319" y="15577"/>
                  <a:pt x="8306" y="15509"/>
                  <a:pt x="8306" y="15441"/>
                </a:cubicBezTo>
                <a:cubicBezTo>
                  <a:pt x="8306" y="15390"/>
                  <a:pt x="8315" y="15330"/>
                  <a:pt x="8344" y="15279"/>
                </a:cubicBezTo>
                <a:cubicBezTo>
                  <a:pt x="8382" y="15202"/>
                  <a:pt x="8424" y="15100"/>
                  <a:pt x="8457" y="15014"/>
                </a:cubicBezTo>
                <a:cubicBezTo>
                  <a:pt x="8487" y="14929"/>
                  <a:pt x="8508" y="14861"/>
                  <a:pt x="8516" y="14809"/>
                </a:cubicBezTo>
                <a:cubicBezTo>
                  <a:pt x="8516" y="14792"/>
                  <a:pt x="8533" y="14707"/>
                  <a:pt x="8549" y="14622"/>
                </a:cubicBezTo>
                <a:cubicBezTo>
                  <a:pt x="8562" y="14536"/>
                  <a:pt x="8579" y="14443"/>
                  <a:pt x="8579" y="14357"/>
                </a:cubicBezTo>
                <a:cubicBezTo>
                  <a:pt x="8579" y="14357"/>
                  <a:pt x="8579" y="14349"/>
                  <a:pt x="8579" y="14340"/>
                </a:cubicBezTo>
                <a:cubicBezTo>
                  <a:pt x="8570" y="14187"/>
                  <a:pt x="8512" y="14042"/>
                  <a:pt x="8466" y="13982"/>
                </a:cubicBezTo>
                <a:close/>
                <a:moveTo>
                  <a:pt x="5909" y="6697"/>
                </a:moveTo>
                <a:cubicBezTo>
                  <a:pt x="5913" y="6697"/>
                  <a:pt x="5913" y="6697"/>
                  <a:pt x="5913" y="6697"/>
                </a:cubicBezTo>
                <a:cubicBezTo>
                  <a:pt x="5909" y="6697"/>
                  <a:pt x="5909" y="6697"/>
                  <a:pt x="5909" y="6697"/>
                </a:cubicBezTo>
                <a:close/>
                <a:moveTo>
                  <a:pt x="5863" y="6867"/>
                </a:moveTo>
                <a:cubicBezTo>
                  <a:pt x="5876" y="6833"/>
                  <a:pt x="5888" y="6799"/>
                  <a:pt x="5901" y="6773"/>
                </a:cubicBezTo>
                <a:cubicBezTo>
                  <a:pt x="5905" y="6765"/>
                  <a:pt x="5909" y="6756"/>
                  <a:pt x="5913" y="6748"/>
                </a:cubicBezTo>
                <a:cubicBezTo>
                  <a:pt x="5918" y="6756"/>
                  <a:pt x="5922" y="6756"/>
                  <a:pt x="5930" y="6756"/>
                </a:cubicBezTo>
                <a:cubicBezTo>
                  <a:pt x="5951" y="6756"/>
                  <a:pt x="5985" y="6748"/>
                  <a:pt x="6010" y="6748"/>
                </a:cubicBezTo>
                <a:cubicBezTo>
                  <a:pt x="6014" y="6748"/>
                  <a:pt x="6022" y="6748"/>
                  <a:pt x="6027" y="6748"/>
                </a:cubicBezTo>
                <a:cubicBezTo>
                  <a:pt x="6014" y="6756"/>
                  <a:pt x="5993" y="6773"/>
                  <a:pt x="5972" y="6791"/>
                </a:cubicBezTo>
                <a:cubicBezTo>
                  <a:pt x="5947" y="6816"/>
                  <a:pt x="5934" y="6825"/>
                  <a:pt x="5918" y="6842"/>
                </a:cubicBezTo>
                <a:cubicBezTo>
                  <a:pt x="5901" y="6850"/>
                  <a:pt x="5884" y="6876"/>
                  <a:pt x="5876" y="6910"/>
                </a:cubicBezTo>
                <a:cubicBezTo>
                  <a:pt x="5871" y="6927"/>
                  <a:pt x="5855" y="6953"/>
                  <a:pt x="5830" y="6970"/>
                </a:cubicBezTo>
                <a:cubicBezTo>
                  <a:pt x="5825" y="6978"/>
                  <a:pt x="5821" y="6978"/>
                  <a:pt x="5817" y="6987"/>
                </a:cubicBezTo>
                <a:cubicBezTo>
                  <a:pt x="5825" y="6961"/>
                  <a:pt x="5842" y="6910"/>
                  <a:pt x="5863" y="6867"/>
                </a:cubicBezTo>
                <a:close/>
                <a:moveTo>
                  <a:pt x="5783" y="6535"/>
                </a:moveTo>
                <a:cubicBezTo>
                  <a:pt x="5788" y="6552"/>
                  <a:pt x="5792" y="6569"/>
                  <a:pt x="5792" y="6577"/>
                </a:cubicBezTo>
                <a:cubicBezTo>
                  <a:pt x="5792" y="6577"/>
                  <a:pt x="5792" y="6577"/>
                  <a:pt x="5792" y="6577"/>
                </a:cubicBezTo>
                <a:cubicBezTo>
                  <a:pt x="5783" y="6560"/>
                  <a:pt x="5779" y="6543"/>
                  <a:pt x="5779" y="6526"/>
                </a:cubicBezTo>
                <a:cubicBezTo>
                  <a:pt x="5779" y="6526"/>
                  <a:pt x="5779" y="6526"/>
                  <a:pt x="5783" y="6535"/>
                </a:cubicBezTo>
                <a:close/>
                <a:moveTo>
                  <a:pt x="5767" y="7055"/>
                </a:moveTo>
                <a:cubicBezTo>
                  <a:pt x="5763" y="7064"/>
                  <a:pt x="5758" y="7064"/>
                  <a:pt x="5758" y="7072"/>
                </a:cubicBezTo>
                <a:cubicBezTo>
                  <a:pt x="5746" y="7106"/>
                  <a:pt x="5721" y="7132"/>
                  <a:pt x="5708" y="7140"/>
                </a:cubicBezTo>
                <a:cubicBezTo>
                  <a:pt x="5712" y="7132"/>
                  <a:pt x="5716" y="7123"/>
                  <a:pt x="5716" y="7115"/>
                </a:cubicBezTo>
                <a:cubicBezTo>
                  <a:pt x="5716" y="7115"/>
                  <a:pt x="5716" y="7115"/>
                  <a:pt x="5716" y="7115"/>
                </a:cubicBezTo>
                <a:cubicBezTo>
                  <a:pt x="5729" y="7098"/>
                  <a:pt x="5746" y="7072"/>
                  <a:pt x="5767" y="7055"/>
                </a:cubicBezTo>
                <a:close/>
                <a:moveTo>
                  <a:pt x="5628" y="6458"/>
                </a:moveTo>
                <a:cubicBezTo>
                  <a:pt x="5633" y="6458"/>
                  <a:pt x="5637" y="6458"/>
                  <a:pt x="5645" y="6458"/>
                </a:cubicBezTo>
                <a:cubicBezTo>
                  <a:pt x="5633" y="6407"/>
                  <a:pt x="5633" y="6407"/>
                  <a:pt x="5633" y="6407"/>
                </a:cubicBezTo>
                <a:cubicBezTo>
                  <a:pt x="5645" y="6458"/>
                  <a:pt x="5645" y="6458"/>
                  <a:pt x="5645" y="6458"/>
                </a:cubicBezTo>
                <a:cubicBezTo>
                  <a:pt x="5645" y="6458"/>
                  <a:pt x="5645" y="6458"/>
                  <a:pt x="5645" y="6458"/>
                </a:cubicBezTo>
                <a:cubicBezTo>
                  <a:pt x="5649" y="6449"/>
                  <a:pt x="5666" y="6449"/>
                  <a:pt x="5687" y="6449"/>
                </a:cubicBezTo>
                <a:cubicBezTo>
                  <a:pt x="5704" y="6449"/>
                  <a:pt x="5721" y="6449"/>
                  <a:pt x="5733" y="6458"/>
                </a:cubicBezTo>
                <a:cubicBezTo>
                  <a:pt x="5729" y="6458"/>
                  <a:pt x="5729" y="6475"/>
                  <a:pt x="5725" y="6475"/>
                </a:cubicBezTo>
                <a:cubicBezTo>
                  <a:pt x="5716" y="6500"/>
                  <a:pt x="5716" y="6526"/>
                  <a:pt x="5712" y="6569"/>
                </a:cubicBezTo>
                <a:cubicBezTo>
                  <a:pt x="5708" y="6603"/>
                  <a:pt x="5704" y="6645"/>
                  <a:pt x="5704" y="6688"/>
                </a:cubicBezTo>
                <a:cubicBezTo>
                  <a:pt x="5704" y="6722"/>
                  <a:pt x="5704" y="6748"/>
                  <a:pt x="5712" y="6782"/>
                </a:cubicBezTo>
                <a:cubicBezTo>
                  <a:pt x="5712" y="6782"/>
                  <a:pt x="5712" y="6782"/>
                  <a:pt x="5712" y="6791"/>
                </a:cubicBezTo>
                <a:cubicBezTo>
                  <a:pt x="5716" y="6791"/>
                  <a:pt x="5708" y="6816"/>
                  <a:pt x="5695" y="6833"/>
                </a:cubicBezTo>
                <a:cubicBezTo>
                  <a:pt x="5691" y="6842"/>
                  <a:pt x="5687" y="6850"/>
                  <a:pt x="5683" y="6859"/>
                </a:cubicBezTo>
                <a:cubicBezTo>
                  <a:pt x="5683" y="6859"/>
                  <a:pt x="5679" y="6859"/>
                  <a:pt x="5679" y="6859"/>
                </a:cubicBezTo>
                <a:cubicBezTo>
                  <a:pt x="5675" y="6842"/>
                  <a:pt x="5670" y="6791"/>
                  <a:pt x="5670" y="6739"/>
                </a:cubicBezTo>
                <a:cubicBezTo>
                  <a:pt x="5670" y="6722"/>
                  <a:pt x="5670" y="6714"/>
                  <a:pt x="5670" y="6697"/>
                </a:cubicBezTo>
                <a:cubicBezTo>
                  <a:pt x="5670" y="6688"/>
                  <a:pt x="5670" y="6680"/>
                  <a:pt x="5670" y="6671"/>
                </a:cubicBezTo>
                <a:cubicBezTo>
                  <a:pt x="5670" y="6586"/>
                  <a:pt x="5649" y="6492"/>
                  <a:pt x="5612" y="6458"/>
                </a:cubicBezTo>
                <a:cubicBezTo>
                  <a:pt x="5616" y="6458"/>
                  <a:pt x="5624" y="6458"/>
                  <a:pt x="5628" y="6458"/>
                </a:cubicBezTo>
                <a:close/>
                <a:moveTo>
                  <a:pt x="5570" y="6432"/>
                </a:moveTo>
                <a:cubicBezTo>
                  <a:pt x="5570" y="6432"/>
                  <a:pt x="5570" y="6432"/>
                  <a:pt x="5566" y="6432"/>
                </a:cubicBezTo>
                <a:cubicBezTo>
                  <a:pt x="5561" y="6432"/>
                  <a:pt x="5557" y="6432"/>
                  <a:pt x="5553" y="6441"/>
                </a:cubicBezTo>
                <a:cubicBezTo>
                  <a:pt x="5482" y="6458"/>
                  <a:pt x="5448" y="6594"/>
                  <a:pt x="5436" y="6611"/>
                </a:cubicBezTo>
                <a:cubicBezTo>
                  <a:pt x="5419" y="6654"/>
                  <a:pt x="5419" y="6688"/>
                  <a:pt x="5415" y="6731"/>
                </a:cubicBezTo>
                <a:cubicBezTo>
                  <a:pt x="5410" y="6773"/>
                  <a:pt x="5410" y="6825"/>
                  <a:pt x="5410" y="6867"/>
                </a:cubicBezTo>
                <a:cubicBezTo>
                  <a:pt x="5410" y="6910"/>
                  <a:pt x="5410" y="6944"/>
                  <a:pt x="5410" y="6970"/>
                </a:cubicBezTo>
                <a:cubicBezTo>
                  <a:pt x="5415" y="6978"/>
                  <a:pt x="5415" y="6995"/>
                  <a:pt x="5415" y="7012"/>
                </a:cubicBezTo>
                <a:cubicBezTo>
                  <a:pt x="5415" y="7038"/>
                  <a:pt x="5410" y="7072"/>
                  <a:pt x="5406" y="7098"/>
                </a:cubicBezTo>
                <a:cubicBezTo>
                  <a:pt x="5402" y="7115"/>
                  <a:pt x="5402" y="7115"/>
                  <a:pt x="5398" y="7115"/>
                </a:cubicBezTo>
                <a:cubicBezTo>
                  <a:pt x="5398" y="7115"/>
                  <a:pt x="5398" y="7115"/>
                  <a:pt x="5394" y="7115"/>
                </a:cubicBezTo>
                <a:cubicBezTo>
                  <a:pt x="5394" y="7115"/>
                  <a:pt x="5394" y="7115"/>
                  <a:pt x="5390" y="7089"/>
                </a:cubicBezTo>
                <a:cubicBezTo>
                  <a:pt x="5385" y="7072"/>
                  <a:pt x="5385" y="7038"/>
                  <a:pt x="5385" y="6995"/>
                </a:cubicBezTo>
                <a:cubicBezTo>
                  <a:pt x="5385" y="6953"/>
                  <a:pt x="5385" y="6901"/>
                  <a:pt x="5390" y="6876"/>
                </a:cubicBezTo>
                <a:cubicBezTo>
                  <a:pt x="5390" y="6867"/>
                  <a:pt x="5390" y="6850"/>
                  <a:pt x="5390" y="6833"/>
                </a:cubicBezTo>
                <a:cubicBezTo>
                  <a:pt x="5390" y="6782"/>
                  <a:pt x="5385" y="6705"/>
                  <a:pt x="5385" y="6637"/>
                </a:cubicBezTo>
                <a:cubicBezTo>
                  <a:pt x="5385" y="6586"/>
                  <a:pt x="5385" y="6552"/>
                  <a:pt x="5390" y="6526"/>
                </a:cubicBezTo>
                <a:cubicBezTo>
                  <a:pt x="5402" y="6458"/>
                  <a:pt x="5457" y="6415"/>
                  <a:pt x="5494" y="6407"/>
                </a:cubicBezTo>
                <a:cubicBezTo>
                  <a:pt x="5494" y="6407"/>
                  <a:pt x="5498" y="6407"/>
                  <a:pt x="5498" y="6407"/>
                </a:cubicBezTo>
                <a:cubicBezTo>
                  <a:pt x="5515" y="6407"/>
                  <a:pt x="5540" y="6424"/>
                  <a:pt x="5566" y="6432"/>
                </a:cubicBezTo>
                <a:cubicBezTo>
                  <a:pt x="5566" y="6432"/>
                  <a:pt x="5570" y="6432"/>
                  <a:pt x="5570" y="6432"/>
                </a:cubicBezTo>
                <a:close/>
                <a:moveTo>
                  <a:pt x="5176" y="6176"/>
                </a:moveTo>
                <a:cubicBezTo>
                  <a:pt x="5176" y="6168"/>
                  <a:pt x="5176" y="6168"/>
                  <a:pt x="5176" y="6168"/>
                </a:cubicBezTo>
                <a:cubicBezTo>
                  <a:pt x="5176" y="6168"/>
                  <a:pt x="5205" y="6151"/>
                  <a:pt x="5243" y="6117"/>
                </a:cubicBezTo>
                <a:cubicBezTo>
                  <a:pt x="5234" y="6065"/>
                  <a:pt x="5234" y="6065"/>
                  <a:pt x="5234" y="6065"/>
                </a:cubicBezTo>
                <a:cubicBezTo>
                  <a:pt x="5243" y="6117"/>
                  <a:pt x="5243" y="6117"/>
                  <a:pt x="5243" y="6117"/>
                </a:cubicBezTo>
                <a:cubicBezTo>
                  <a:pt x="5276" y="6082"/>
                  <a:pt x="5306" y="6040"/>
                  <a:pt x="5331" y="5997"/>
                </a:cubicBezTo>
                <a:cubicBezTo>
                  <a:pt x="5356" y="5963"/>
                  <a:pt x="5377" y="5937"/>
                  <a:pt x="5381" y="5937"/>
                </a:cubicBezTo>
                <a:cubicBezTo>
                  <a:pt x="5415" y="6014"/>
                  <a:pt x="5465" y="6100"/>
                  <a:pt x="5511" y="6125"/>
                </a:cubicBezTo>
                <a:cubicBezTo>
                  <a:pt x="5511" y="6142"/>
                  <a:pt x="5507" y="6159"/>
                  <a:pt x="5503" y="6168"/>
                </a:cubicBezTo>
                <a:cubicBezTo>
                  <a:pt x="5498" y="6185"/>
                  <a:pt x="5494" y="6193"/>
                  <a:pt x="5490" y="6202"/>
                </a:cubicBezTo>
                <a:cubicBezTo>
                  <a:pt x="5490" y="6202"/>
                  <a:pt x="5490" y="6202"/>
                  <a:pt x="5490" y="6202"/>
                </a:cubicBezTo>
                <a:cubicBezTo>
                  <a:pt x="5473" y="6202"/>
                  <a:pt x="5423" y="6176"/>
                  <a:pt x="5381" y="6176"/>
                </a:cubicBezTo>
                <a:cubicBezTo>
                  <a:pt x="5369" y="6168"/>
                  <a:pt x="5369" y="6168"/>
                  <a:pt x="5369" y="6168"/>
                </a:cubicBezTo>
                <a:cubicBezTo>
                  <a:pt x="5364" y="6159"/>
                  <a:pt x="5364" y="6151"/>
                  <a:pt x="5360" y="6142"/>
                </a:cubicBezTo>
                <a:cubicBezTo>
                  <a:pt x="5356" y="6134"/>
                  <a:pt x="5343" y="6108"/>
                  <a:pt x="5331" y="6108"/>
                </a:cubicBezTo>
                <a:cubicBezTo>
                  <a:pt x="5327" y="6108"/>
                  <a:pt x="5322" y="6108"/>
                  <a:pt x="5318" y="6117"/>
                </a:cubicBezTo>
                <a:cubicBezTo>
                  <a:pt x="5297" y="6125"/>
                  <a:pt x="5251" y="6151"/>
                  <a:pt x="5214" y="6193"/>
                </a:cubicBezTo>
                <a:cubicBezTo>
                  <a:pt x="5205" y="6202"/>
                  <a:pt x="5197" y="6210"/>
                  <a:pt x="5188" y="6210"/>
                </a:cubicBezTo>
                <a:cubicBezTo>
                  <a:pt x="5180" y="6210"/>
                  <a:pt x="5176" y="6202"/>
                  <a:pt x="5172" y="6202"/>
                </a:cubicBezTo>
                <a:cubicBezTo>
                  <a:pt x="5172" y="6185"/>
                  <a:pt x="5176" y="6176"/>
                  <a:pt x="5176" y="6176"/>
                </a:cubicBezTo>
                <a:close/>
                <a:moveTo>
                  <a:pt x="5536" y="3566"/>
                </a:moveTo>
                <a:cubicBezTo>
                  <a:pt x="5536" y="3566"/>
                  <a:pt x="5532" y="3566"/>
                  <a:pt x="5528" y="3566"/>
                </a:cubicBezTo>
                <a:cubicBezTo>
                  <a:pt x="5524" y="3566"/>
                  <a:pt x="5519" y="3574"/>
                  <a:pt x="5515" y="3574"/>
                </a:cubicBezTo>
                <a:cubicBezTo>
                  <a:pt x="5511" y="3566"/>
                  <a:pt x="5511" y="3574"/>
                  <a:pt x="5511" y="3566"/>
                </a:cubicBezTo>
                <a:cubicBezTo>
                  <a:pt x="5507" y="3557"/>
                  <a:pt x="5507" y="3557"/>
                  <a:pt x="5503" y="3549"/>
                </a:cubicBezTo>
                <a:cubicBezTo>
                  <a:pt x="5515" y="3557"/>
                  <a:pt x="5528" y="3557"/>
                  <a:pt x="5536" y="3566"/>
                </a:cubicBezTo>
                <a:close/>
                <a:moveTo>
                  <a:pt x="5318" y="3028"/>
                </a:moveTo>
                <a:cubicBezTo>
                  <a:pt x="5327" y="3028"/>
                  <a:pt x="5339" y="3028"/>
                  <a:pt x="5348" y="3020"/>
                </a:cubicBezTo>
                <a:cubicBezTo>
                  <a:pt x="5356" y="3020"/>
                  <a:pt x="5364" y="3020"/>
                  <a:pt x="5377" y="3020"/>
                </a:cubicBezTo>
                <a:cubicBezTo>
                  <a:pt x="5402" y="3020"/>
                  <a:pt x="5423" y="3028"/>
                  <a:pt x="5444" y="3037"/>
                </a:cubicBezTo>
                <a:cubicBezTo>
                  <a:pt x="5444" y="3037"/>
                  <a:pt x="5448" y="3037"/>
                  <a:pt x="5452" y="3037"/>
                </a:cubicBezTo>
                <a:cubicBezTo>
                  <a:pt x="5452" y="3045"/>
                  <a:pt x="5452" y="3054"/>
                  <a:pt x="5448" y="3063"/>
                </a:cubicBezTo>
                <a:cubicBezTo>
                  <a:pt x="5448" y="3080"/>
                  <a:pt x="5448" y="3097"/>
                  <a:pt x="5444" y="3105"/>
                </a:cubicBezTo>
                <a:cubicBezTo>
                  <a:pt x="5444" y="3114"/>
                  <a:pt x="5440" y="3114"/>
                  <a:pt x="5440" y="3122"/>
                </a:cubicBezTo>
                <a:cubicBezTo>
                  <a:pt x="5431" y="3131"/>
                  <a:pt x="5419" y="3131"/>
                  <a:pt x="5398" y="3148"/>
                </a:cubicBezTo>
                <a:cubicBezTo>
                  <a:pt x="5381" y="3165"/>
                  <a:pt x="5360" y="3199"/>
                  <a:pt x="5352" y="3250"/>
                </a:cubicBezTo>
                <a:cubicBezTo>
                  <a:pt x="5352" y="3259"/>
                  <a:pt x="5352" y="3259"/>
                  <a:pt x="5348" y="3259"/>
                </a:cubicBezTo>
                <a:cubicBezTo>
                  <a:pt x="5352" y="3250"/>
                  <a:pt x="5352" y="3233"/>
                  <a:pt x="5352" y="3216"/>
                </a:cubicBezTo>
                <a:cubicBezTo>
                  <a:pt x="5352" y="3173"/>
                  <a:pt x="5348" y="3114"/>
                  <a:pt x="5322" y="3080"/>
                </a:cubicBezTo>
                <a:cubicBezTo>
                  <a:pt x="5310" y="3054"/>
                  <a:pt x="5297" y="3028"/>
                  <a:pt x="5281" y="3020"/>
                </a:cubicBezTo>
                <a:cubicBezTo>
                  <a:pt x="5293" y="3020"/>
                  <a:pt x="5306" y="3028"/>
                  <a:pt x="5318" y="3028"/>
                </a:cubicBezTo>
                <a:close/>
                <a:moveTo>
                  <a:pt x="4924" y="2627"/>
                </a:moveTo>
                <a:cubicBezTo>
                  <a:pt x="4924" y="2602"/>
                  <a:pt x="4924" y="2602"/>
                  <a:pt x="4924" y="2602"/>
                </a:cubicBezTo>
                <a:cubicBezTo>
                  <a:pt x="4924" y="2627"/>
                  <a:pt x="4924" y="2627"/>
                  <a:pt x="4924" y="2627"/>
                </a:cubicBezTo>
                <a:cubicBezTo>
                  <a:pt x="4924" y="2627"/>
                  <a:pt x="4924" y="2627"/>
                  <a:pt x="4924" y="2627"/>
                </a:cubicBezTo>
                <a:close/>
                <a:moveTo>
                  <a:pt x="851" y="3847"/>
                </a:moveTo>
                <a:cubicBezTo>
                  <a:pt x="842" y="3864"/>
                  <a:pt x="830" y="3882"/>
                  <a:pt x="821" y="3882"/>
                </a:cubicBezTo>
                <a:cubicBezTo>
                  <a:pt x="817" y="3882"/>
                  <a:pt x="817" y="3882"/>
                  <a:pt x="817" y="3882"/>
                </a:cubicBezTo>
                <a:cubicBezTo>
                  <a:pt x="809" y="3882"/>
                  <a:pt x="805" y="3873"/>
                  <a:pt x="796" y="3873"/>
                </a:cubicBezTo>
                <a:cubicBezTo>
                  <a:pt x="805" y="3864"/>
                  <a:pt x="813" y="3856"/>
                  <a:pt x="817" y="3847"/>
                </a:cubicBezTo>
                <a:cubicBezTo>
                  <a:pt x="830" y="3822"/>
                  <a:pt x="842" y="3813"/>
                  <a:pt x="855" y="3813"/>
                </a:cubicBezTo>
                <a:cubicBezTo>
                  <a:pt x="855" y="3813"/>
                  <a:pt x="859" y="3813"/>
                  <a:pt x="859" y="3813"/>
                </a:cubicBezTo>
                <a:cubicBezTo>
                  <a:pt x="859" y="3822"/>
                  <a:pt x="855" y="3839"/>
                  <a:pt x="851" y="3847"/>
                </a:cubicBezTo>
                <a:close/>
                <a:moveTo>
                  <a:pt x="3093" y="5937"/>
                </a:moveTo>
                <a:cubicBezTo>
                  <a:pt x="3093" y="5929"/>
                  <a:pt x="3093" y="5929"/>
                  <a:pt x="3093" y="5929"/>
                </a:cubicBezTo>
                <a:cubicBezTo>
                  <a:pt x="3093" y="5929"/>
                  <a:pt x="3093" y="5929"/>
                  <a:pt x="3093" y="5929"/>
                </a:cubicBezTo>
                <a:cubicBezTo>
                  <a:pt x="3093" y="5929"/>
                  <a:pt x="3097" y="5937"/>
                  <a:pt x="3097" y="5937"/>
                </a:cubicBezTo>
                <a:cubicBezTo>
                  <a:pt x="3097" y="5937"/>
                  <a:pt x="3093" y="5937"/>
                  <a:pt x="3093" y="5937"/>
                </a:cubicBezTo>
                <a:close/>
                <a:moveTo>
                  <a:pt x="3189" y="6117"/>
                </a:moveTo>
                <a:cubicBezTo>
                  <a:pt x="3193" y="6117"/>
                  <a:pt x="3198" y="6151"/>
                  <a:pt x="3198" y="6176"/>
                </a:cubicBezTo>
                <a:cubicBezTo>
                  <a:pt x="3198" y="6159"/>
                  <a:pt x="3193" y="6134"/>
                  <a:pt x="3189" y="6117"/>
                </a:cubicBezTo>
                <a:close/>
                <a:moveTo>
                  <a:pt x="3717" y="8753"/>
                </a:moveTo>
                <a:cubicBezTo>
                  <a:pt x="3717" y="8736"/>
                  <a:pt x="3722" y="8727"/>
                  <a:pt x="3734" y="8701"/>
                </a:cubicBezTo>
                <a:cubicBezTo>
                  <a:pt x="3734" y="8701"/>
                  <a:pt x="3738" y="8701"/>
                  <a:pt x="3738" y="8701"/>
                </a:cubicBezTo>
                <a:cubicBezTo>
                  <a:pt x="3738" y="8710"/>
                  <a:pt x="3747" y="8727"/>
                  <a:pt x="3751" y="8761"/>
                </a:cubicBezTo>
                <a:cubicBezTo>
                  <a:pt x="3755" y="8795"/>
                  <a:pt x="3759" y="8838"/>
                  <a:pt x="3768" y="8881"/>
                </a:cubicBezTo>
                <a:cubicBezTo>
                  <a:pt x="3768" y="8881"/>
                  <a:pt x="3768" y="8881"/>
                  <a:pt x="3768" y="8881"/>
                </a:cubicBezTo>
                <a:cubicBezTo>
                  <a:pt x="3738" y="8821"/>
                  <a:pt x="3717" y="8770"/>
                  <a:pt x="3717" y="8753"/>
                </a:cubicBezTo>
                <a:close/>
                <a:moveTo>
                  <a:pt x="4011" y="2448"/>
                </a:moveTo>
                <a:cubicBezTo>
                  <a:pt x="4007" y="2448"/>
                  <a:pt x="4007" y="2448"/>
                  <a:pt x="4007" y="2448"/>
                </a:cubicBezTo>
                <a:cubicBezTo>
                  <a:pt x="3986" y="2448"/>
                  <a:pt x="3969" y="2457"/>
                  <a:pt x="3948" y="2457"/>
                </a:cubicBezTo>
                <a:cubicBezTo>
                  <a:pt x="3902" y="2474"/>
                  <a:pt x="3831" y="2500"/>
                  <a:pt x="3801" y="2500"/>
                </a:cubicBezTo>
                <a:cubicBezTo>
                  <a:pt x="3797" y="2500"/>
                  <a:pt x="3793" y="2500"/>
                  <a:pt x="3793" y="2500"/>
                </a:cubicBezTo>
                <a:cubicBezTo>
                  <a:pt x="3789" y="2500"/>
                  <a:pt x="3789" y="2500"/>
                  <a:pt x="3789" y="2500"/>
                </a:cubicBezTo>
                <a:cubicBezTo>
                  <a:pt x="3784" y="2491"/>
                  <a:pt x="3772" y="2465"/>
                  <a:pt x="3738" y="2431"/>
                </a:cubicBezTo>
                <a:cubicBezTo>
                  <a:pt x="3684" y="2372"/>
                  <a:pt x="3659" y="2372"/>
                  <a:pt x="3634" y="2337"/>
                </a:cubicBezTo>
                <a:cubicBezTo>
                  <a:pt x="3646" y="2329"/>
                  <a:pt x="3659" y="2303"/>
                  <a:pt x="3671" y="2286"/>
                </a:cubicBezTo>
                <a:cubicBezTo>
                  <a:pt x="3680" y="2278"/>
                  <a:pt x="3684" y="2269"/>
                  <a:pt x="3692" y="2261"/>
                </a:cubicBezTo>
                <a:cubicBezTo>
                  <a:pt x="3692" y="2261"/>
                  <a:pt x="3696" y="2261"/>
                  <a:pt x="3696" y="2261"/>
                </a:cubicBezTo>
                <a:cubicBezTo>
                  <a:pt x="3701" y="2269"/>
                  <a:pt x="3709" y="2295"/>
                  <a:pt x="3713" y="2320"/>
                </a:cubicBezTo>
                <a:cubicBezTo>
                  <a:pt x="3722" y="2355"/>
                  <a:pt x="3726" y="2397"/>
                  <a:pt x="3751" y="2423"/>
                </a:cubicBezTo>
                <a:cubicBezTo>
                  <a:pt x="3772" y="2448"/>
                  <a:pt x="3797" y="2448"/>
                  <a:pt x="3822" y="2448"/>
                </a:cubicBezTo>
                <a:cubicBezTo>
                  <a:pt x="3847" y="2448"/>
                  <a:pt x="3872" y="2448"/>
                  <a:pt x="3893" y="2431"/>
                </a:cubicBezTo>
                <a:cubicBezTo>
                  <a:pt x="3902" y="2423"/>
                  <a:pt x="3935" y="2414"/>
                  <a:pt x="3969" y="2414"/>
                </a:cubicBezTo>
                <a:cubicBezTo>
                  <a:pt x="3994" y="2414"/>
                  <a:pt x="4019" y="2414"/>
                  <a:pt x="4032" y="2423"/>
                </a:cubicBezTo>
                <a:cubicBezTo>
                  <a:pt x="4044" y="2431"/>
                  <a:pt x="4061" y="2440"/>
                  <a:pt x="4078" y="2440"/>
                </a:cubicBezTo>
                <a:cubicBezTo>
                  <a:pt x="4078" y="2448"/>
                  <a:pt x="4078" y="2457"/>
                  <a:pt x="4078" y="2465"/>
                </a:cubicBezTo>
                <a:cubicBezTo>
                  <a:pt x="4078" y="2482"/>
                  <a:pt x="4078" y="2491"/>
                  <a:pt x="4082" y="2508"/>
                </a:cubicBezTo>
                <a:cubicBezTo>
                  <a:pt x="4061" y="2465"/>
                  <a:pt x="4032" y="2448"/>
                  <a:pt x="4011" y="2448"/>
                </a:cubicBezTo>
                <a:close/>
                <a:moveTo>
                  <a:pt x="7565" y="13351"/>
                </a:moveTo>
                <a:cubicBezTo>
                  <a:pt x="7556" y="13368"/>
                  <a:pt x="7560" y="13385"/>
                  <a:pt x="7523" y="13402"/>
                </a:cubicBezTo>
                <a:cubicBezTo>
                  <a:pt x="7510" y="13402"/>
                  <a:pt x="7506" y="13410"/>
                  <a:pt x="7498" y="13410"/>
                </a:cubicBezTo>
                <a:cubicBezTo>
                  <a:pt x="7498" y="13410"/>
                  <a:pt x="7493" y="13410"/>
                  <a:pt x="7493" y="13402"/>
                </a:cubicBezTo>
                <a:cubicBezTo>
                  <a:pt x="7493" y="13402"/>
                  <a:pt x="7498" y="13402"/>
                  <a:pt x="7502" y="13393"/>
                </a:cubicBezTo>
                <a:cubicBezTo>
                  <a:pt x="7523" y="13385"/>
                  <a:pt x="7544" y="13368"/>
                  <a:pt x="7565" y="13342"/>
                </a:cubicBezTo>
                <a:cubicBezTo>
                  <a:pt x="7565" y="13351"/>
                  <a:pt x="7565" y="13351"/>
                  <a:pt x="7565" y="13351"/>
                </a:cubicBezTo>
                <a:close/>
                <a:moveTo>
                  <a:pt x="7657" y="13641"/>
                </a:moveTo>
                <a:cubicBezTo>
                  <a:pt x="7657" y="13641"/>
                  <a:pt x="7657" y="13641"/>
                  <a:pt x="7657" y="13641"/>
                </a:cubicBezTo>
                <a:cubicBezTo>
                  <a:pt x="7657" y="13641"/>
                  <a:pt x="7653" y="13641"/>
                  <a:pt x="7653" y="13641"/>
                </a:cubicBezTo>
                <a:cubicBezTo>
                  <a:pt x="7653" y="13641"/>
                  <a:pt x="7657" y="13641"/>
                  <a:pt x="7657" y="13641"/>
                </a:cubicBezTo>
                <a:cubicBezTo>
                  <a:pt x="7657" y="13641"/>
                  <a:pt x="7657" y="13641"/>
                  <a:pt x="7657" y="13641"/>
                </a:cubicBezTo>
                <a:close/>
                <a:moveTo>
                  <a:pt x="4576" y="2414"/>
                </a:moveTo>
                <a:cubicBezTo>
                  <a:pt x="4564" y="2414"/>
                  <a:pt x="4535" y="2397"/>
                  <a:pt x="4505" y="2397"/>
                </a:cubicBezTo>
                <a:cubicBezTo>
                  <a:pt x="4484" y="2397"/>
                  <a:pt x="4463" y="2406"/>
                  <a:pt x="4442" y="2431"/>
                </a:cubicBezTo>
                <a:cubicBezTo>
                  <a:pt x="4426" y="2465"/>
                  <a:pt x="4421" y="2500"/>
                  <a:pt x="4421" y="2534"/>
                </a:cubicBezTo>
                <a:cubicBezTo>
                  <a:pt x="4421" y="2602"/>
                  <a:pt x="4438" y="2687"/>
                  <a:pt x="4484" y="2704"/>
                </a:cubicBezTo>
                <a:cubicBezTo>
                  <a:pt x="4488" y="2704"/>
                  <a:pt x="4493" y="2704"/>
                  <a:pt x="4493" y="2704"/>
                </a:cubicBezTo>
                <a:cubicBezTo>
                  <a:pt x="4526" y="2696"/>
                  <a:pt x="4556" y="2679"/>
                  <a:pt x="4572" y="2670"/>
                </a:cubicBezTo>
                <a:cubicBezTo>
                  <a:pt x="4576" y="2704"/>
                  <a:pt x="4585" y="2747"/>
                  <a:pt x="4593" y="2781"/>
                </a:cubicBezTo>
                <a:cubicBezTo>
                  <a:pt x="4606" y="2841"/>
                  <a:pt x="4623" y="2900"/>
                  <a:pt x="4664" y="2909"/>
                </a:cubicBezTo>
                <a:cubicBezTo>
                  <a:pt x="4677" y="2909"/>
                  <a:pt x="4690" y="2900"/>
                  <a:pt x="4702" y="2883"/>
                </a:cubicBezTo>
                <a:cubicBezTo>
                  <a:pt x="4736" y="2841"/>
                  <a:pt x="4757" y="2798"/>
                  <a:pt x="4765" y="2773"/>
                </a:cubicBezTo>
                <a:cubicBezTo>
                  <a:pt x="4769" y="2755"/>
                  <a:pt x="4773" y="2747"/>
                  <a:pt x="4778" y="2738"/>
                </a:cubicBezTo>
                <a:cubicBezTo>
                  <a:pt x="4786" y="2730"/>
                  <a:pt x="4794" y="2704"/>
                  <a:pt x="4794" y="2696"/>
                </a:cubicBezTo>
                <a:cubicBezTo>
                  <a:pt x="4799" y="2679"/>
                  <a:pt x="4799" y="2670"/>
                  <a:pt x="4799" y="2653"/>
                </a:cubicBezTo>
                <a:cubicBezTo>
                  <a:pt x="4794" y="2576"/>
                  <a:pt x="4782" y="2465"/>
                  <a:pt x="4748" y="2406"/>
                </a:cubicBezTo>
                <a:cubicBezTo>
                  <a:pt x="4727" y="2380"/>
                  <a:pt x="4706" y="2380"/>
                  <a:pt x="4681" y="2372"/>
                </a:cubicBezTo>
                <a:cubicBezTo>
                  <a:pt x="4644" y="2380"/>
                  <a:pt x="4606" y="2389"/>
                  <a:pt x="4581" y="2414"/>
                </a:cubicBezTo>
                <a:cubicBezTo>
                  <a:pt x="4581" y="2414"/>
                  <a:pt x="4581" y="2414"/>
                  <a:pt x="4581" y="2414"/>
                </a:cubicBezTo>
                <a:cubicBezTo>
                  <a:pt x="4581" y="2414"/>
                  <a:pt x="4581" y="2414"/>
                  <a:pt x="4576" y="2414"/>
                </a:cubicBezTo>
                <a:close/>
                <a:moveTo>
                  <a:pt x="11512" y="7592"/>
                </a:moveTo>
                <a:cubicBezTo>
                  <a:pt x="11512" y="7592"/>
                  <a:pt x="11475" y="7575"/>
                  <a:pt x="11441" y="7575"/>
                </a:cubicBezTo>
                <a:cubicBezTo>
                  <a:pt x="11424" y="7575"/>
                  <a:pt x="11408" y="7575"/>
                  <a:pt x="11391" y="7601"/>
                </a:cubicBezTo>
                <a:cubicBezTo>
                  <a:pt x="11383" y="7609"/>
                  <a:pt x="11374" y="7644"/>
                  <a:pt x="11374" y="7661"/>
                </a:cubicBezTo>
                <a:cubicBezTo>
                  <a:pt x="11378" y="7720"/>
                  <a:pt x="11391" y="7737"/>
                  <a:pt x="11408" y="7772"/>
                </a:cubicBezTo>
                <a:cubicBezTo>
                  <a:pt x="11420" y="7797"/>
                  <a:pt x="11437" y="7823"/>
                  <a:pt x="11450" y="7831"/>
                </a:cubicBezTo>
                <a:cubicBezTo>
                  <a:pt x="11458" y="7840"/>
                  <a:pt x="11466" y="7857"/>
                  <a:pt x="11479" y="7882"/>
                </a:cubicBezTo>
                <a:cubicBezTo>
                  <a:pt x="11492" y="7908"/>
                  <a:pt x="11500" y="7934"/>
                  <a:pt x="11521" y="7951"/>
                </a:cubicBezTo>
                <a:cubicBezTo>
                  <a:pt x="11521" y="7951"/>
                  <a:pt x="11521" y="7951"/>
                  <a:pt x="11521" y="7951"/>
                </a:cubicBezTo>
                <a:cubicBezTo>
                  <a:pt x="11521" y="7951"/>
                  <a:pt x="11521" y="7951"/>
                  <a:pt x="11521" y="7951"/>
                </a:cubicBezTo>
                <a:cubicBezTo>
                  <a:pt x="11521" y="7951"/>
                  <a:pt x="11521" y="7951"/>
                  <a:pt x="11521" y="7951"/>
                </a:cubicBezTo>
                <a:cubicBezTo>
                  <a:pt x="11529" y="7951"/>
                  <a:pt x="11538" y="7959"/>
                  <a:pt x="11546" y="7959"/>
                </a:cubicBezTo>
                <a:cubicBezTo>
                  <a:pt x="11559" y="7959"/>
                  <a:pt x="11580" y="7951"/>
                  <a:pt x="11596" y="7934"/>
                </a:cubicBezTo>
                <a:cubicBezTo>
                  <a:pt x="11613" y="7908"/>
                  <a:pt x="11630" y="7865"/>
                  <a:pt x="11626" y="7814"/>
                </a:cubicBezTo>
                <a:cubicBezTo>
                  <a:pt x="11626" y="7797"/>
                  <a:pt x="11626" y="7772"/>
                  <a:pt x="11621" y="7755"/>
                </a:cubicBezTo>
                <a:cubicBezTo>
                  <a:pt x="11596" y="7601"/>
                  <a:pt x="11529" y="7584"/>
                  <a:pt x="11512" y="7592"/>
                </a:cubicBezTo>
                <a:close/>
                <a:moveTo>
                  <a:pt x="18235" y="11389"/>
                </a:moveTo>
                <a:cubicBezTo>
                  <a:pt x="18235" y="11389"/>
                  <a:pt x="18235" y="11389"/>
                  <a:pt x="18231" y="11389"/>
                </a:cubicBezTo>
                <a:cubicBezTo>
                  <a:pt x="18214" y="11397"/>
                  <a:pt x="18205" y="11414"/>
                  <a:pt x="18201" y="11431"/>
                </a:cubicBezTo>
                <a:cubicBezTo>
                  <a:pt x="18180" y="11474"/>
                  <a:pt x="18163" y="11542"/>
                  <a:pt x="18163" y="11619"/>
                </a:cubicBezTo>
                <a:cubicBezTo>
                  <a:pt x="18163" y="11636"/>
                  <a:pt x="18163" y="11662"/>
                  <a:pt x="18168" y="11687"/>
                </a:cubicBezTo>
                <a:cubicBezTo>
                  <a:pt x="18168" y="11687"/>
                  <a:pt x="18168" y="11687"/>
                  <a:pt x="18168" y="11679"/>
                </a:cubicBezTo>
                <a:cubicBezTo>
                  <a:pt x="18147" y="11627"/>
                  <a:pt x="18122" y="11576"/>
                  <a:pt x="18080" y="11576"/>
                </a:cubicBezTo>
                <a:cubicBezTo>
                  <a:pt x="18071" y="11576"/>
                  <a:pt x="18063" y="11576"/>
                  <a:pt x="18050" y="11585"/>
                </a:cubicBezTo>
                <a:cubicBezTo>
                  <a:pt x="18038" y="11602"/>
                  <a:pt x="18038" y="11610"/>
                  <a:pt x="18029" y="11627"/>
                </a:cubicBezTo>
                <a:cubicBezTo>
                  <a:pt x="18017" y="11670"/>
                  <a:pt x="18004" y="11738"/>
                  <a:pt x="18004" y="11807"/>
                </a:cubicBezTo>
                <a:cubicBezTo>
                  <a:pt x="18004" y="11832"/>
                  <a:pt x="18004" y="11858"/>
                  <a:pt x="18013" y="11883"/>
                </a:cubicBezTo>
                <a:cubicBezTo>
                  <a:pt x="18025" y="11918"/>
                  <a:pt x="18042" y="11926"/>
                  <a:pt x="18059" y="11926"/>
                </a:cubicBezTo>
                <a:cubicBezTo>
                  <a:pt x="18088" y="11926"/>
                  <a:pt x="18130" y="11943"/>
                  <a:pt x="18159" y="11943"/>
                </a:cubicBezTo>
                <a:cubicBezTo>
                  <a:pt x="18172" y="11943"/>
                  <a:pt x="18180" y="11943"/>
                  <a:pt x="18193" y="11935"/>
                </a:cubicBezTo>
                <a:cubicBezTo>
                  <a:pt x="18197" y="11935"/>
                  <a:pt x="18201" y="11926"/>
                  <a:pt x="18210" y="11918"/>
                </a:cubicBezTo>
                <a:cubicBezTo>
                  <a:pt x="18214" y="11909"/>
                  <a:pt x="18222" y="11883"/>
                  <a:pt x="18222" y="11866"/>
                </a:cubicBezTo>
                <a:cubicBezTo>
                  <a:pt x="18222" y="11841"/>
                  <a:pt x="18218" y="11832"/>
                  <a:pt x="18214" y="11815"/>
                </a:cubicBezTo>
                <a:cubicBezTo>
                  <a:pt x="18210" y="11798"/>
                  <a:pt x="18197" y="11764"/>
                  <a:pt x="18184" y="11721"/>
                </a:cubicBezTo>
                <a:cubicBezTo>
                  <a:pt x="18197" y="11747"/>
                  <a:pt x="18214" y="11755"/>
                  <a:pt x="18231" y="11755"/>
                </a:cubicBezTo>
                <a:cubicBezTo>
                  <a:pt x="18235" y="11755"/>
                  <a:pt x="18235" y="11755"/>
                  <a:pt x="18239" y="11755"/>
                </a:cubicBezTo>
                <a:cubicBezTo>
                  <a:pt x="18293" y="11747"/>
                  <a:pt x="18327" y="11670"/>
                  <a:pt x="18323" y="11593"/>
                </a:cubicBezTo>
                <a:cubicBezTo>
                  <a:pt x="18323" y="11500"/>
                  <a:pt x="18289" y="11406"/>
                  <a:pt x="18235" y="11389"/>
                </a:cubicBezTo>
                <a:close/>
                <a:moveTo>
                  <a:pt x="19634" y="19280"/>
                </a:moveTo>
                <a:cubicBezTo>
                  <a:pt x="19605" y="19280"/>
                  <a:pt x="19584" y="19322"/>
                  <a:pt x="19559" y="19356"/>
                </a:cubicBezTo>
                <a:cubicBezTo>
                  <a:pt x="19546" y="19373"/>
                  <a:pt x="19534" y="19382"/>
                  <a:pt x="19525" y="19399"/>
                </a:cubicBezTo>
                <a:cubicBezTo>
                  <a:pt x="19517" y="19399"/>
                  <a:pt x="19513" y="19408"/>
                  <a:pt x="19513" y="19408"/>
                </a:cubicBezTo>
                <a:cubicBezTo>
                  <a:pt x="19513" y="19408"/>
                  <a:pt x="19513" y="19408"/>
                  <a:pt x="19513" y="19408"/>
                </a:cubicBezTo>
                <a:cubicBezTo>
                  <a:pt x="19488" y="19399"/>
                  <a:pt x="19437" y="19348"/>
                  <a:pt x="19437" y="19348"/>
                </a:cubicBezTo>
                <a:cubicBezTo>
                  <a:pt x="19425" y="19339"/>
                  <a:pt x="19412" y="19348"/>
                  <a:pt x="19404" y="19365"/>
                </a:cubicBezTo>
                <a:cubicBezTo>
                  <a:pt x="19391" y="19399"/>
                  <a:pt x="19383" y="19433"/>
                  <a:pt x="19383" y="19467"/>
                </a:cubicBezTo>
                <a:cubicBezTo>
                  <a:pt x="19383" y="19544"/>
                  <a:pt x="19408" y="19570"/>
                  <a:pt x="19421" y="19595"/>
                </a:cubicBezTo>
                <a:cubicBezTo>
                  <a:pt x="19437" y="19621"/>
                  <a:pt x="19442" y="19638"/>
                  <a:pt x="19442" y="19655"/>
                </a:cubicBezTo>
                <a:cubicBezTo>
                  <a:pt x="19442" y="19655"/>
                  <a:pt x="19442" y="19664"/>
                  <a:pt x="19442" y="19664"/>
                </a:cubicBezTo>
                <a:cubicBezTo>
                  <a:pt x="19437" y="19681"/>
                  <a:pt x="19437" y="19689"/>
                  <a:pt x="19437" y="19706"/>
                </a:cubicBezTo>
                <a:cubicBezTo>
                  <a:pt x="19437" y="19740"/>
                  <a:pt x="19450" y="19783"/>
                  <a:pt x="19463" y="19800"/>
                </a:cubicBezTo>
                <a:cubicBezTo>
                  <a:pt x="19475" y="19817"/>
                  <a:pt x="19492" y="19826"/>
                  <a:pt x="19505" y="19826"/>
                </a:cubicBezTo>
                <a:cubicBezTo>
                  <a:pt x="19538" y="19826"/>
                  <a:pt x="19563" y="19809"/>
                  <a:pt x="19580" y="19791"/>
                </a:cubicBezTo>
                <a:cubicBezTo>
                  <a:pt x="19601" y="19766"/>
                  <a:pt x="19605" y="19749"/>
                  <a:pt x="19614" y="19715"/>
                </a:cubicBezTo>
                <a:cubicBezTo>
                  <a:pt x="19643" y="19621"/>
                  <a:pt x="19676" y="19467"/>
                  <a:pt x="19676" y="19373"/>
                </a:cubicBezTo>
                <a:cubicBezTo>
                  <a:pt x="19676" y="19356"/>
                  <a:pt x="19676" y="19348"/>
                  <a:pt x="19672" y="19339"/>
                </a:cubicBezTo>
                <a:cubicBezTo>
                  <a:pt x="19672" y="19305"/>
                  <a:pt x="19651" y="19271"/>
                  <a:pt x="19634" y="19280"/>
                </a:cubicBezTo>
                <a:close/>
                <a:moveTo>
                  <a:pt x="18268" y="11875"/>
                </a:moveTo>
                <a:cubicBezTo>
                  <a:pt x="18260" y="11858"/>
                  <a:pt x="18251" y="11858"/>
                  <a:pt x="18243" y="11858"/>
                </a:cubicBezTo>
                <a:cubicBezTo>
                  <a:pt x="18239" y="11858"/>
                  <a:pt x="18231" y="11866"/>
                  <a:pt x="18226" y="11883"/>
                </a:cubicBezTo>
                <a:cubicBezTo>
                  <a:pt x="18205" y="11943"/>
                  <a:pt x="18193" y="11986"/>
                  <a:pt x="18180" y="12011"/>
                </a:cubicBezTo>
                <a:cubicBezTo>
                  <a:pt x="18180" y="12020"/>
                  <a:pt x="18176" y="12020"/>
                  <a:pt x="18176" y="12020"/>
                </a:cubicBezTo>
                <a:cubicBezTo>
                  <a:pt x="18168" y="12020"/>
                  <a:pt x="18159" y="12003"/>
                  <a:pt x="18142" y="11986"/>
                </a:cubicBezTo>
                <a:cubicBezTo>
                  <a:pt x="18130" y="11977"/>
                  <a:pt x="18117" y="11969"/>
                  <a:pt x="18109" y="11969"/>
                </a:cubicBezTo>
                <a:cubicBezTo>
                  <a:pt x="18075" y="11977"/>
                  <a:pt x="18046" y="12011"/>
                  <a:pt x="18025" y="12045"/>
                </a:cubicBezTo>
                <a:cubicBezTo>
                  <a:pt x="18000" y="12088"/>
                  <a:pt x="17983" y="12131"/>
                  <a:pt x="17983" y="12199"/>
                </a:cubicBezTo>
                <a:cubicBezTo>
                  <a:pt x="17983" y="12208"/>
                  <a:pt x="17983" y="12225"/>
                  <a:pt x="17987" y="12242"/>
                </a:cubicBezTo>
                <a:cubicBezTo>
                  <a:pt x="18000" y="12284"/>
                  <a:pt x="18021" y="12293"/>
                  <a:pt x="18034" y="12293"/>
                </a:cubicBezTo>
                <a:cubicBezTo>
                  <a:pt x="18059" y="12301"/>
                  <a:pt x="18084" y="12293"/>
                  <a:pt x="18105" y="12301"/>
                </a:cubicBezTo>
                <a:cubicBezTo>
                  <a:pt x="18130" y="12310"/>
                  <a:pt x="18138" y="12318"/>
                  <a:pt x="18142" y="12336"/>
                </a:cubicBezTo>
                <a:cubicBezTo>
                  <a:pt x="18151" y="12378"/>
                  <a:pt x="18155" y="12404"/>
                  <a:pt x="18163" y="12429"/>
                </a:cubicBezTo>
                <a:cubicBezTo>
                  <a:pt x="18172" y="12455"/>
                  <a:pt x="18193" y="12481"/>
                  <a:pt x="18210" y="12481"/>
                </a:cubicBezTo>
                <a:cubicBezTo>
                  <a:pt x="18210" y="12481"/>
                  <a:pt x="18210" y="12481"/>
                  <a:pt x="18210" y="12481"/>
                </a:cubicBezTo>
                <a:cubicBezTo>
                  <a:pt x="18222" y="12481"/>
                  <a:pt x="18235" y="12472"/>
                  <a:pt x="18247" y="12464"/>
                </a:cubicBezTo>
                <a:cubicBezTo>
                  <a:pt x="18281" y="12446"/>
                  <a:pt x="18306" y="12404"/>
                  <a:pt x="18327" y="12344"/>
                </a:cubicBezTo>
                <a:cubicBezTo>
                  <a:pt x="18348" y="12293"/>
                  <a:pt x="18360" y="12225"/>
                  <a:pt x="18360" y="12165"/>
                </a:cubicBezTo>
                <a:cubicBezTo>
                  <a:pt x="18360" y="12139"/>
                  <a:pt x="18360" y="12122"/>
                  <a:pt x="18356" y="12105"/>
                </a:cubicBezTo>
                <a:cubicBezTo>
                  <a:pt x="18335" y="11994"/>
                  <a:pt x="18268" y="11875"/>
                  <a:pt x="18268" y="11875"/>
                </a:cubicBezTo>
                <a:close/>
                <a:moveTo>
                  <a:pt x="19781" y="16592"/>
                </a:moveTo>
                <a:cubicBezTo>
                  <a:pt x="19748" y="16507"/>
                  <a:pt x="19722" y="16422"/>
                  <a:pt x="19727" y="16396"/>
                </a:cubicBezTo>
                <a:cubicBezTo>
                  <a:pt x="19727" y="16396"/>
                  <a:pt x="19727" y="16396"/>
                  <a:pt x="19727" y="16396"/>
                </a:cubicBezTo>
                <a:cubicBezTo>
                  <a:pt x="19727" y="16396"/>
                  <a:pt x="19727" y="16396"/>
                  <a:pt x="19727" y="16396"/>
                </a:cubicBezTo>
                <a:cubicBezTo>
                  <a:pt x="19727" y="16388"/>
                  <a:pt x="19727" y="16388"/>
                  <a:pt x="19727" y="16379"/>
                </a:cubicBezTo>
                <a:cubicBezTo>
                  <a:pt x="19727" y="16336"/>
                  <a:pt x="19714" y="16302"/>
                  <a:pt x="19702" y="16277"/>
                </a:cubicBezTo>
                <a:cubicBezTo>
                  <a:pt x="19664" y="16217"/>
                  <a:pt x="19609" y="16200"/>
                  <a:pt x="19584" y="16149"/>
                </a:cubicBezTo>
                <a:cubicBezTo>
                  <a:pt x="19567" y="16123"/>
                  <a:pt x="19555" y="16046"/>
                  <a:pt x="19546" y="15953"/>
                </a:cubicBezTo>
                <a:cubicBezTo>
                  <a:pt x="19534" y="15859"/>
                  <a:pt x="19530" y="15756"/>
                  <a:pt x="19513" y="15671"/>
                </a:cubicBezTo>
                <a:cubicBezTo>
                  <a:pt x="19484" y="15500"/>
                  <a:pt x="19429" y="15398"/>
                  <a:pt x="19379" y="15262"/>
                </a:cubicBezTo>
                <a:cubicBezTo>
                  <a:pt x="19358" y="15210"/>
                  <a:pt x="19341" y="15108"/>
                  <a:pt x="19329" y="15014"/>
                </a:cubicBezTo>
                <a:cubicBezTo>
                  <a:pt x="19320" y="14972"/>
                  <a:pt x="19312" y="14929"/>
                  <a:pt x="19308" y="14903"/>
                </a:cubicBezTo>
                <a:cubicBezTo>
                  <a:pt x="19303" y="14886"/>
                  <a:pt x="19303" y="14869"/>
                  <a:pt x="19299" y="14861"/>
                </a:cubicBezTo>
                <a:cubicBezTo>
                  <a:pt x="19295" y="14852"/>
                  <a:pt x="19295" y="14844"/>
                  <a:pt x="19287" y="14827"/>
                </a:cubicBezTo>
                <a:cubicBezTo>
                  <a:pt x="19316" y="14801"/>
                  <a:pt x="19329" y="14741"/>
                  <a:pt x="19345" y="14690"/>
                </a:cubicBezTo>
                <a:cubicBezTo>
                  <a:pt x="19362" y="14622"/>
                  <a:pt x="19379" y="14545"/>
                  <a:pt x="19383" y="14528"/>
                </a:cubicBezTo>
                <a:cubicBezTo>
                  <a:pt x="19387" y="14519"/>
                  <a:pt x="19421" y="14485"/>
                  <a:pt x="19446" y="14494"/>
                </a:cubicBezTo>
                <a:cubicBezTo>
                  <a:pt x="19458" y="14494"/>
                  <a:pt x="19467" y="14494"/>
                  <a:pt x="19471" y="14502"/>
                </a:cubicBezTo>
                <a:cubicBezTo>
                  <a:pt x="19475" y="14511"/>
                  <a:pt x="19475" y="14511"/>
                  <a:pt x="19475" y="14519"/>
                </a:cubicBezTo>
                <a:cubicBezTo>
                  <a:pt x="19488" y="14647"/>
                  <a:pt x="19525" y="14775"/>
                  <a:pt x="19593" y="14861"/>
                </a:cubicBezTo>
                <a:cubicBezTo>
                  <a:pt x="19639" y="14912"/>
                  <a:pt x="19689" y="14972"/>
                  <a:pt x="19727" y="14980"/>
                </a:cubicBezTo>
                <a:cubicBezTo>
                  <a:pt x="19743" y="14980"/>
                  <a:pt x="19769" y="14955"/>
                  <a:pt x="19773" y="14903"/>
                </a:cubicBezTo>
                <a:cubicBezTo>
                  <a:pt x="19773" y="14895"/>
                  <a:pt x="19773" y="14886"/>
                  <a:pt x="19773" y="14886"/>
                </a:cubicBezTo>
                <a:cubicBezTo>
                  <a:pt x="19773" y="14827"/>
                  <a:pt x="19764" y="14758"/>
                  <a:pt x="19748" y="14682"/>
                </a:cubicBezTo>
                <a:cubicBezTo>
                  <a:pt x="19735" y="14613"/>
                  <a:pt x="19718" y="14545"/>
                  <a:pt x="19685" y="14511"/>
                </a:cubicBezTo>
                <a:cubicBezTo>
                  <a:pt x="19672" y="14502"/>
                  <a:pt x="19643" y="14443"/>
                  <a:pt x="19622" y="14374"/>
                </a:cubicBezTo>
                <a:cubicBezTo>
                  <a:pt x="19601" y="14315"/>
                  <a:pt x="19584" y="14238"/>
                  <a:pt x="19588" y="14221"/>
                </a:cubicBezTo>
                <a:cubicBezTo>
                  <a:pt x="19588" y="14144"/>
                  <a:pt x="19559" y="14101"/>
                  <a:pt x="19538" y="14076"/>
                </a:cubicBezTo>
                <a:cubicBezTo>
                  <a:pt x="19517" y="14050"/>
                  <a:pt x="19496" y="14025"/>
                  <a:pt x="19488" y="14008"/>
                </a:cubicBezTo>
                <a:cubicBezTo>
                  <a:pt x="19463" y="13965"/>
                  <a:pt x="19433" y="13760"/>
                  <a:pt x="19341" y="13718"/>
                </a:cubicBezTo>
                <a:cubicBezTo>
                  <a:pt x="19270" y="13683"/>
                  <a:pt x="19253" y="13624"/>
                  <a:pt x="19169" y="13521"/>
                </a:cubicBezTo>
                <a:cubicBezTo>
                  <a:pt x="19115" y="13453"/>
                  <a:pt x="19035" y="13436"/>
                  <a:pt x="18968" y="13436"/>
                </a:cubicBezTo>
                <a:cubicBezTo>
                  <a:pt x="18943" y="13436"/>
                  <a:pt x="18922" y="13436"/>
                  <a:pt x="18901" y="13445"/>
                </a:cubicBezTo>
                <a:cubicBezTo>
                  <a:pt x="18893" y="13453"/>
                  <a:pt x="18884" y="13453"/>
                  <a:pt x="18876" y="13462"/>
                </a:cubicBezTo>
                <a:cubicBezTo>
                  <a:pt x="18872" y="13470"/>
                  <a:pt x="18872" y="13470"/>
                  <a:pt x="18868" y="13470"/>
                </a:cubicBezTo>
                <a:cubicBezTo>
                  <a:pt x="18859" y="13462"/>
                  <a:pt x="18847" y="13445"/>
                  <a:pt x="18830" y="13427"/>
                </a:cubicBezTo>
                <a:cubicBezTo>
                  <a:pt x="18792" y="13402"/>
                  <a:pt x="18763" y="13402"/>
                  <a:pt x="18742" y="13393"/>
                </a:cubicBezTo>
                <a:cubicBezTo>
                  <a:pt x="18733" y="13393"/>
                  <a:pt x="18729" y="13393"/>
                  <a:pt x="18725" y="13385"/>
                </a:cubicBezTo>
                <a:cubicBezTo>
                  <a:pt x="18725" y="13385"/>
                  <a:pt x="18725" y="13385"/>
                  <a:pt x="18721" y="13376"/>
                </a:cubicBezTo>
                <a:cubicBezTo>
                  <a:pt x="18712" y="13317"/>
                  <a:pt x="18692" y="13265"/>
                  <a:pt x="18654" y="13265"/>
                </a:cubicBezTo>
                <a:cubicBezTo>
                  <a:pt x="18624" y="13265"/>
                  <a:pt x="18603" y="13300"/>
                  <a:pt x="18578" y="13359"/>
                </a:cubicBezTo>
                <a:cubicBezTo>
                  <a:pt x="18570" y="13376"/>
                  <a:pt x="18562" y="13393"/>
                  <a:pt x="18553" y="13410"/>
                </a:cubicBezTo>
                <a:cubicBezTo>
                  <a:pt x="18549" y="13427"/>
                  <a:pt x="18541" y="13445"/>
                  <a:pt x="18541" y="13479"/>
                </a:cubicBezTo>
                <a:cubicBezTo>
                  <a:pt x="18541" y="13504"/>
                  <a:pt x="18545" y="13521"/>
                  <a:pt x="18553" y="13538"/>
                </a:cubicBezTo>
                <a:cubicBezTo>
                  <a:pt x="18570" y="13564"/>
                  <a:pt x="18587" y="13564"/>
                  <a:pt x="18624" y="13581"/>
                </a:cubicBezTo>
                <a:cubicBezTo>
                  <a:pt x="18654" y="13598"/>
                  <a:pt x="18679" y="13607"/>
                  <a:pt x="18692" y="13615"/>
                </a:cubicBezTo>
                <a:cubicBezTo>
                  <a:pt x="18692" y="13615"/>
                  <a:pt x="18692" y="13615"/>
                  <a:pt x="18692" y="13615"/>
                </a:cubicBezTo>
                <a:cubicBezTo>
                  <a:pt x="18687" y="13624"/>
                  <a:pt x="18687" y="13624"/>
                  <a:pt x="18683" y="13632"/>
                </a:cubicBezTo>
                <a:cubicBezTo>
                  <a:pt x="18658" y="13709"/>
                  <a:pt x="18637" y="13794"/>
                  <a:pt x="18633" y="13863"/>
                </a:cubicBezTo>
                <a:cubicBezTo>
                  <a:pt x="18633" y="13897"/>
                  <a:pt x="18645" y="13956"/>
                  <a:pt x="18671" y="13965"/>
                </a:cubicBezTo>
                <a:cubicBezTo>
                  <a:pt x="18675" y="13965"/>
                  <a:pt x="18679" y="13965"/>
                  <a:pt x="18687" y="13965"/>
                </a:cubicBezTo>
                <a:cubicBezTo>
                  <a:pt x="18717" y="13965"/>
                  <a:pt x="18759" y="13939"/>
                  <a:pt x="18784" y="13939"/>
                </a:cubicBezTo>
                <a:cubicBezTo>
                  <a:pt x="18784" y="13939"/>
                  <a:pt x="18784" y="13939"/>
                  <a:pt x="18784" y="13939"/>
                </a:cubicBezTo>
                <a:cubicBezTo>
                  <a:pt x="18784" y="13948"/>
                  <a:pt x="18784" y="13965"/>
                  <a:pt x="18788" y="13982"/>
                </a:cubicBezTo>
                <a:cubicBezTo>
                  <a:pt x="18796" y="14008"/>
                  <a:pt x="18809" y="14025"/>
                  <a:pt x="18826" y="14033"/>
                </a:cubicBezTo>
                <a:cubicBezTo>
                  <a:pt x="18838" y="14042"/>
                  <a:pt x="18855" y="14050"/>
                  <a:pt x="18888" y="14059"/>
                </a:cubicBezTo>
                <a:cubicBezTo>
                  <a:pt x="18985" y="14101"/>
                  <a:pt x="18989" y="14161"/>
                  <a:pt x="19014" y="14221"/>
                </a:cubicBezTo>
                <a:cubicBezTo>
                  <a:pt x="19023" y="14238"/>
                  <a:pt x="19035" y="14272"/>
                  <a:pt x="19048" y="14306"/>
                </a:cubicBezTo>
                <a:cubicBezTo>
                  <a:pt x="19052" y="14315"/>
                  <a:pt x="19056" y="14332"/>
                  <a:pt x="19056" y="14349"/>
                </a:cubicBezTo>
                <a:cubicBezTo>
                  <a:pt x="19039" y="14357"/>
                  <a:pt x="19027" y="14374"/>
                  <a:pt x="19014" y="14400"/>
                </a:cubicBezTo>
                <a:cubicBezTo>
                  <a:pt x="18997" y="14426"/>
                  <a:pt x="18985" y="14460"/>
                  <a:pt x="18981" y="14511"/>
                </a:cubicBezTo>
                <a:cubicBezTo>
                  <a:pt x="18981" y="14545"/>
                  <a:pt x="18997" y="14588"/>
                  <a:pt x="19014" y="14588"/>
                </a:cubicBezTo>
                <a:cubicBezTo>
                  <a:pt x="19023" y="14588"/>
                  <a:pt x="19027" y="14588"/>
                  <a:pt x="19031" y="14588"/>
                </a:cubicBezTo>
                <a:cubicBezTo>
                  <a:pt x="19064" y="14588"/>
                  <a:pt x="19106" y="14571"/>
                  <a:pt x="19127" y="14571"/>
                </a:cubicBezTo>
                <a:cubicBezTo>
                  <a:pt x="19127" y="14571"/>
                  <a:pt x="19127" y="14571"/>
                  <a:pt x="19127" y="14571"/>
                </a:cubicBezTo>
                <a:cubicBezTo>
                  <a:pt x="19132" y="14605"/>
                  <a:pt x="19144" y="14656"/>
                  <a:pt x="19161" y="14707"/>
                </a:cubicBezTo>
                <a:cubicBezTo>
                  <a:pt x="19182" y="14767"/>
                  <a:pt x="19203" y="14835"/>
                  <a:pt x="19241" y="14852"/>
                </a:cubicBezTo>
                <a:cubicBezTo>
                  <a:pt x="19236" y="14861"/>
                  <a:pt x="19236" y="14878"/>
                  <a:pt x="19232" y="14895"/>
                </a:cubicBezTo>
                <a:cubicBezTo>
                  <a:pt x="19215" y="14980"/>
                  <a:pt x="19199" y="15117"/>
                  <a:pt x="19199" y="15245"/>
                </a:cubicBezTo>
                <a:cubicBezTo>
                  <a:pt x="19203" y="15304"/>
                  <a:pt x="19203" y="15355"/>
                  <a:pt x="19220" y="15407"/>
                </a:cubicBezTo>
                <a:cubicBezTo>
                  <a:pt x="19224" y="15424"/>
                  <a:pt x="19228" y="15441"/>
                  <a:pt x="19228" y="15475"/>
                </a:cubicBezTo>
                <a:cubicBezTo>
                  <a:pt x="19228" y="15569"/>
                  <a:pt x="19194" y="15731"/>
                  <a:pt x="19173" y="15842"/>
                </a:cubicBezTo>
                <a:cubicBezTo>
                  <a:pt x="19173" y="15859"/>
                  <a:pt x="19169" y="15867"/>
                  <a:pt x="19169" y="15867"/>
                </a:cubicBezTo>
                <a:cubicBezTo>
                  <a:pt x="19169" y="15867"/>
                  <a:pt x="19165" y="15867"/>
                  <a:pt x="19161" y="15859"/>
                </a:cubicBezTo>
                <a:cubicBezTo>
                  <a:pt x="19140" y="15833"/>
                  <a:pt x="19106" y="15765"/>
                  <a:pt x="19077" y="15722"/>
                </a:cubicBezTo>
                <a:cubicBezTo>
                  <a:pt x="19018" y="15637"/>
                  <a:pt x="18951" y="15586"/>
                  <a:pt x="18922" y="15518"/>
                </a:cubicBezTo>
                <a:cubicBezTo>
                  <a:pt x="18922" y="15509"/>
                  <a:pt x="18922" y="15509"/>
                  <a:pt x="18922" y="15500"/>
                </a:cubicBezTo>
                <a:cubicBezTo>
                  <a:pt x="18918" y="15466"/>
                  <a:pt x="18930" y="15415"/>
                  <a:pt x="18943" y="15355"/>
                </a:cubicBezTo>
                <a:cubicBezTo>
                  <a:pt x="18956" y="15296"/>
                  <a:pt x="18968" y="15236"/>
                  <a:pt x="18968" y="15176"/>
                </a:cubicBezTo>
                <a:cubicBezTo>
                  <a:pt x="18968" y="15151"/>
                  <a:pt x="18968" y="15134"/>
                  <a:pt x="18960" y="15108"/>
                </a:cubicBezTo>
                <a:cubicBezTo>
                  <a:pt x="18939" y="15040"/>
                  <a:pt x="18905" y="15040"/>
                  <a:pt x="18876" y="15040"/>
                </a:cubicBezTo>
                <a:cubicBezTo>
                  <a:pt x="18847" y="15040"/>
                  <a:pt x="18821" y="15048"/>
                  <a:pt x="18796" y="15057"/>
                </a:cubicBezTo>
                <a:cubicBezTo>
                  <a:pt x="18784" y="15057"/>
                  <a:pt x="18775" y="15065"/>
                  <a:pt x="18767" y="15065"/>
                </a:cubicBezTo>
                <a:cubicBezTo>
                  <a:pt x="18767" y="15065"/>
                  <a:pt x="18763" y="15065"/>
                  <a:pt x="18763" y="15065"/>
                </a:cubicBezTo>
                <a:cubicBezTo>
                  <a:pt x="18759" y="15057"/>
                  <a:pt x="18750" y="15031"/>
                  <a:pt x="18738" y="15014"/>
                </a:cubicBezTo>
                <a:cubicBezTo>
                  <a:pt x="18725" y="14980"/>
                  <a:pt x="18708" y="14946"/>
                  <a:pt x="18679" y="14946"/>
                </a:cubicBezTo>
                <a:cubicBezTo>
                  <a:pt x="18658" y="14946"/>
                  <a:pt x="18645" y="14972"/>
                  <a:pt x="18641" y="14997"/>
                </a:cubicBezTo>
                <a:cubicBezTo>
                  <a:pt x="18637" y="15023"/>
                  <a:pt x="18633" y="15057"/>
                  <a:pt x="18629" y="15091"/>
                </a:cubicBezTo>
                <a:cubicBezTo>
                  <a:pt x="18620" y="15065"/>
                  <a:pt x="18612" y="15040"/>
                  <a:pt x="18599" y="15014"/>
                </a:cubicBezTo>
                <a:cubicBezTo>
                  <a:pt x="18591" y="14997"/>
                  <a:pt x="18587" y="14989"/>
                  <a:pt x="18583" y="14980"/>
                </a:cubicBezTo>
                <a:cubicBezTo>
                  <a:pt x="18578" y="14972"/>
                  <a:pt x="18574" y="14963"/>
                  <a:pt x="18557" y="14955"/>
                </a:cubicBezTo>
                <a:cubicBezTo>
                  <a:pt x="18541" y="14955"/>
                  <a:pt x="18532" y="14989"/>
                  <a:pt x="18532" y="14997"/>
                </a:cubicBezTo>
                <a:cubicBezTo>
                  <a:pt x="18528" y="15014"/>
                  <a:pt x="18528" y="15023"/>
                  <a:pt x="18528" y="15031"/>
                </a:cubicBezTo>
                <a:cubicBezTo>
                  <a:pt x="18528" y="15048"/>
                  <a:pt x="18532" y="15074"/>
                  <a:pt x="18532" y="15091"/>
                </a:cubicBezTo>
                <a:cubicBezTo>
                  <a:pt x="18532" y="15134"/>
                  <a:pt x="18528" y="15176"/>
                  <a:pt x="18515" y="15202"/>
                </a:cubicBezTo>
                <a:cubicBezTo>
                  <a:pt x="18495" y="15253"/>
                  <a:pt x="18482" y="15279"/>
                  <a:pt x="18478" y="15313"/>
                </a:cubicBezTo>
                <a:cubicBezTo>
                  <a:pt x="18469" y="15338"/>
                  <a:pt x="18469" y="15355"/>
                  <a:pt x="18461" y="15424"/>
                </a:cubicBezTo>
                <a:cubicBezTo>
                  <a:pt x="18457" y="15441"/>
                  <a:pt x="18453" y="15449"/>
                  <a:pt x="18453" y="15449"/>
                </a:cubicBezTo>
                <a:cubicBezTo>
                  <a:pt x="18448" y="15458"/>
                  <a:pt x="18448" y="15458"/>
                  <a:pt x="18448" y="15458"/>
                </a:cubicBezTo>
                <a:cubicBezTo>
                  <a:pt x="18448" y="15458"/>
                  <a:pt x="18448" y="15458"/>
                  <a:pt x="18448" y="15458"/>
                </a:cubicBezTo>
                <a:cubicBezTo>
                  <a:pt x="18444" y="15458"/>
                  <a:pt x="18419" y="15424"/>
                  <a:pt x="18394" y="15355"/>
                </a:cubicBezTo>
                <a:cubicBezTo>
                  <a:pt x="18373" y="15296"/>
                  <a:pt x="18352" y="15270"/>
                  <a:pt x="18327" y="15270"/>
                </a:cubicBezTo>
                <a:cubicBezTo>
                  <a:pt x="18285" y="15270"/>
                  <a:pt x="18268" y="15330"/>
                  <a:pt x="18256" y="15338"/>
                </a:cubicBezTo>
                <a:cubicBezTo>
                  <a:pt x="18226" y="15381"/>
                  <a:pt x="18214" y="15449"/>
                  <a:pt x="18201" y="15509"/>
                </a:cubicBezTo>
                <a:cubicBezTo>
                  <a:pt x="18189" y="15577"/>
                  <a:pt x="18176" y="15645"/>
                  <a:pt x="18176" y="15654"/>
                </a:cubicBezTo>
                <a:cubicBezTo>
                  <a:pt x="18176" y="15654"/>
                  <a:pt x="18176" y="15654"/>
                  <a:pt x="18176" y="15654"/>
                </a:cubicBezTo>
                <a:cubicBezTo>
                  <a:pt x="18168" y="15671"/>
                  <a:pt x="18138" y="15697"/>
                  <a:pt x="18109" y="15722"/>
                </a:cubicBezTo>
                <a:cubicBezTo>
                  <a:pt x="18080" y="15756"/>
                  <a:pt x="18046" y="15782"/>
                  <a:pt x="18025" y="15825"/>
                </a:cubicBezTo>
                <a:cubicBezTo>
                  <a:pt x="18008" y="15876"/>
                  <a:pt x="18000" y="15944"/>
                  <a:pt x="17992" y="16012"/>
                </a:cubicBezTo>
                <a:cubicBezTo>
                  <a:pt x="17987" y="16064"/>
                  <a:pt x="17987" y="16115"/>
                  <a:pt x="17983" y="16149"/>
                </a:cubicBezTo>
                <a:cubicBezTo>
                  <a:pt x="17975" y="16157"/>
                  <a:pt x="17954" y="16157"/>
                  <a:pt x="17933" y="16166"/>
                </a:cubicBezTo>
                <a:cubicBezTo>
                  <a:pt x="17904" y="16174"/>
                  <a:pt x="17874" y="16183"/>
                  <a:pt x="17849" y="16226"/>
                </a:cubicBezTo>
                <a:cubicBezTo>
                  <a:pt x="17841" y="16243"/>
                  <a:pt x="17828" y="16243"/>
                  <a:pt x="17811" y="16243"/>
                </a:cubicBezTo>
                <a:cubicBezTo>
                  <a:pt x="17786" y="16243"/>
                  <a:pt x="17761" y="16234"/>
                  <a:pt x="17740" y="16234"/>
                </a:cubicBezTo>
                <a:cubicBezTo>
                  <a:pt x="17715" y="16234"/>
                  <a:pt x="17702" y="16260"/>
                  <a:pt x="17681" y="16285"/>
                </a:cubicBezTo>
                <a:cubicBezTo>
                  <a:pt x="17627" y="16354"/>
                  <a:pt x="17552" y="16507"/>
                  <a:pt x="17522" y="16550"/>
                </a:cubicBezTo>
                <a:cubicBezTo>
                  <a:pt x="17485" y="16609"/>
                  <a:pt x="17480" y="16712"/>
                  <a:pt x="17476" y="16806"/>
                </a:cubicBezTo>
                <a:cubicBezTo>
                  <a:pt x="17476" y="16865"/>
                  <a:pt x="17480" y="16925"/>
                  <a:pt x="17497" y="16976"/>
                </a:cubicBezTo>
                <a:cubicBezTo>
                  <a:pt x="17510" y="17010"/>
                  <a:pt x="17535" y="17104"/>
                  <a:pt x="17535" y="17138"/>
                </a:cubicBezTo>
                <a:cubicBezTo>
                  <a:pt x="17510" y="17181"/>
                  <a:pt x="17505" y="17232"/>
                  <a:pt x="17505" y="17300"/>
                </a:cubicBezTo>
                <a:cubicBezTo>
                  <a:pt x="17505" y="17386"/>
                  <a:pt x="17518" y="17480"/>
                  <a:pt x="17552" y="17565"/>
                </a:cubicBezTo>
                <a:cubicBezTo>
                  <a:pt x="17593" y="17667"/>
                  <a:pt x="17593" y="17693"/>
                  <a:pt x="17593" y="17727"/>
                </a:cubicBezTo>
                <a:cubicBezTo>
                  <a:pt x="17593" y="17736"/>
                  <a:pt x="17593" y="17753"/>
                  <a:pt x="17593" y="17761"/>
                </a:cubicBezTo>
                <a:cubicBezTo>
                  <a:pt x="17593" y="17778"/>
                  <a:pt x="17593" y="17787"/>
                  <a:pt x="17593" y="17804"/>
                </a:cubicBezTo>
                <a:cubicBezTo>
                  <a:pt x="17598" y="17855"/>
                  <a:pt x="17610" y="17889"/>
                  <a:pt x="17623" y="17923"/>
                </a:cubicBezTo>
                <a:cubicBezTo>
                  <a:pt x="17635" y="17957"/>
                  <a:pt x="17652" y="17991"/>
                  <a:pt x="17669" y="18051"/>
                </a:cubicBezTo>
                <a:cubicBezTo>
                  <a:pt x="17673" y="18060"/>
                  <a:pt x="17673" y="18068"/>
                  <a:pt x="17673" y="18077"/>
                </a:cubicBezTo>
                <a:cubicBezTo>
                  <a:pt x="17677" y="18094"/>
                  <a:pt x="17661" y="18136"/>
                  <a:pt x="17640" y="18171"/>
                </a:cubicBezTo>
                <a:cubicBezTo>
                  <a:pt x="17619" y="18213"/>
                  <a:pt x="17593" y="18247"/>
                  <a:pt x="17581" y="18299"/>
                </a:cubicBezTo>
                <a:cubicBezTo>
                  <a:pt x="17577" y="18316"/>
                  <a:pt x="17577" y="18333"/>
                  <a:pt x="17577" y="18350"/>
                </a:cubicBezTo>
                <a:cubicBezTo>
                  <a:pt x="17577" y="18469"/>
                  <a:pt x="17627" y="18555"/>
                  <a:pt x="17652" y="18614"/>
                </a:cubicBezTo>
                <a:cubicBezTo>
                  <a:pt x="17673" y="18648"/>
                  <a:pt x="17698" y="18665"/>
                  <a:pt x="17723" y="18665"/>
                </a:cubicBezTo>
                <a:cubicBezTo>
                  <a:pt x="17765" y="18665"/>
                  <a:pt x="17807" y="18640"/>
                  <a:pt x="17837" y="18614"/>
                </a:cubicBezTo>
                <a:cubicBezTo>
                  <a:pt x="17862" y="18589"/>
                  <a:pt x="17891" y="18555"/>
                  <a:pt x="17912" y="18520"/>
                </a:cubicBezTo>
                <a:cubicBezTo>
                  <a:pt x="17933" y="18486"/>
                  <a:pt x="17954" y="18461"/>
                  <a:pt x="17958" y="18461"/>
                </a:cubicBezTo>
                <a:cubicBezTo>
                  <a:pt x="17971" y="18461"/>
                  <a:pt x="18017" y="18452"/>
                  <a:pt x="18054" y="18444"/>
                </a:cubicBezTo>
                <a:cubicBezTo>
                  <a:pt x="18096" y="18444"/>
                  <a:pt x="18130" y="18444"/>
                  <a:pt x="18130" y="18444"/>
                </a:cubicBezTo>
                <a:cubicBezTo>
                  <a:pt x="18142" y="18435"/>
                  <a:pt x="18151" y="18427"/>
                  <a:pt x="18155" y="18409"/>
                </a:cubicBezTo>
                <a:cubicBezTo>
                  <a:pt x="18155" y="18409"/>
                  <a:pt x="18205" y="18222"/>
                  <a:pt x="18239" y="18128"/>
                </a:cubicBezTo>
                <a:cubicBezTo>
                  <a:pt x="18243" y="18111"/>
                  <a:pt x="18256" y="18102"/>
                  <a:pt x="18277" y="18102"/>
                </a:cubicBezTo>
                <a:cubicBezTo>
                  <a:pt x="18298" y="18102"/>
                  <a:pt x="18314" y="18111"/>
                  <a:pt x="18331" y="18119"/>
                </a:cubicBezTo>
                <a:cubicBezTo>
                  <a:pt x="18348" y="18128"/>
                  <a:pt x="18356" y="18136"/>
                  <a:pt x="18356" y="18136"/>
                </a:cubicBezTo>
                <a:cubicBezTo>
                  <a:pt x="18365" y="18145"/>
                  <a:pt x="18377" y="18136"/>
                  <a:pt x="18381" y="18128"/>
                </a:cubicBezTo>
                <a:cubicBezTo>
                  <a:pt x="18381" y="18128"/>
                  <a:pt x="18386" y="18128"/>
                  <a:pt x="18390" y="18119"/>
                </a:cubicBezTo>
                <a:cubicBezTo>
                  <a:pt x="18407" y="18094"/>
                  <a:pt x="18453" y="18043"/>
                  <a:pt x="18541" y="18000"/>
                </a:cubicBezTo>
                <a:cubicBezTo>
                  <a:pt x="18566" y="17991"/>
                  <a:pt x="18583" y="17983"/>
                  <a:pt x="18591" y="17983"/>
                </a:cubicBezTo>
                <a:cubicBezTo>
                  <a:pt x="18599" y="17983"/>
                  <a:pt x="18599" y="17983"/>
                  <a:pt x="18599" y="17983"/>
                </a:cubicBezTo>
                <a:cubicBezTo>
                  <a:pt x="18599" y="17983"/>
                  <a:pt x="18603" y="17983"/>
                  <a:pt x="18603" y="17991"/>
                </a:cubicBezTo>
                <a:cubicBezTo>
                  <a:pt x="18603" y="18000"/>
                  <a:pt x="18608" y="18068"/>
                  <a:pt x="18645" y="18094"/>
                </a:cubicBezTo>
                <a:cubicBezTo>
                  <a:pt x="18696" y="18136"/>
                  <a:pt x="18754" y="18162"/>
                  <a:pt x="18780" y="18213"/>
                </a:cubicBezTo>
                <a:cubicBezTo>
                  <a:pt x="18784" y="18222"/>
                  <a:pt x="18788" y="18230"/>
                  <a:pt x="18788" y="18256"/>
                </a:cubicBezTo>
                <a:cubicBezTo>
                  <a:pt x="18788" y="18307"/>
                  <a:pt x="18771" y="18384"/>
                  <a:pt x="18767" y="18435"/>
                </a:cubicBezTo>
                <a:cubicBezTo>
                  <a:pt x="18767" y="18444"/>
                  <a:pt x="18767" y="18444"/>
                  <a:pt x="18767" y="18452"/>
                </a:cubicBezTo>
                <a:cubicBezTo>
                  <a:pt x="18767" y="18486"/>
                  <a:pt x="18780" y="18520"/>
                  <a:pt x="18792" y="18529"/>
                </a:cubicBezTo>
                <a:cubicBezTo>
                  <a:pt x="18800" y="18537"/>
                  <a:pt x="18813" y="18537"/>
                  <a:pt x="18821" y="18537"/>
                </a:cubicBezTo>
                <a:cubicBezTo>
                  <a:pt x="18838" y="18537"/>
                  <a:pt x="18859" y="18529"/>
                  <a:pt x="18872" y="18520"/>
                </a:cubicBezTo>
                <a:cubicBezTo>
                  <a:pt x="18888" y="18503"/>
                  <a:pt x="18905" y="18486"/>
                  <a:pt x="18914" y="18435"/>
                </a:cubicBezTo>
                <a:cubicBezTo>
                  <a:pt x="18914" y="18401"/>
                  <a:pt x="18930" y="18350"/>
                  <a:pt x="18968" y="18290"/>
                </a:cubicBezTo>
                <a:cubicBezTo>
                  <a:pt x="18968" y="18316"/>
                  <a:pt x="18964" y="18333"/>
                  <a:pt x="18964" y="18358"/>
                </a:cubicBezTo>
                <a:cubicBezTo>
                  <a:pt x="18964" y="18392"/>
                  <a:pt x="18968" y="18427"/>
                  <a:pt x="18972" y="18469"/>
                </a:cubicBezTo>
                <a:cubicBezTo>
                  <a:pt x="18976" y="18478"/>
                  <a:pt x="18981" y="18495"/>
                  <a:pt x="18985" y="18503"/>
                </a:cubicBezTo>
                <a:cubicBezTo>
                  <a:pt x="18989" y="18520"/>
                  <a:pt x="19002" y="18529"/>
                  <a:pt x="19010" y="18529"/>
                </a:cubicBezTo>
                <a:cubicBezTo>
                  <a:pt x="19023" y="18529"/>
                  <a:pt x="19031" y="18520"/>
                  <a:pt x="19035" y="18512"/>
                </a:cubicBezTo>
                <a:cubicBezTo>
                  <a:pt x="19039" y="18529"/>
                  <a:pt x="19044" y="18537"/>
                  <a:pt x="19044" y="18546"/>
                </a:cubicBezTo>
                <a:cubicBezTo>
                  <a:pt x="19052" y="18589"/>
                  <a:pt x="19064" y="18597"/>
                  <a:pt x="19069" y="18606"/>
                </a:cubicBezTo>
                <a:cubicBezTo>
                  <a:pt x="19081" y="18623"/>
                  <a:pt x="19094" y="18631"/>
                  <a:pt x="19102" y="18648"/>
                </a:cubicBezTo>
                <a:cubicBezTo>
                  <a:pt x="19111" y="18665"/>
                  <a:pt x="19115" y="18682"/>
                  <a:pt x="19115" y="18708"/>
                </a:cubicBezTo>
                <a:cubicBezTo>
                  <a:pt x="19115" y="18776"/>
                  <a:pt x="19115" y="18827"/>
                  <a:pt x="19119" y="18870"/>
                </a:cubicBezTo>
                <a:cubicBezTo>
                  <a:pt x="19119" y="18904"/>
                  <a:pt x="19123" y="18947"/>
                  <a:pt x="19140" y="18981"/>
                </a:cubicBezTo>
                <a:cubicBezTo>
                  <a:pt x="19157" y="18998"/>
                  <a:pt x="19165" y="18998"/>
                  <a:pt x="19178" y="19007"/>
                </a:cubicBezTo>
                <a:cubicBezTo>
                  <a:pt x="19211" y="19015"/>
                  <a:pt x="19249" y="19024"/>
                  <a:pt x="19270" y="19109"/>
                </a:cubicBezTo>
                <a:cubicBezTo>
                  <a:pt x="19282" y="19169"/>
                  <a:pt x="19295" y="19203"/>
                  <a:pt x="19324" y="19211"/>
                </a:cubicBezTo>
                <a:cubicBezTo>
                  <a:pt x="19354" y="19203"/>
                  <a:pt x="19366" y="19169"/>
                  <a:pt x="19375" y="19143"/>
                </a:cubicBezTo>
                <a:cubicBezTo>
                  <a:pt x="19383" y="19118"/>
                  <a:pt x="19391" y="19092"/>
                  <a:pt x="19396" y="19075"/>
                </a:cubicBezTo>
                <a:cubicBezTo>
                  <a:pt x="19396" y="19075"/>
                  <a:pt x="19396" y="19075"/>
                  <a:pt x="19396" y="19075"/>
                </a:cubicBezTo>
                <a:cubicBezTo>
                  <a:pt x="19412" y="19066"/>
                  <a:pt x="19458" y="19126"/>
                  <a:pt x="19467" y="19152"/>
                </a:cubicBezTo>
                <a:cubicBezTo>
                  <a:pt x="19475" y="19169"/>
                  <a:pt x="19488" y="19177"/>
                  <a:pt x="19500" y="19177"/>
                </a:cubicBezTo>
                <a:cubicBezTo>
                  <a:pt x="19530" y="19169"/>
                  <a:pt x="19546" y="19135"/>
                  <a:pt x="19572" y="19100"/>
                </a:cubicBezTo>
                <a:cubicBezTo>
                  <a:pt x="19593" y="19066"/>
                  <a:pt x="19622" y="19032"/>
                  <a:pt x="19651" y="19015"/>
                </a:cubicBezTo>
                <a:cubicBezTo>
                  <a:pt x="19689" y="18990"/>
                  <a:pt x="19706" y="18981"/>
                  <a:pt x="19722" y="18964"/>
                </a:cubicBezTo>
                <a:cubicBezTo>
                  <a:pt x="19739" y="18938"/>
                  <a:pt x="19743" y="18904"/>
                  <a:pt x="19752" y="18879"/>
                </a:cubicBezTo>
                <a:cubicBezTo>
                  <a:pt x="19777" y="18785"/>
                  <a:pt x="19794" y="18589"/>
                  <a:pt x="19836" y="18452"/>
                </a:cubicBezTo>
                <a:cubicBezTo>
                  <a:pt x="19882" y="18299"/>
                  <a:pt x="19945" y="18034"/>
                  <a:pt x="19949" y="17804"/>
                </a:cubicBezTo>
                <a:cubicBezTo>
                  <a:pt x="19945" y="17599"/>
                  <a:pt x="19945" y="17138"/>
                  <a:pt x="19882" y="16900"/>
                </a:cubicBezTo>
                <a:cubicBezTo>
                  <a:pt x="19852" y="16797"/>
                  <a:pt x="19810" y="16686"/>
                  <a:pt x="19781" y="16592"/>
                </a:cubicBezTo>
                <a:close/>
                <a:moveTo>
                  <a:pt x="18126" y="14886"/>
                </a:moveTo>
                <a:cubicBezTo>
                  <a:pt x="18138" y="14903"/>
                  <a:pt x="18151" y="14912"/>
                  <a:pt x="18159" y="14912"/>
                </a:cubicBezTo>
                <a:cubicBezTo>
                  <a:pt x="18159" y="14912"/>
                  <a:pt x="18159" y="14912"/>
                  <a:pt x="18159" y="14912"/>
                </a:cubicBezTo>
                <a:cubicBezTo>
                  <a:pt x="18193" y="14903"/>
                  <a:pt x="18214" y="14869"/>
                  <a:pt x="18235" y="14835"/>
                </a:cubicBezTo>
                <a:cubicBezTo>
                  <a:pt x="18247" y="14818"/>
                  <a:pt x="18260" y="14801"/>
                  <a:pt x="18264" y="14784"/>
                </a:cubicBezTo>
                <a:cubicBezTo>
                  <a:pt x="18277" y="14784"/>
                  <a:pt x="18289" y="14775"/>
                  <a:pt x="18306" y="14758"/>
                </a:cubicBezTo>
                <a:cubicBezTo>
                  <a:pt x="18319" y="14750"/>
                  <a:pt x="18331" y="14741"/>
                  <a:pt x="18339" y="14716"/>
                </a:cubicBezTo>
                <a:cubicBezTo>
                  <a:pt x="18352" y="14699"/>
                  <a:pt x="18365" y="14664"/>
                  <a:pt x="18365" y="14622"/>
                </a:cubicBezTo>
                <a:cubicBezTo>
                  <a:pt x="18360" y="14562"/>
                  <a:pt x="18348" y="14519"/>
                  <a:pt x="18327" y="14485"/>
                </a:cubicBezTo>
                <a:cubicBezTo>
                  <a:pt x="18310" y="14451"/>
                  <a:pt x="18285" y="14426"/>
                  <a:pt x="18256" y="14426"/>
                </a:cubicBezTo>
                <a:cubicBezTo>
                  <a:pt x="18235" y="14426"/>
                  <a:pt x="18214" y="14451"/>
                  <a:pt x="18201" y="14494"/>
                </a:cubicBezTo>
                <a:cubicBezTo>
                  <a:pt x="18184" y="14536"/>
                  <a:pt x="18168" y="14579"/>
                  <a:pt x="18147" y="14630"/>
                </a:cubicBezTo>
                <a:cubicBezTo>
                  <a:pt x="18130" y="14682"/>
                  <a:pt x="18113" y="14733"/>
                  <a:pt x="18113" y="14801"/>
                </a:cubicBezTo>
                <a:cubicBezTo>
                  <a:pt x="18113" y="14801"/>
                  <a:pt x="18113" y="14809"/>
                  <a:pt x="18113" y="14818"/>
                </a:cubicBezTo>
                <a:cubicBezTo>
                  <a:pt x="18113" y="14844"/>
                  <a:pt x="18117" y="14861"/>
                  <a:pt x="18126" y="14886"/>
                </a:cubicBezTo>
                <a:close/>
                <a:moveTo>
                  <a:pt x="17979" y="13376"/>
                </a:moveTo>
                <a:cubicBezTo>
                  <a:pt x="17983" y="13376"/>
                  <a:pt x="17987" y="13376"/>
                  <a:pt x="17992" y="13368"/>
                </a:cubicBezTo>
                <a:cubicBezTo>
                  <a:pt x="18050" y="13359"/>
                  <a:pt x="18172" y="13317"/>
                  <a:pt x="18193" y="13325"/>
                </a:cubicBezTo>
                <a:cubicBezTo>
                  <a:pt x="18222" y="13317"/>
                  <a:pt x="18235" y="13274"/>
                  <a:pt x="18247" y="13240"/>
                </a:cubicBezTo>
                <a:cubicBezTo>
                  <a:pt x="18256" y="13197"/>
                  <a:pt x="18264" y="13163"/>
                  <a:pt x="18264" y="13120"/>
                </a:cubicBezTo>
                <a:cubicBezTo>
                  <a:pt x="18264" y="13112"/>
                  <a:pt x="18264" y="13095"/>
                  <a:pt x="18260" y="13078"/>
                </a:cubicBezTo>
                <a:cubicBezTo>
                  <a:pt x="18256" y="13061"/>
                  <a:pt x="18243" y="13044"/>
                  <a:pt x="18235" y="13052"/>
                </a:cubicBezTo>
                <a:cubicBezTo>
                  <a:pt x="18201" y="13052"/>
                  <a:pt x="18075" y="13103"/>
                  <a:pt x="18046" y="13129"/>
                </a:cubicBezTo>
                <a:cubicBezTo>
                  <a:pt x="18046" y="13129"/>
                  <a:pt x="18042" y="13129"/>
                  <a:pt x="18042" y="13129"/>
                </a:cubicBezTo>
                <a:cubicBezTo>
                  <a:pt x="18029" y="13129"/>
                  <a:pt x="18008" y="13120"/>
                  <a:pt x="17987" y="13112"/>
                </a:cubicBezTo>
                <a:cubicBezTo>
                  <a:pt x="17966" y="13103"/>
                  <a:pt x="17950" y="13103"/>
                  <a:pt x="17950" y="13103"/>
                </a:cubicBezTo>
                <a:cubicBezTo>
                  <a:pt x="17941" y="13095"/>
                  <a:pt x="17929" y="13103"/>
                  <a:pt x="17925" y="13120"/>
                </a:cubicBezTo>
                <a:cubicBezTo>
                  <a:pt x="17908" y="13155"/>
                  <a:pt x="17899" y="13189"/>
                  <a:pt x="17899" y="13231"/>
                </a:cubicBezTo>
                <a:cubicBezTo>
                  <a:pt x="17899" y="13274"/>
                  <a:pt x="17908" y="13317"/>
                  <a:pt x="17925" y="13334"/>
                </a:cubicBezTo>
                <a:cubicBezTo>
                  <a:pt x="17941" y="13359"/>
                  <a:pt x="17958" y="13376"/>
                  <a:pt x="17979" y="13376"/>
                </a:cubicBezTo>
                <a:close/>
                <a:moveTo>
                  <a:pt x="21571" y="15645"/>
                </a:moveTo>
                <a:cubicBezTo>
                  <a:pt x="21571" y="15645"/>
                  <a:pt x="21571" y="15645"/>
                  <a:pt x="21571" y="15645"/>
                </a:cubicBezTo>
                <a:cubicBezTo>
                  <a:pt x="21566" y="15645"/>
                  <a:pt x="21558" y="15645"/>
                  <a:pt x="21554" y="15645"/>
                </a:cubicBezTo>
                <a:cubicBezTo>
                  <a:pt x="21529" y="15645"/>
                  <a:pt x="21512" y="15671"/>
                  <a:pt x="21495" y="15697"/>
                </a:cubicBezTo>
                <a:cubicBezTo>
                  <a:pt x="21445" y="15782"/>
                  <a:pt x="21399" y="15936"/>
                  <a:pt x="21399" y="15936"/>
                </a:cubicBezTo>
                <a:cubicBezTo>
                  <a:pt x="21395" y="15944"/>
                  <a:pt x="21395" y="15961"/>
                  <a:pt x="21395" y="15978"/>
                </a:cubicBezTo>
                <a:cubicBezTo>
                  <a:pt x="21399" y="15995"/>
                  <a:pt x="21403" y="16004"/>
                  <a:pt x="21411" y="16012"/>
                </a:cubicBezTo>
                <a:cubicBezTo>
                  <a:pt x="21420" y="16021"/>
                  <a:pt x="21432" y="16029"/>
                  <a:pt x="21441" y="16029"/>
                </a:cubicBezTo>
                <a:cubicBezTo>
                  <a:pt x="21445" y="16029"/>
                  <a:pt x="21445" y="16029"/>
                  <a:pt x="21445" y="16029"/>
                </a:cubicBezTo>
                <a:cubicBezTo>
                  <a:pt x="21483" y="16029"/>
                  <a:pt x="21520" y="15978"/>
                  <a:pt x="21546" y="15918"/>
                </a:cubicBezTo>
                <a:cubicBezTo>
                  <a:pt x="21575" y="15859"/>
                  <a:pt x="21596" y="15808"/>
                  <a:pt x="21600" y="15731"/>
                </a:cubicBezTo>
                <a:cubicBezTo>
                  <a:pt x="21600" y="15705"/>
                  <a:pt x="21587" y="15663"/>
                  <a:pt x="21571" y="15645"/>
                </a:cubicBezTo>
                <a:close/>
                <a:moveTo>
                  <a:pt x="21416" y="18827"/>
                </a:moveTo>
                <a:cubicBezTo>
                  <a:pt x="21399" y="18836"/>
                  <a:pt x="21390" y="18845"/>
                  <a:pt x="21386" y="18853"/>
                </a:cubicBezTo>
                <a:cubicBezTo>
                  <a:pt x="21378" y="18862"/>
                  <a:pt x="21378" y="18862"/>
                  <a:pt x="21374" y="18862"/>
                </a:cubicBezTo>
                <a:cubicBezTo>
                  <a:pt x="21374" y="18862"/>
                  <a:pt x="21369" y="18862"/>
                  <a:pt x="21353" y="18845"/>
                </a:cubicBezTo>
                <a:cubicBezTo>
                  <a:pt x="21332" y="18810"/>
                  <a:pt x="21323" y="18802"/>
                  <a:pt x="21323" y="18793"/>
                </a:cubicBezTo>
                <a:cubicBezTo>
                  <a:pt x="21319" y="18785"/>
                  <a:pt x="21311" y="18759"/>
                  <a:pt x="21298" y="18700"/>
                </a:cubicBezTo>
                <a:cubicBezTo>
                  <a:pt x="21286" y="18648"/>
                  <a:pt x="21277" y="18597"/>
                  <a:pt x="21269" y="18546"/>
                </a:cubicBezTo>
                <a:cubicBezTo>
                  <a:pt x="21261" y="18520"/>
                  <a:pt x="21256" y="18495"/>
                  <a:pt x="21248" y="18469"/>
                </a:cubicBezTo>
                <a:cubicBezTo>
                  <a:pt x="21240" y="18452"/>
                  <a:pt x="21223" y="18427"/>
                  <a:pt x="21206" y="18427"/>
                </a:cubicBezTo>
                <a:cubicBezTo>
                  <a:pt x="21193" y="18427"/>
                  <a:pt x="21181" y="18435"/>
                  <a:pt x="21173" y="18452"/>
                </a:cubicBezTo>
                <a:cubicBezTo>
                  <a:pt x="21152" y="18478"/>
                  <a:pt x="21152" y="18512"/>
                  <a:pt x="21152" y="18546"/>
                </a:cubicBezTo>
                <a:cubicBezTo>
                  <a:pt x="21152" y="18614"/>
                  <a:pt x="21164" y="18691"/>
                  <a:pt x="21185" y="18742"/>
                </a:cubicBezTo>
                <a:cubicBezTo>
                  <a:pt x="21189" y="18751"/>
                  <a:pt x="21198" y="18785"/>
                  <a:pt x="21198" y="18827"/>
                </a:cubicBezTo>
                <a:cubicBezTo>
                  <a:pt x="21202" y="18870"/>
                  <a:pt x="21206" y="18921"/>
                  <a:pt x="21206" y="18947"/>
                </a:cubicBezTo>
                <a:cubicBezTo>
                  <a:pt x="21206" y="18955"/>
                  <a:pt x="21206" y="18964"/>
                  <a:pt x="21206" y="18973"/>
                </a:cubicBezTo>
                <a:cubicBezTo>
                  <a:pt x="21202" y="18981"/>
                  <a:pt x="21189" y="18998"/>
                  <a:pt x="21177" y="19015"/>
                </a:cubicBezTo>
                <a:cubicBezTo>
                  <a:pt x="21164" y="19041"/>
                  <a:pt x="21143" y="19066"/>
                  <a:pt x="21143" y="19126"/>
                </a:cubicBezTo>
                <a:cubicBezTo>
                  <a:pt x="21143" y="19160"/>
                  <a:pt x="21152" y="19194"/>
                  <a:pt x="21164" y="19203"/>
                </a:cubicBezTo>
                <a:cubicBezTo>
                  <a:pt x="21193" y="19254"/>
                  <a:pt x="21227" y="19245"/>
                  <a:pt x="21248" y="19254"/>
                </a:cubicBezTo>
                <a:cubicBezTo>
                  <a:pt x="21252" y="19254"/>
                  <a:pt x="21256" y="19254"/>
                  <a:pt x="21256" y="19254"/>
                </a:cubicBezTo>
                <a:cubicBezTo>
                  <a:pt x="21252" y="19288"/>
                  <a:pt x="21235" y="19331"/>
                  <a:pt x="21235" y="19382"/>
                </a:cubicBezTo>
                <a:cubicBezTo>
                  <a:pt x="21227" y="19373"/>
                  <a:pt x="21219" y="19348"/>
                  <a:pt x="21210" y="19331"/>
                </a:cubicBezTo>
                <a:cubicBezTo>
                  <a:pt x="21202" y="19314"/>
                  <a:pt x="21193" y="19288"/>
                  <a:pt x="21185" y="19280"/>
                </a:cubicBezTo>
                <a:cubicBezTo>
                  <a:pt x="21173" y="19263"/>
                  <a:pt x="21168" y="19245"/>
                  <a:pt x="21147" y="19237"/>
                </a:cubicBezTo>
                <a:cubicBezTo>
                  <a:pt x="21139" y="19237"/>
                  <a:pt x="21118" y="19263"/>
                  <a:pt x="21118" y="19288"/>
                </a:cubicBezTo>
                <a:cubicBezTo>
                  <a:pt x="21118" y="19297"/>
                  <a:pt x="21110" y="19305"/>
                  <a:pt x="21097" y="19322"/>
                </a:cubicBezTo>
                <a:cubicBezTo>
                  <a:pt x="21085" y="19339"/>
                  <a:pt x="21064" y="19365"/>
                  <a:pt x="21043" y="19399"/>
                </a:cubicBezTo>
                <a:cubicBezTo>
                  <a:pt x="21022" y="19442"/>
                  <a:pt x="21017" y="19484"/>
                  <a:pt x="21013" y="19501"/>
                </a:cubicBezTo>
                <a:cubicBezTo>
                  <a:pt x="21009" y="19518"/>
                  <a:pt x="21001" y="19544"/>
                  <a:pt x="20959" y="19604"/>
                </a:cubicBezTo>
                <a:cubicBezTo>
                  <a:pt x="20871" y="19732"/>
                  <a:pt x="20762" y="19860"/>
                  <a:pt x="20732" y="20005"/>
                </a:cubicBezTo>
                <a:cubicBezTo>
                  <a:pt x="20728" y="20030"/>
                  <a:pt x="20728" y="20056"/>
                  <a:pt x="20728" y="20082"/>
                </a:cubicBezTo>
                <a:cubicBezTo>
                  <a:pt x="20724" y="20141"/>
                  <a:pt x="20745" y="20192"/>
                  <a:pt x="20770" y="20218"/>
                </a:cubicBezTo>
                <a:cubicBezTo>
                  <a:pt x="20791" y="20252"/>
                  <a:pt x="20825" y="20269"/>
                  <a:pt x="20858" y="20269"/>
                </a:cubicBezTo>
                <a:cubicBezTo>
                  <a:pt x="20892" y="20278"/>
                  <a:pt x="20904" y="20286"/>
                  <a:pt x="20921" y="20286"/>
                </a:cubicBezTo>
                <a:cubicBezTo>
                  <a:pt x="20921" y="20286"/>
                  <a:pt x="20921" y="20286"/>
                  <a:pt x="20925" y="20286"/>
                </a:cubicBezTo>
                <a:cubicBezTo>
                  <a:pt x="20938" y="20286"/>
                  <a:pt x="20955" y="20269"/>
                  <a:pt x="20963" y="20244"/>
                </a:cubicBezTo>
                <a:cubicBezTo>
                  <a:pt x="20976" y="20227"/>
                  <a:pt x="20984" y="20192"/>
                  <a:pt x="21001" y="20150"/>
                </a:cubicBezTo>
                <a:cubicBezTo>
                  <a:pt x="21055" y="20005"/>
                  <a:pt x="21105" y="19919"/>
                  <a:pt x="21173" y="19791"/>
                </a:cubicBezTo>
                <a:cubicBezTo>
                  <a:pt x="21235" y="19672"/>
                  <a:pt x="21248" y="19518"/>
                  <a:pt x="21248" y="19459"/>
                </a:cubicBezTo>
                <a:cubicBezTo>
                  <a:pt x="21256" y="19476"/>
                  <a:pt x="21265" y="19484"/>
                  <a:pt x="21277" y="19493"/>
                </a:cubicBezTo>
                <a:cubicBezTo>
                  <a:pt x="21281" y="19493"/>
                  <a:pt x="21290" y="19501"/>
                  <a:pt x="21294" y="19501"/>
                </a:cubicBezTo>
                <a:cubicBezTo>
                  <a:pt x="21328" y="19501"/>
                  <a:pt x="21349" y="19450"/>
                  <a:pt x="21361" y="19408"/>
                </a:cubicBezTo>
                <a:cubicBezTo>
                  <a:pt x="21374" y="19373"/>
                  <a:pt x="21382" y="19322"/>
                  <a:pt x="21390" y="19288"/>
                </a:cubicBezTo>
                <a:cubicBezTo>
                  <a:pt x="21411" y="19194"/>
                  <a:pt x="21424" y="19135"/>
                  <a:pt x="21453" y="19092"/>
                </a:cubicBezTo>
                <a:cubicBezTo>
                  <a:pt x="21470" y="19075"/>
                  <a:pt x="21478" y="19024"/>
                  <a:pt x="21478" y="18990"/>
                </a:cubicBezTo>
                <a:cubicBezTo>
                  <a:pt x="21478" y="18947"/>
                  <a:pt x="21470" y="18913"/>
                  <a:pt x="21462" y="18887"/>
                </a:cubicBezTo>
                <a:cubicBezTo>
                  <a:pt x="21449" y="18862"/>
                  <a:pt x="21441" y="18836"/>
                  <a:pt x="21416" y="18827"/>
                </a:cubicBezTo>
                <a:close/>
                <a:moveTo>
                  <a:pt x="20741" y="16712"/>
                </a:moveTo>
                <a:cubicBezTo>
                  <a:pt x="20770" y="16712"/>
                  <a:pt x="20791" y="16661"/>
                  <a:pt x="20795" y="16601"/>
                </a:cubicBezTo>
                <a:cubicBezTo>
                  <a:pt x="20770" y="16592"/>
                  <a:pt x="20770" y="16592"/>
                  <a:pt x="20770" y="16592"/>
                </a:cubicBezTo>
                <a:cubicBezTo>
                  <a:pt x="20795" y="16601"/>
                  <a:pt x="20795" y="16601"/>
                  <a:pt x="20795" y="16601"/>
                </a:cubicBezTo>
                <a:cubicBezTo>
                  <a:pt x="20795" y="16592"/>
                  <a:pt x="20795" y="16584"/>
                  <a:pt x="20795" y="16567"/>
                </a:cubicBezTo>
                <a:cubicBezTo>
                  <a:pt x="20795" y="16482"/>
                  <a:pt x="20762" y="16379"/>
                  <a:pt x="20674" y="16336"/>
                </a:cubicBezTo>
                <a:cubicBezTo>
                  <a:pt x="20653" y="16328"/>
                  <a:pt x="20640" y="16319"/>
                  <a:pt x="20628" y="16319"/>
                </a:cubicBezTo>
                <a:cubicBezTo>
                  <a:pt x="20624" y="16319"/>
                  <a:pt x="20615" y="16319"/>
                  <a:pt x="20607" y="16328"/>
                </a:cubicBezTo>
                <a:cubicBezTo>
                  <a:pt x="20598" y="16345"/>
                  <a:pt x="20590" y="16371"/>
                  <a:pt x="20590" y="16388"/>
                </a:cubicBezTo>
                <a:cubicBezTo>
                  <a:pt x="20590" y="16413"/>
                  <a:pt x="20594" y="16430"/>
                  <a:pt x="20598" y="16439"/>
                </a:cubicBezTo>
                <a:cubicBezTo>
                  <a:pt x="20611" y="16482"/>
                  <a:pt x="20632" y="16524"/>
                  <a:pt x="20640" y="16567"/>
                </a:cubicBezTo>
                <a:cubicBezTo>
                  <a:pt x="20665" y="16644"/>
                  <a:pt x="20699" y="16712"/>
                  <a:pt x="20737" y="16712"/>
                </a:cubicBezTo>
                <a:cubicBezTo>
                  <a:pt x="20741" y="16712"/>
                  <a:pt x="20741" y="16712"/>
                  <a:pt x="20741" y="16712"/>
                </a:cubicBezTo>
                <a:close/>
                <a:moveTo>
                  <a:pt x="10829" y="7311"/>
                </a:moveTo>
                <a:cubicBezTo>
                  <a:pt x="10800" y="7311"/>
                  <a:pt x="10783" y="7354"/>
                  <a:pt x="10771" y="7405"/>
                </a:cubicBezTo>
                <a:cubicBezTo>
                  <a:pt x="10766" y="7422"/>
                  <a:pt x="10766" y="7430"/>
                  <a:pt x="10766" y="7447"/>
                </a:cubicBezTo>
                <a:cubicBezTo>
                  <a:pt x="10766" y="7482"/>
                  <a:pt x="10779" y="7507"/>
                  <a:pt x="10787" y="7516"/>
                </a:cubicBezTo>
                <a:cubicBezTo>
                  <a:pt x="10796" y="7524"/>
                  <a:pt x="10808" y="7533"/>
                  <a:pt x="10817" y="7533"/>
                </a:cubicBezTo>
                <a:cubicBezTo>
                  <a:pt x="10834" y="7533"/>
                  <a:pt x="10859" y="7524"/>
                  <a:pt x="10871" y="7464"/>
                </a:cubicBezTo>
                <a:cubicBezTo>
                  <a:pt x="10871" y="7464"/>
                  <a:pt x="10871" y="7464"/>
                  <a:pt x="10871" y="7464"/>
                </a:cubicBezTo>
                <a:cubicBezTo>
                  <a:pt x="10875" y="7447"/>
                  <a:pt x="10875" y="7439"/>
                  <a:pt x="10875" y="7422"/>
                </a:cubicBezTo>
                <a:cubicBezTo>
                  <a:pt x="10875" y="7396"/>
                  <a:pt x="10871" y="7371"/>
                  <a:pt x="10867" y="7354"/>
                </a:cubicBezTo>
                <a:cubicBezTo>
                  <a:pt x="10859" y="7328"/>
                  <a:pt x="10846" y="7311"/>
                  <a:pt x="10829" y="7311"/>
                </a:cubicBezTo>
                <a:close/>
                <a:moveTo>
                  <a:pt x="17983" y="13880"/>
                </a:moveTo>
                <a:cubicBezTo>
                  <a:pt x="17983" y="13922"/>
                  <a:pt x="17987" y="13973"/>
                  <a:pt x="18008" y="14033"/>
                </a:cubicBezTo>
                <a:cubicBezTo>
                  <a:pt x="18046" y="14153"/>
                  <a:pt x="18109" y="14161"/>
                  <a:pt x="18130" y="14161"/>
                </a:cubicBezTo>
                <a:cubicBezTo>
                  <a:pt x="18134" y="14161"/>
                  <a:pt x="18138" y="14161"/>
                  <a:pt x="18138" y="14161"/>
                </a:cubicBezTo>
                <a:cubicBezTo>
                  <a:pt x="18151" y="14161"/>
                  <a:pt x="18163" y="14136"/>
                  <a:pt x="18163" y="14101"/>
                </a:cubicBezTo>
                <a:cubicBezTo>
                  <a:pt x="18163" y="14101"/>
                  <a:pt x="18159" y="14025"/>
                  <a:pt x="18151" y="13939"/>
                </a:cubicBezTo>
                <a:cubicBezTo>
                  <a:pt x="18142" y="13845"/>
                  <a:pt x="18130" y="13743"/>
                  <a:pt x="18088" y="13683"/>
                </a:cubicBezTo>
                <a:cubicBezTo>
                  <a:pt x="18080" y="13675"/>
                  <a:pt x="18071" y="13666"/>
                  <a:pt x="18067" y="13649"/>
                </a:cubicBezTo>
                <a:cubicBezTo>
                  <a:pt x="18071" y="13649"/>
                  <a:pt x="18071" y="13658"/>
                  <a:pt x="18075" y="13658"/>
                </a:cubicBezTo>
                <a:cubicBezTo>
                  <a:pt x="18101" y="13649"/>
                  <a:pt x="18122" y="13641"/>
                  <a:pt x="18138" y="13624"/>
                </a:cubicBezTo>
                <a:cubicBezTo>
                  <a:pt x="18155" y="13598"/>
                  <a:pt x="18168" y="13555"/>
                  <a:pt x="18163" y="13513"/>
                </a:cubicBezTo>
                <a:cubicBezTo>
                  <a:pt x="18163" y="13496"/>
                  <a:pt x="18163" y="13479"/>
                  <a:pt x="18159" y="13462"/>
                </a:cubicBezTo>
                <a:cubicBezTo>
                  <a:pt x="18142" y="13385"/>
                  <a:pt x="18105" y="13385"/>
                  <a:pt x="18075" y="13376"/>
                </a:cubicBezTo>
                <a:cubicBezTo>
                  <a:pt x="18038" y="13376"/>
                  <a:pt x="18004" y="13393"/>
                  <a:pt x="17983" y="13402"/>
                </a:cubicBezTo>
                <a:cubicBezTo>
                  <a:pt x="17983" y="13402"/>
                  <a:pt x="17983" y="13402"/>
                  <a:pt x="17983" y="13402"/>
                </a:cubicBezTo>
                <a:cubicBezTo>
                  <a:pt x="17975" y="13402"/>
                  <a:pt x="17958" y="13393"/>
                  <a:pt x="17950" y="13385"/>
                </a:cubicBezTo>
                <a:cubicBezTo>
                  <a:pt x="17937" y="13368"/>
                  <a:pt x="17929" y="13359"/>
                  <a:pt x="17929" y="13359"/>
                </a:cubicBezTo>
                <a:cubicBezTo>
                  <a:pt x="17920" y="13351"/>
                  <a:pt x="17912" y="13351"/>
                  <a:pt x="17904" y="13351"/>
                </a:cubicBezTo>
                <a:cubicBezTo>
                  <a:pt x="17878" y="13368"/>
                  <a:pt x="17866" y="13419"/>
                  <a:pt x="17862" y="13462"/>
                </a:cubicBezTo>
                <a:cubicBezTo>
                  <a:pt x="17858" y="13504"/>
                  <a:pt x="17858" y="13547"/>
                  <a:pt x="17853" y="13607"/>
                </a:cubicBezTo>
                <a:cubicBezTo>
                  <a:pt x="17845" y="13683"/>
                  <a:pt x="17820" y="13743"/>
                  <a:pt x="17820" y="13828"/>
                </a:cubicBezTo>
                <a:cubicBezTo>
                  <a:pt x="17816" y="13871"/>
                  <a:pt x="17828" y="13914"/>
                  <a:pt x="17845" y="13939"/>
                </a:cubicBezTo>
                <a:cubicBezTo>
                  <a:pt x="17853" y="13948"/>
                  <a:pt x="17866" y="13956"/>
                  <a:pt x="17874" y="13956"/>
                </a:cubicBezTo>
                <a:cubicBezTo>
                  <a:pt x="17912" y="13956"/>
                  <a:pt x="17933" y="13905"/>
                  <a:pt x="17954" y="13871"/>
                </a:cubicBezTo>
                <a:cubicBezTo>
                  <a:pt x="17966" y="13845"/>
                  <a:pt x="17975" y="13828"/>
                  <a:pt x="17983" y="13820"/>
                </a:cubicBezTo>
                <a:cubicBezTo>
                  <a:pt x="17983" y="13837"/>
                  <a:pt x="17983" y="13854"/>
                  <a:pt x="17983" y="13880"/>
                </a:cubicBezTo>
                <a:close/>
                <a:moveTo>
                  <a:pt x="20552" y="4692"/>
                </a:moveTo>
                <a:cubicBezTo>
                  <a:pt x="20552" y="4692"/>
                  <a:pt x="20556" y="4675"/>
                  <a:pt x="20561" y="4649"/>
                </a:cubicBezTo>
                <a:cubicBezTo>
                  <a:pt x="20577" y="4581"/>
                  <a:pt x="20586" y="4530"/>
                  <a:pt x="20598" y="4504"/>
                </a:cubicBezTo>
                <a:cubicBezTo>
                  <a:pt x="20611" y="4479"/>
                  <a:pt x="20644" y="4453"/>
                  <a:pt x="20716" y="4453"/>
                </a:cubicBezTo>
                <a:cubicBezTo>
                  <a:pt x="20837" y="4453"/>
                  <a:pt x="20829" y="4470"/>
                  <a:pt x="20888" y="4470"/>
                </a:cubicBezTo>
                <a:cubicBezTo>
                  <a:pt x="20900" y="4470"/>
                  <a:pt x="20921" y="4470"/>
                  <a:pt x="20946" y="4462"/>
                </a:cubicBezTo>
                <a:cubicBezTo>
                  <a:pt x="21013" y="4462"/>
                  <a:pt x="21059" y="4410"/>
                  <a:pt x="21101" y="4359"/>
                </a:cubicBezTo>
                <a:cubicBezTo>
                  <a:pt x="21147" y="4308"/>
                  <a:pt x="21185" y="4257"/>
                  <a:pt x="21240" y="4223"/>
                </a:cubicBezTo>
                <a:cubicBezTo>
                  <a:pt x="21332" y="4163"/>
                  <a:pt x="21407" y="4129"/>
                  <a:pt x="21445" y="4129"/>
                </a:cubicBezTo>
                <a:cubicBezTo>
                  <a:pt x="21458" y="4129"/>
                  <a:pt x="21466" y="4129"/>
                  <a:pt x="21466" y="4137"/>
                </a:cubicBezTo>
                <a:cubicBezTo>
                  <a:pt x="21483" y="4146"/>
                  <a:pt x="21499" y="4155"/>
                  <a:pt x="21512" y="4155"/>
                </a:cubicBezTo>
                <a:cubicBezTo>
                  <a:pt x="21525" y="4155"/>
                  <a:pt x="21537" y="4155"/>
                  <a:pt x="21550" y="4137"/>
                </a:cubicBezTo>
                <a:cubicBezTo>
                  <a:pt x="21562" y="4129"/>
                  <a:pt x="21575" y="4095"/>
                  <a:pt x="21575" y="4061"/>
                </a:cubicBezTo>
                <a:cubicBezTo>
                  <a:pt x="21575" y="4027"/>
                  <a:pt x="21566" y="4001"/>
                  <a:pt x="21558" y="3975"/>
                </a:cubicBezTo>
                <a:cubicBezTo>
                  <a:pt x="21541" y="3933"/>
                  <a:pt x="21516" y="3890"/>
                  <a:pt x="21499" y="3856"/>
                </a:cubicBezTo>
                <a:cubicBezTo>
                  <a:pt x="21491" y="3839"/>
                  <a:pt x="21487" y="3822"/>
                  <a:pt x="21483" y="3813"/>
                </a:cubicBezTo>
                <a:cubicBezTo>
                  <a:pt x="21495" y="3805"/>
                  <a:pt x="21512" y="3796"/>
                  <a:pt x="21529" y="3779"/>
                </a:cubicBezTo>
                <a:cubicBezTo>
                  <a:pt x="21550" y="3754"/>
                  <a:pt x="21571" y="3711"/>
                  <a:pt x="21583" y="3651"/>
                </a:cubicBezTo>
                <a:cubicBezTo>
                  <a:pt x="21583" y="3634"/>
                  <a:pt x="21583" y="3617"/>
                  <a:pt x="21583" y="3600"/>
                </a:cubicBezTo>
                <a:cubicBezTo>
                  <a:pt x="21583" y="3498"/>
                  <a:pt x="21554" y="3395"/>
                  <a:pt x="21554" y="3336"/>
                </a:cubicBezTo>
                <a:cubicBezTo>
                  <a:pt x="21554" y="3310"/>
                  <a:pt x="21558" y="3301"/>
                  <a:pt x="21562" y="3293"/>
                </a:cubicBezTo>
                <a:cubicBezTo>
                  <a:pt x="21575" y="3259"/>
                  <a:pt x="21579" y="3225"/>
                  <a:pt x="21579" y="3191"/>
                </a:cubicBezTo>
                <a:cubicBezTo>
                  <a:pt x="21579" y="3122"/>
                  <a:pt x="21558" y="3071"/>
                  <a:pt x="21537" y="3037"/>
                </a:cubicBezTo>
                <a:cubicBezTo>
                  <a:pt x="21516" y="2994"/>
                  <a:pt x="21491" y="2960"/>
                  <a:pt x="21466" y="2952"/>
                </a:cubicBezTo>
                <a:cubicBezTo>
                  <a:pt x="21449" y="2943"/>
                  <a:pt x="21428" y="2943"/>
                  <a:pt x="21403" y="2943"/>
                </a:cubicBezTo>
                <a:cubicBezTo>
                  <a:pt x="21361" y="2943"/>
                  <a:pt x="21307" y="2952"/>
                  <a:pt x="21261" y="2952"/>
                </a:cubicBezTo>
                <a:cubicBezTo>
                  <a:pt x="21219" y="2952"/>
                  <a:pt x="21181" y="2935"/>
                  <a:pt x="21177" y="2935"/>
                </a:cubicBezTo>
                <a:cubicBezTo>
                  <a:pt x="21143" y="2892"/>
                  <a:pt x="21097" y="2841"/>
                  <a:pt x="21055" y="2841"/>
                </a:cubicBezTo>
                <a:cubicBezTo>
                  <a:pt x="21043" y="2841"/>
                  <a:pt x="21030" y="2841"/>
                  <a:pt x="21017" y="2866"/>
                </a:cubicBezTo>
                <a:cubicBezTo>
                  <a:pt x="21001" y="2900"/>
                  <a:pt x="20988" y="2952"/>
                  <a:pt x="20971" y="3011"/>
                </a:cubicBezTo>
                <a:cubicBezTo>
                  <a:pt x="20963" y="3037"/>
                  <a:pt x="20959" y="3063"/>
                  <a:pt x="20955" y="3088"/>
                </a:cubicBezTo>
                <a:cubicBezTo>
                  <a:pt x="20946" y="3080"/>
                  <a:pt x="20938" y="3071"/>
                  <a:pt x="20925" y="3028"/>
                </a:cubicBezTo>
                <a:cubicBezTo>
                  <a:pt x="20904" y="2952"/>
                  <a:pt x="20862" y="2935"/>
                  <a:pt x="20816" y="2918"/>
                </a:cubicBezTo>
                <a:cubicBezTo>
                  <a:pt x="20774" y="2900"/>
                  <a:pt x="20724" y="2900"/>
                  <a:pt x="20691" y="2900"/>
                </a:cubicBezTo>
                <a:cubicBezTo>
                  <a:pt x="20674" y="2900"/>
                  <a:pt x="20661" y="2900"/>
                  <a:pt x="20649" y="2900"/>
                </a:cubicBezTo>
                <a:cubicBezTo>
                  <a:pt x="20594" y="2900"/>
                  <a:pt x="20540" y="2926"/>
                  <a:pt x="20481" y="2935"/>
                </a:cubicBezTo>
                <a:cubicBezTo>
                  <a:pt x="20452" y="2943"/>
                  <a:pt x="20431" y="2960"/>
                  <a:pt x="20414" y="2952"/>
                </a:cubicBezTo>
                <a:cubicBezTo>
                  <a:pt x="20401" y="2952"/>
                  <a:pt x="20393" y="2952"/>
                  <a:pt x="20376" y="2918"/>
                </a:cubicBezTo>
                <a:cubicBezTo>
                  <a:pt x="20330" y="2815"/>
                  <a:pt x="20267" y="2773"/>
                  <a:pt x="20255" y="2747"/>
                </a:cubicBezTo>
                <a:cubicBezTo>
                  <a:pt x="20242" y="2721"/>
                  <a:pt x="20225" y="2721"/>
                  <a:pt x="20209" y="2713"/>
                </a:cubicBezTo>
                <a:cubicBezTo>
                  <a:pt x="20188" y="2713"/>
                  <a:pt x="20167" y="2704"/>
                  <a:pt x="20142" y="2704"/>
                </a:cubicBezTo>
                <a:cubicBezTo>
                  <a:pt x="20100" y="2704"/>
                  <a:pt x="20054" y="2713"/>
                  <a:pt x="20016" y="2730"/>
                </a:cubicBezTo>
                <a:cubicBezTo>
                  <a:pt x="19940" y="2747"/>
                  <a:pt x="19869" y="2747"/>
                  <a:pt x="19848" y="2747"/>
                </a:cubicBezTo>
                <a:cubicBezTo>
                  <a:pt x="19844" y="2747"/>
                  <a:pt x="19836" y="2738"/>
                  <a:pt x="19827" y="2730"/>
                </a:cubicBezTo>
                <a:cubicBezTo>
                  <a:pt x="19810" y="2704"/>
                  <a:pt x="19785" y="2679"/>
                  <a:pt x="19756" y="2636"/>
                </a:cubicBezTo>
                <a:cubicBezTo>
                  <a:pt x="19722" y="2585"/>
                  <a:pt x="19693" y="2551"/>
                  <a:pt x="19664" y="2525"/>
                </a:cubicBezTo>
                <a:cubicBezTo>
                  <a:pt x="19639" y="2491"/>
                  <a:pt x="19618" y="2474"/>
                  <a:pt x="19597" y="2474"/>
                </a:cubicBezTo>
                <a:cubicBezTo>
                  <a:pt x="19576" y="2474"/>
                  <a:pt x="19505" y="2500"/>
                  <a:pt x="19446" y="2500"/>
                </a:cubicBezTo>
                <a:cubicBezTo>
                  <a:pt x="19421" y="2500"/>
                  <a:pt x="19396" y="2491"/>
                  <a:pt x="19396" y="2482"/>
                </a:cubicBezTo>
                <a:cubicBezTo>
                  <a:pt x="19362" y="2423"/>
                  <a:pt x="19329" y="2389"/>
                  <a:pt x="19295" y="2372"/>
                </a:cubicBezTo>
                <a:cubicBezTo>
                  <a:pt x="19316" y="2363"/>
                  <a:pt x="19345" y="2346"/>
                  <a:pt x="19375" y="2329"/>
                </a:cubicBezTo>
                <a:cubicBezTo>
                  <a:pt x="19412" y="2303"/>
                  <a:pt x="19450" y="2278"/>
                  <a:pt x="19450" y="2278"/>
                </a:cubicBezTo>
                <a:cubicBezTo>
                  <a:pt x="19458" y="2278"/>
                  <a:pt x="19463" y="2261"/>
                  <a:pt x="19467" y="2244"/>
                </a:cubicBezTo>
                <a:cubicBezTo>
                  <a:pt x="19471" y="2227"/>
                  <a:pt x="19467" y="2209"/>
                  <a:pt x="19463" y="2201"/>
                </a:cubicBezTo>
                <a:cubicBezTo>
                  <a:pt x="19463" y="2192"/>
                  <a:pt x="19454" y="2158"/>
                  <a:pt x="19433" y="2116"/>
                </a:cubicBezTo>
                <a:cubicBezTo>
                  <a:pt x="19417" y="2082"/>
                  <a:pt x="19387" y="2039"/>
                  <a:pt x="19349" y="2030"/>
                </a:cubicBezTo>
                <a:cubicBezTo>
                  <a:pt x="19329" y="2039"/>
                  <a:pt x="19291" y="2022"/>
                  <a:pt x="19261" y="2005"/>
                </a:cubicBezTo>
                <a:cubicBezTo>
                  <a:pt x="19228" y="1988"/>
                  <a:pt x="19199" y="1971"/>
                  <a:pt x="19178" y="1971"/>
                </a:cubicBezTo>
                <a:cubicBezTo>
                  <a:pt x="19169" y="1971"/>
                  <a:pt x="19157" y="1979"/>
                  <a:pt x="19153" y="1988"/>
                </a:cubicBezTo>
                <a:cubicBezTo>
                  <a:pt x="19144" y="1996"/>
                  <a:pt x="19144" y="2013"/>
                  <a:pt x="19140" y="2013"/>
                </a:cubicBezTo>
                <a:cubicBezTo>
                  <a:pt x="19140" y="2013"/>
                  <a:pt x="19136" y="2013"/>
                  <a:pt x="19127" y="2013"/>
                </a:cubicBezTo>
                <a:cubicBezTo>
                  <a:pt x="19094" y="1996"/>
                  <a:pt x="19060" y="1962"/>
                  <a:pt x="19023" y="1962"/>
                </a:cubicBezTo>
                <a:cubicBezTo>
                  <a:pt x="19006" y="1962"/>
                  <a:pt x="18989" y="1971"/>
                  <a:pt x="18972" y="1996"/>
                </a:cubicBezTo>
                <a:cubicBezTo>
                  <a:pt x="18964" y="2013"/>
                  <a:pt x="18947" y="2030"/>
                  <a:pt x="18935" y="2056"/>
                </a:cubicBezTo>
                <a:cubicBezTo>
                  <a:pt x="18922" y="2082"/>
                  <a:pt x="18905" y="2099"/>
                  <a:pt x="18901" y="2158"/>
                </a:cubicBezTo>
                <a:cubicBezTo>
                  <a:pt x="18901" y="2184"/>
                  <a:pt x="18909" y="2218"/>
                  <a:pt x="18918" y="2235"/>
                </a:cubicBezTo>
                <a:cubicBezTo>
                  <a:pt x="18930" y="2244"/>
                  <a:pt x="18939" y="2261"/>
                  <a:pt x="18956" y="2269"/>
                </a:cubicBezTo>
                <a:cubicBezTo>
                  <a:pt x="18997" y="2295"/>
                  <a:pt x="19039" y="2295"/>
                  <a:pt x="19069" y="2295"/>
                </a:cubicBezTo>
                <a:cubicBezTo>
                  <a:pt x="19098" y="2303"/>
                  <a:pt x="19111" y="2312"/>
                  <a:pt x="19111" y="2320"/>
                </a:cubicBezTo>
                <a:cubicBezTo>
                  <a:pt x="19115" y="2337"/>
                  <a:pt x="19115" y="2346"/>
                  <a:pt x="19115" y="2355"/>
                </a:cubicBezTo>
                <a:cubicBezTo>
                  <a:pt x="19115" y="2372"/>
                  <a:pt x="19106" y="2397"/>
                  <a:pt x="19106" y="2457"/>
                </a:cubicBezTo>
                <a:cubicBezTo>
                  <a:pt x="19106" y="2457"/>
                  <a:pt x="19098" y="2500"/>
                  <a:pt x="19085" y="2542"/>
                </a:cubicBezTo>
                <a:cubicBezTo>
                  <a:pt x="19077" y="2576"/>
                  <a:pt x="19056" y="2619"/>
                  <a:pt x="19056" y="2619"/>
                </a:cubicBezTo>
                <a:cubicBezTo>
                  <a:pt x="19052" y="2619"/>
                  <a:pt x="19052" y="2619"/>
                  <a:pt x="19052" y="2619"/>
                </a:cubicBezTo>
                <a:cubicBezTo>
                  <a:pt x="19044" y="2619"/>
                  <a:pt x="19027" y="2610"/>
                  <a:pt x="19006" y="2610"/>
                </a:cubicBezTo>
                <a:cubicBezTo>
                  <a:pt x="18989" y="2610"/>
                  <a:pt x="18968" y="2619"/>
                  <a:pt x="18943" y="2645"/>
                </a:cubicBezTo>
                <a:cubicBezTo>
                  <a:pt x="18930" y="2662"/>
                  <a:pt x="18884" y="2670"/>
                  <a:pt x="18847" y="2670"/>
                </a:cubicBezTo>
                <a:cubicBezTo>
                  <a:pt x="18838" y="2670"/>
                  <a:pt x="18826" y="2670"/>
                  <a:pt x="18817" y="2670"/>
                </a:cubicBezTo>
                <a:cubicBezTo>
                  <a:pt x="18805" y="2670"/>
                  <a:pt x="18792" y="2670"/>
                  <a:pt x="18780" y="2670"/>
                </a:cubicBezTo>
                <a:cubicBezTo>
                  <a:pt x="18771" y="2679"/>
                  <a:pt x="18763" y="2679"/>
                  <a:pt x="18759" y="2687"/>
                </a:cubicBezTo>
                <a:cubicBezTo>
                  <a:pt x="18754" y="2679"/>
                  <a:pt x="18750" y="2670"/>
                  <a:pt x="18746" y="2662"/>
                </a:cubicBezTo>
                <a:cubicBezTo>
                  <a:pt x="18733" y="2636"/>
                  <a:pt x="18721" y="2610"/>
                  <a:pt x="18696" y="2610"/>
                </a:cubicBezTo>
                <a:cubicBezTo>
                  <a:pt x="18692" y="2610"/>
                  <a:pt x="18683" y="2610"/>
                  <a:pt x="18679" y="2619"/>
                </a:cubicBezTo>
                <a:cubicBezTo>
                  <a:pt x="18658" y="2636"/>
                  <a:pt x="18637" y="2679"/>
                  <a:pt x="18616" y="2721"/>
                </a:cubicBezTo>
                <a:cubicBezTo>
                  <a:pt x="18595" y="2764"/>
                  <a:pt x="18570" y="2790"/>
                  <a:pt x="18566" y="2790"/>
                </a:cubicBezTo>
                <a:cubicBezTo>
                  <a:pt x="18566" y="2790"/>
                  <a:pt x="18566" y="2790"/>
                  <a:pt x="18566" y="2790"/>
                </a:cubicBezTo>
                <a:cubicBezTo>
                  <a:pt x="18545" y="2781"/>
                  <a:pt x="18503" y="2704"/>
                  <a:pt x="18507" y="2645"/>
                </a:cubicBezTo>
                <a:cubicBezTo>
                  <a:pt x="18507" y="2585"/>
                  <a:pt x="18503" y="2525"/>
                  <a:pt x="18495" y="2474"/>
                </a:cubicBezTo>
                <a:cubicBezTo>
                  <a:pt x="18490" y="2423"/>
                  <a:pt x="18486" y="2380"/>
                  <a:pt x="18465" y="2346"/>
                </a:cubicBezTo>
                <a:cubicBezTo>
                  <a:pt x="18453" y="2329"/>
                  <a:pt x="18448" y="2329"/>
                  <a:pt x="18436" y="2320"/>
                </a:cubicBezTo>
                <a:cubicBezTo>
                  <a:pt x="18407" y="2312"/>
                  <a:pt x="18365" y="2303"/>
                  <a:pt x="18323" y="2303"/>
                </a:cubicBezTo>
                <a:cubicBezTo>
                  <a:pt x="18306" y="2303"/>
                  <a:pt x="18289" y="2303"/>
                  <a:pt x="18277" y="2312"/>
                </a:cubicBezTo>
                <a:cubicBezTo>
                  <a:pt x="18256" y="2320"/>
                  <a:pt x="18214" y="2329"/>
                  <a:pt x="18172" y="2337"/>
                </a:cubicBezTo>
                <a:cubicBezTo>
                  <a:pt x="18151" y="2346"/>
                  <a:pt x="18130" y="2355"/>
                  <a:pt x="18113" y="2363"/>
                </a:cubicBezTo>
                <a:cubicBezTo>
                  <a:pt x="18096" y="2380"/>
                  <a:pt x="18080" y="2389"/>
                  <a:pt x="18067" y="2414"/>
                </a:cubicBezTo>
                <a:cubicBezTo>
                  <a:pt x="18059" y="2448"/>
                  <a:pt x="18004" y="2491"/>
                  <a:pt x="17975" y="2482"/>
                </a:cubicBezTo>
                <a:cubicBezTo>
                  <a:pt x="17971" y="2491"/>
                  <a:pt x="17954" y="2474"/>
                  <a:pt x="17933" y="2448"/>
                </a:cubicBezTo>
                <a:cubicBezTo>
                  <a:pt x="17908" y="2423"/>
                  <a:pt x="17878" y="2389"/>
                  <a:pt x="17837" y="2372"/>
                </a:cubicBezTo>
                <a:cubicBezTo>
                  <a:pt x="17778" y="2355"/>
                  <a:pt x="17669" y="2346"/>
                  <a:pt x="17610" y="2346"/>
                </a:cubicBezTo>
                <a:cubicBezTo>
                  <a:pt x="17585" y="2346"/>
                  <a:pt x="17568" y="2346"/>
                  <a:pt x="17556" y="2355"/>
                </a:cubicBezTo>
                <a:cubicBezTo>
                  <a:pt x="17556" y="2355"/>
                  <a:pt x="17556" y="2355"/>
                  <a:pt x="17552" y="2355"/>
                </a:cubicBezTo>
                <a:cubicBezTo>
                  <a:pt x="17547" y="2355"/>
                  <a:pt x="17539" y="2346"/>
                  <a:pt x="17535" y="2346"/>
                </a:cubicBezTo>
                <a:cubicBezTo>
                  <a:pt x="17543" y="2320"/>
                  <a:pt x="17556" y="2295"/>
                  <a:pt x="17568" y="2261"/>
                </a:cubicBezTo>
                <a:cubicBezTo>
                  <a:pt x="17585" y="2218"/>
                  <a:pt x="17602" y="2167"/>
                  <a:pt x="17602" y="2099"/>
                </a:cubicBezTo>
                <a:cubicBezTo>
                  <a:pt x="17602" y="2064"/>
                  <a:pt x="17593" y="2022"/>
                  <a:pt x="17577" y="1996"/>
                </a:cubicBezTo>
                <a:cubicBezTo>
                  <a:pt x="17514" y="1902"/>
                  <a:pt x="17409" y="1911"/>
                  <a:pt x="17367" y="1894"/>
                </a:cubicBezTo>
                <a:cubicBezTo>
                  <a:pt x="17338" y="1885"/>
                  <a:pt x="17304" y="1877"/>
                  <a:pt x="17258" y="1877"/>
                </a:cubicBezTo>
                <a:cubicBezTo>
                  <a:pt x="17237" y="1877"/>
                  <a:pt x="17216" y="1877"/>
                  <a:pt x="17195" y="1885"/>
                </a:cubicBezTo>
                <a:cubicBezTo>
                  <a:pt x="17166" y="1894"/>
                  <a:pt x="17145" y="1911"/>
                  <a:pt x="17128" y="1928"/>
                </a:cubicBezTo>
                <a:cubicBezTo>
                  <a:pt x="17124" y="1936"/>
                  <a:pt x="17124" y="1936"/>
                  <a:pt x="17124" y="1936"/>
                </a:cubicBezTo>
                <a:cubicBezTo>
                  <a:pt x="17120" y="1919"/>
                  <a:pt x="17120" y="1919"/>
                  <a:pt x="17120" y="1919"/>
                </a:cubicBezTo>
                <a:cubicBezTo>
                  <a:pt x="17112" y="1902"/>
                  <a:pt x="17112" y="1902"/>
                  <a:pt x="17107" y="1902"/>
                </a:cubicBezTo>
                <a:cubicBezTo>
                  <a:pt x="17103" y="1894"/>
                  <a:pt x="17086" y="1877"/>
                  <a:pt x="17061" y="1851"/>
                </a:cubicBezTo>
                <a:cubicBezTo>
                  <a:pt x="16994" y="1783"/>
                  <a:pt x="16948" y="1757"/>
                  <a:pt x="16910" y="1757"/>
                </a:cubicBezTo>
                <a:cubicBezTo>
                  <a:pt x="16885" y="1757"/>
                  <a:pt x="16860" y="1774"/>
                  <a:pt x="16843" y="1791"/>
                </a:cubicBezTo>
                <a:cubicBezTo>
                  <a:pt x="16835" y="1800"/>
                  <a:pt x="16831" y="1809"/>
                  <a:pt x="16827" y="1826"/>
                </a:cubicBezTo>
                <a:cubicBezTo>
                  <a:pt x="16818" y="1843"/>
                  <a:pt x="16822" y="1834"/>
                  <a:pt x="16818" y="1843"/>
                </a:cubicBezTo>
                <a:cubicBezTo>
                  <a:pt x="16814" y="1843"/>
                  <a:pt x="16801" y="1860"/>
                  <a:pt x="16772" y="1885"/>
                </a:cubicBezTo>
                <a:cubicBezTo>
                  <a:pt x="16692" y="1962"/>
                  <a:pt x="16646" y="1996"/>
                  <a:pt x="16625" y="2013"/>
                </a:cubicBezTo>
                <a:cubicBezTo>
                  <a:pt x="16625" y="2013"/>
                  <a:pt x="16625" y="2013"/>
                  <a:pt x="16625" y="2013"/>
                </a:cubicBezTo>
                <a:cubicBezTo>
                  <a:pt x="16617" y="2013"/>
                  <a:pt x="16579" y="1996"/>
                  <a:pt x="16546" y="1979"/>
                </a:cubicBezTo>
                <a:cubicBezTo>
                  <a:pt x="16533" y="1971"/>
                  <a:pt x="16516" y="1954"/>
                  <a:pt x="16504" y="1945"/>
                </a:cubicBezTo>
                <a:cubicBezTo>
                  <a:pt x="16495" y="1945"/>
                  <a:pt x="16491" y="1936"/>
                  <a:pt x="16487" y="1936"/>
                </a:cubicBezTo>
                <a:cubicBezTo>
                  <a:pt x="16487" y="1936"/>
                  <a:pt x="16487" y="1936"/>
                  <a:pt x="16483" y="1936"/>
                </a:cubicBezTo>
                <a:cubicBezTo>
                  <a:pt x="16483" y="1936"/>
                  <a:pt x="16483" y="1936"/>
                  <a:pt x="16483" y="1936"/>
                </a:cubicBezTo>
                <a:cubicBezTo>
                  <a:pt x="16475" y="1911"/>
                  <a:pt x="16462" y="1911"/>
                  <a:pt x="16454" y="1911"/>
                </a:cubicBezTo>
                <a:cubicBezTo>
                  <a:pt x="16420" y="1911"/>
                  <a:pt x="16374" y="1945"/>
                  <a:pt x="16332" y="1988"/>
                </a:cubicBezTo>
                <a:cubicBezTo>
                  <a:pt x="16286" y="2039"/>
                  <a:pt x="16252" y="2090"/>
                  <a:pt x="16227" y="2090"/>
                </a:cubicBezTo>
                <a:cubicBezTo>
                  <a:pt x="16223" y="2090"/>
                  <a:pt x="16219" y="2090"/>
                  <a:pt x="16210" y="2090"/>
                </a:cubicBezTo>
                <a:cubicBezTo>
                  <a:pt x="16190" y="2073"/>
                  <a:pt x="16160" y="2064"/>
                  <a:pt x="16131" y="2064"/>
                </a:cubicBezTo>
                <a:cubicBezTo>
                  <a:pt x="16089" y="2064"/>
                  <a:pt x="16043" y="2082"/>
                  <a:pt x="16009" y="2116"/>
                </a:cubicBezTo>
                <a:cubicBezTo>
                  <a:pt x="15963" y="2158"/>
                  <a:pt x="15921" y="2167"/>
                  <a:pt x="15863" y="2261"/>
                </a:cubicBezTo>
                <a:cubicBezTo>
                  <a:pt x="15842" y="2295"/>
                  <a:pt x="15808" y="2329"/>
                  <a:pt x="15779" y="2355"/>
                </a:cubicBezTo>
                <a:cubicBezTo>
                  <a:pt x="15758" y="2372"/>
                  <a:pt x="15737" y="2380"/>
                  <a:pt x="15729" y="2389"/>
                </a:cubicBezTo>
                <a:cubicBezTo>
                  <a:pt x="15712" y="2380"/>
                  <a:pt x="15641" y="2372"/>
                  <a:pt x="15599" y="2372"/>
                </a:cubicBezTo>
                <a:cubicBezTo>
                  <a:pt x="15582" y="2372"/>
                  <a:pt x="15561" y="2372"/>
                  <a:pt x="15540" y="2380"/>
                </a:cubicBezTo>
                <a:cubicBezTo>
                  <a:pt x="15532" y="2380"/>
                  <a:pt x="15523" y="2389"/>
                  <a:pt x="15511" y="2397"/>
                </a:cubicBezTo>
                <a:cubicBezTo>
                  <a:pt x="15502" y="2406"/>
                  <a:pt x="15490" y="2431"/>
                  <a:pt x="15490" y="2465"/>
                </a:cubicBezTo>
                <a:cubicBezTo>
                  <a:pt x="15494" y="2508"/>
                  <a:pt x="15502" y="2525"/>
                  <a:pt x="15511" y="2551"/>
                </a:cubicBezTo>
                <a:cubicBezTo>
                  <a:pt x="15540" y="2610"/>
                  <a:pt x="15582" y="2653"/>
                  <a:pt x="15620" y="2696"/>
                </a:cubicBezTo>
                <a:cubicBezTo>
                  <a:pt x="15620" y="2696"/>
                  <a:pt x="15620" y="2696"/>
                  <a:pt x="15624" y="2696"/>
                </a:cubicBezTo>
                <a:cubicBezTo>
                  <a:pt x="15611" y="2687"/>
                  <a:pt x="15603" y="2679"/>
                  <a:pt x="15590" y="2662"/>
                </a:cubicBezTo>
                <a:cubicBezTo>
                  <a:pt x="15557" y="2636"/>
                  <a:pt x="15540" y="2636"/>
                  <a:pt x="15532" y="2627"/>
                </a:cubicBezTo>
                <a:cubicBezTo>
                  <a:pt x="15523" y="2619"/>
                  <a:pt x="15515" y="2610"/>
                  <a:pt x="15490" y="2551"/>
                </a:cubicBezTo>
                <a:cubicBezTo>
                  <a:pt x="15460" y="2482"/>
                  <a:pt x="15427" y="2457"/>
                  <a:pt x="15393" y="2457"/>
                </a:cubicBezTo>
                <a:cubicBezTo>
                  <a:pt x="15360" y="2448"/>
                  <a:pt x="15330" y="2482"/>
                  <a:pt x="15314" y="2534"/>
                </a:cubicBezTo>
                <a:cubicBezTo>
                  <a:pt x="15297" y="2593"/>
                  <a:pt x="15293" y="2653"/>
                  <a:pt x="15293" y="2704"/>
                </a:cubicBezTo>
                <a:cubicBezTo>
                  <a:pt x="15288" y="2721"/>
                  <a:pt x="15288" y="2747"/>
                  <a:pt x="15284" y="2755"/>
                </a:cubicBezTo>
                <a:cubicBezTo>
                  <a:pt x="15284" y="2755"/>
                  <a:pt x="15284" y="2755"/>
                  <a:pt x="15284" y="2755"/>
                </a:cubicBezTo>
                <a:cubicBezTo>
                  <a:pt x="15272" y="2764"/>
                  <a:pt x="15259" y="2773"/>
                  <a:pt x="15251" y="2773"/>
                </a:cubicBezTo>
                <a:cubicBezTo>
                  <a:pt x="15251" y="2764"/>
                  <a:pt x="15251" y="2755"/>
                  <a:pt x="15251" y="2747"/>
                </a:cubicBezTo>
                <a:cubicBezTo>
                  <a:pt x="15247" y="2704"/>
                  <a:pt x="15247" y="2645"/>
                  <a:pt x="15242" y="2593"/>
                </a:cubicBezTo>
                <a:cubicBezTo>
                  <a:pt x="15242" y="2568"/>
                  <a:pt x="15238" y="2542"/>
                  <a:pt x="15238" y="2525"/>
                </a:cubicBezTo>
                <a:cubicBezTo>
                  <a:pt x="15234" y="2508"/>
                  <a:pt x="15234" y="2500"/>
                  <a:pt x="15226" y="2482"/>
                </a:cubicBezTo>
                <a:cubicBezTo>
                  <a:pt x="15221" y="2474"/>
                  <a:pt x="15213" y="2457"/>
                  <a:pt x="15200" y="2457"/>
                </a:cubicBezTo>
                <a:cubicBezTo>
                  <a:pt x="15175" y="2465"/>
                  <a:pt x="15167" y="2500"/>
                  <a:pt x="15159" y="2525"/>
                </a:cubicBezTo>
                <a:cubicBezTo>
                  <a:pt x="15142" y="2585"/>
                  <a:pt x="15129" y="2610"/>
                  <a:pt x="15121" y="2636"/>
                </a:cubicBezTo>
                <a:cubicBezTo>
                  <a:pt x="15112" y="2662"/>
                  <a:pt x="15104" y="2704"/>
                  <a:pt x="15104" y="2738"/>
                </a:cubicBezTo>
                <a:cubicBezTo>
                  <a:pt x="15108" y="2824"/>
                  <a:pt x="15129" y="2866"/>
                  <a:pt x="15125" y="2935"/>
                </a:cubicBezTo>
                <a:cubicBezTo>
                  <a:pt x="15125" y="2943"/>
                  <a:pt x="15125" y="2960"/>
                  <a:pt x="15125" y="2969"/>
                </a:cubicBezTo>
                <a:cubicBezTo>
                  <a:pt x="15121" y="3020"/>
                  <a:pt x="15117" y="3071"/>
                  <a:pt x="15117" y="3105"/>
                </a:cubicBezTo>
                <a:cubicBezTo>
                  <a:pt x="15117" y="3131"/>
                  <a:pt x="15117" y="3148"/>
                  <a:pt x="15121" y="3173"/>
                </a:cubicBezTo>
                <a:cubicBezTo>
                  <a:pt x="15125" y="3191"/>
                  <a:pt x="15133" y="3208"/>
                  <a:pt x="15142" y="3216"/>
                </a:cubicBezTo>
                <a:cubicBezTo>
                  <a:pt x="15108" y="3301"/>
                  <a:pt x="15071" y="3404"/>
                  <a:pt x="15062" y="3438"/>
                </a:cubicBezTo>
                <a:cubicBezTo>
                  <a:pt x="15054" y="3446"/>
                  <a:pt x="15033" y="3472"/>
                  <a:pt x="15012" y="3489"/>
                </a:cubicBezTo>
                <a:cubicBezTo>
                  <a:pt x="15003" y="3498"/>
                  <a:pt x="14995" y="3506"/>
                  <a:pt x="14991" y="3515"/>
                </a:cubicBezTo>
                <a:cubicBezTo>
                  <a:pt x="15003" y="3472"/>
                  <a:pt x="15024" y="3438"/>
                  <a:pt x="15037" y="3412"/>
                </a:cubicBezTo>
                <a:cubicBezTo>
                  <a:pt x="15079" y="3344"/>
                  <a:pt x="15108" y="3242"/>
                  <a:pt x="15108" y="3156"/>
                </a:cubicBezTo>
                <a:cubicBezTo>
                  <a:pt x="15108" y="3139"/>
                  <a:pt x="15108" y="3114"/>
                  <a:pt x="15100" y="3097"/>
                </a:cubicBezTo>
                <a:cubicBezTo>
                  <a:pt x="15100" y="3097"/>
                  <a:pt x="15100" y="3097"/>
                  <a:pt x="15100" y="3097"/>
                </a:cubicBezTo>
                <a:cubicBezTo>
                  <a:pt x="15092" y="3071"/>
                  <a:pt x="15075" y="2918"/>
                  <a:pt x="15079" y="2841"/>
                </a:cubicBezTo>
                <a:cubicBezTo>
                  <a:pt x="15079" y="2824"/>
                  <a:pt x="15079" y="2807"/>
                  <a:pt x="15079" y="2807"/>
                </a:cubicBezTo>
                <a:cubicBezTo>
                  <a:pt x="15083" y="2781"/>
                  <a:pt x="15108" y="2730"/>
                  <a:pt x="15108" y="2653"/>
                </a:cubicBezTo>
                <a:cubicBezTo>
                  <a:pt x="15108" y="2602"/>
                  <a:pt x="15096" y="2559"/>
                  <a:pt x="15071" y="2534"/>
                </a:cubicBezTo>
                <a:cubicBezTo>
                  <a:pt x="15024" y="2474"/>
                  <a:pt x="14991" y="2397"/>
                  <a:pt x="14941" y="2355"/>
                </a:cubicBezTo>
                <a:cubicBezTo>
                  <a:pt x="14932" y="2346"/>
                  <a:pt x="14928" y="2346"/>
                  <a:pt x="14920" y="2346"/>
                </a:cubicBezTo>
                <a:cubicBezTo>
                  <a:pt x="14882" y="2346"/>
                  <a:pt x="14861" y="2406"/>
                  <a:pt x="14840" y="2448"/>
                </a:cubicBezTo>
                <a:cubicBezTo>
                  <a:pt x="14819" y="2500"/>
                  <a:pt x="14802" y="2542"/>
                  <a:pt x="14790" y="2559"/>
                </a:cubicBezTo>
                <a:cubicBezTo>
                  <a:pt x="14769" y="2593"/>
                  <a:pt x="14756" y="2627"/>
                  <a:pt x="14752" y="2645"/>
                </a:cubicBezTo>
                <a:cubicBezTo>
                  <a:pt x="14744" y="2662"/>
                  <a:pt x="14744" y="2670"/>
                  <a:pt x="14727" y="2679"/>
                </a:cubicBezTo>
                <a:cubicBezTo>
                  <a:pt x="14685" y="2687"/>
                  <a:pt x="14656" y="2755"/>
                  <a:pt x="14656" y="2841"/>
                </a:cubicBezTo>
                <a:cubicBezTo>
                  <a:pt x="14656" y="2909"/>
                  <a:pt x="14677" y="2986"/>
                  <a:pt x="14714" y="3028"/>
                </a:cubicBezTo>
                <a:cubicBezTo>
                  <a:pt x="14744" y="3063"/>
                  <a:pt x="14765" y="3088"/>
                  <a:pt x="14777" y="3114"/>
                </a:cubicBezTo>
                <a:cubicBezTo>
                  <a:pt x="14786" y="3122"/>
                  <a:pt x="14790" y="3131"/>
                  <a:pt x="14790" y="3139"/>
                </a:cubicBezTo>
                <a:cubicBezTo>
                  <a:pt x="14790" y="3139"/>
                  <a:pt x="14790" y="3139"/>
                  <a:pt x="14790" y="3139"/>
                </a:cubicBezTo>
                <a:cubicBezTo>
                  <a:pt x="14790" y="3139"/>
                  <a:pt x="14790" y="3139"/>
                  <a:pt x="14786" y="3139"/>
                </a:cubicBezTo>
                <a:cubicBezTo>
                  <a:pt x="14773" y="3139"/>
                  <a:pt x="14756" y="3131"/>
                  <a:pt x="14739" y="3122"/>
                </a:cubicBezTo>
                <a:cubicBezTo>
                  <a:pt x="14727" y="3114"/>
                  <a:pt x="14714" y="3105"/>
                  <a:pt x="14714" y="3105"/>
                </a:cubicBezTo>
                <a:cubicBezTo>
                  <a:pt x="14714" y="3105"/>
                  <a:pt x="14714" y="3105"/>
                  <a:pt x="14714" y="3105"/>
                </a:cubicBezTo>
                <a:cubicBezTo>
                  <a:pt x="14702" y="3088"/>
                  <a:pt x="14643" y="3028"/>
                  <a:pt x="14597" y="3028"/>
                </a:cubicBezTo>
                <a:cubicBezTo>
                  <a:pt x="14568" y="3028"/>
                  <a:pt x="14513" y="2969"/>
                  <a:pt x="14467" y="2952"/>
                </a:cubicBezTo>
                <a:cubicBezTo>
                  <a:pt x="14450" y="2943"/>
                  <a:pt x="14429" y="2943"/>
                  <a:pt x="14408" y="2943"/>
                </a:cubicBezTo>
                <a:cubicBezTo>
                  <a:pt x="14371" y="2943"/>
                  <a:pt x="14329" y="2943"/>
                  <a:pt x="14295" y="3011"/>
                </a:cubicBezTo>
                <a:cubicBezTo>
                  <a:pt x="14287" y="3028"/>
                  <a:pt x="14274" y="3071"/>
                  <a:pt x="14258" y="3097"/>
                </a:cubicBezTo>
                <a:cubicBezTo>
                  <a:pt x="14245" y="3131"/>
                  <a:pt x="14228" y="3148"/>
                  <a:pt x="14224" y="3148"/>
                </a:cubicBezTo>
                <a:cubicBezTo>
                  <a:pt x="14220" y="3148"/>
                  <a:pt x="14220" y="3148"/>
                  <a:pt x="14220" y="3148"/>
                </a:cubicBezTo>
                <a:cubicBezTo>
                  <a:pt x="14207" y="3131"/>
                  <a:pt x="14199" y="3114"/>
                  <a:pt x="14186" y="3097"/>
                </a:cubicBezTo>
                <a:cubicBezTo>
                  <a:pt x="14178" y="3088"/>
                  <a:pt x="14161" y="3063"/>
                  <a:pt x="14144" y="3063"/>
                </a:cubicBezTo>
                <a:cubicBezTo>
                  <a:pt x="14128" y="3071"/>
                  <a:pt x="14115" y="3080"/>
                  <a:pt x="14094" y="3097"/>
                </a:cubicBezTo>
                <a:cubicBezTo>
                  <a:pt x="14086" y="3105"/>
                  <a:pt x="14077" y="3105"/>
                  <a:pt x="14065" y="3105"/>
                </a:cubicBezTo>
                <a:cubicBezTo>
                  <a:pt x="14044" y="3105"/>
                  <a:pt x="14027" y="3097"/>
                  <a:pt x="14002" y="3097"/>
                </a:cubicBezTo>
                <a:cubicBezTo>
                  <a:pt x="13981" y="3097"/>
                  <a:pt x="13960" y="3105"/>
                  <a:pt x="13943" y="3148"/>
                </a:cubicBezTo>
                <a:cubicBezTo>
                  <a:pt x="13939" y="3156"/>
                  <a:pt x="13935" y="3173"/>
                  <a:pt x="13931" y="3173"/>
                </a:cubicBezTo>
                <a:cubicBezTo>
                  <a:pt x="13922" y="3173"/>
                  <a:pt x="13901" y="3156"/>
                  <a:pt x="13868" y="3131"/>
                </a:cubicBezTo>
                <a:cubicBezTo>
                  <a:pt x="13847" y="3114"/>
                  <a:pt x="13826" y="3105"/>
                  <a:pt x="13809" y="3105"/>
                </a:cubicBezTo>
                <a:cubicBezTo>
                  <a:pt x="13780" y="3105"/>
                  <a:pt x="13759" y="3139"/>
                  <a:pt x="13742" y="3156"/>
                </a:cubicBezTo>
                <a:cubicBezTo>
                  <a:pt x="13729" y="3182"/>
                  <a:pt x="13717" y="3199"/>
                  <a:pt x="13683" y="3216"/>
                </a:cubicBezTo>
                <a:cubicBezTo>
                  <a:pt x="13667" y="3225"/>
                  <a:pt x="13650" y="3225"/>
                  <a:pt x="13633" y="3225"/>
                </a:cubicBezTo>
                <a:cubicBezTo>
                  <a:pt x="13604" y="3225"/>
                  <a:pt x="13579" y="3216"/>
                  <a:pt x="13558" y="3216"/>
                </a:cubicBezTo>
                <a:cubicBezTo>
                  <a:pt x="13537" y="3216"/>
                  <a:pt x="13507" y="3225"/>
                  <a:pt x="13495" y="3276"/>
                </a:cubicBezTo>
                <a:cubicBezTo>
                  <a:pt x="13486" y="3301"/>
                  <a:pt x="13478" y="3327"/>
                  <a:pt x="13470" y="3353"/>
                </a:cubicBezTo>
                <a:cubicBezTo>
                  <a:pt x="13470" y="3336"/>
                  <a:pt x="13474" y="3318"/>
                  <a:pt x="13478" y="3301"/>
                </a:cubicBezTo>
                <a:cubicBezTo>
                  <a:pt x="13486" y="3267"/>
                  <a:pt x="13495" y="3225"/>
                  <a:pt x="13499" y="3173"/>
                </a:cubicBezTo>
                <a:cubicBezTo>
                  <a:pt x="13499" y="3156"/>
                  <a:pt x="13495" y="3122"/>
                  <a:pt x="13482" y="3105"/>
                </a:cubicBezTo>
                <a:cubicBezTo>
                  <a:pt x="13461" y="3063"/>
                  <a:pt x="13432" y="3063"/>
                  <a:pt x="13407" y="3063"/>
                </a:cubicBezTo>
                <a:cubicBezTo>
                  <a:pt x="13382" y="3063"/>
                  <a:pt x="13361" y="3063"/>
                  <a:pt x="13344" y="3071"/>
                </a:cubicBezTo>
                <a:cubicBezTo>
                  <a:pt x="13323" y="3080"/>
                  <a:pt x="13310" y="3088"/>
                  <a:pt x="13294" y="3122"/>
                </a:cubicBezTo>
                <a:cubicBezTo>
                  <a:pt x="13281" y="3156"/>
                  <a:pt x="13281" y="3191"/>
                  <a:pt x="13281" y="3225"/>
                </a:cubicBezTo>
                <a:cubicBezTo>
                  <a:pt x="13281" y="3293"/>
                  <a:pt x="13285" y="3361"/>
                  <a:pt x="13294" y="3404"/>
                </a:cubicBezTo>
                <a:cubicBezTo>
                  <a:pt x="13294" y="3404"/>
                  <a:pt x="13298" y="3412"/>
                  <a:pt x="13298" y="3429"/>
                </a:cubicBezTo>
                <a:cubicBezTo>
                  <a:pt x="13294" y="3412"/>
                  <a:pt x="13277" y="3387"/>
                  <a:pt x="13264" y="3387"/>
                </a:cubicBezTo>
                <a:cubicBezTo>
                  <a:pt x="13260" y="3387"/>
                  <a:pt x="13256" y="3387"/>
                  <a:pt x="13252" y="3387"/>
                </a:cubicBezTo>
                <a:cubicBezTo>
                  <a:pt x="13239" y="3395"/>
                  <a:pt x="13227" y="3404"/>
                  <a:pt x="13214" y="3412"/>
                </a:cubicBezTo>
                <a:cubicBezTo>
                  <a:pt x="13218" y="3404"/>
                  <a:pt x="13218" y="3387"/>
                  <a:pt x="13222" y="3370"/>
                </a:cubicBezTo>
                <a:cubicBezTo>
                  <a:pt x="13218" y="3318"/>
                  <a:pt x="13201" y="3301"/>
                  <a:pt x="13189" y="3284"/>
                </a:cubicBezTo>
                <a:cubicBezTo>
                  <a:pt x="13143" y="3233"/>
                  <a:pt x="13092" y="3173"/>
                  <a:pt x="13017" y="3148"/>
                </a:cubicBezTo>
                <a:cubicBezTo>
                  <a:pt x="12942" y="3122"/>
                  <a:pt x="12845" y="3122"/>
                  <a:pt x="12740" y="3028"/>
                </a:cubicBezTo>
                <a:cubicBezTo>
                  <a:pt x="12627" y="2935"/>
                  <a:pt x="12602" y="2892"/>
                  <a:pt x="12552" y="2866"/>
                </a:cubicBezTo>
                <a:cubicBezTo>
                  <a:pt x="12510" y="2841"/>
                  <a:pt x="12313" y="2764"/>
                  <a:pt x="12166" y="2764"/>
                </a:cubicBezTo>
                <a:cubicBezTo>
                  <a:pt x="12133" y="2764"/>
                  <a:pt x="12103" y="2764"/>
                  <a:pt x="12078" y="2773"/>
                </a:cubicBezTo>
                <a:cubicBezTo>
                  <a:pt x="12011" y="2798"/>
                  <a:pt x="11894" y="2875"/>
                  <a:pt x="11785" y="2935"/>
                </a:cubicBezTo>
                <a:cubicBezTo>
                  <a:pt x="11730" y="2969"/>
                  <a:pt x="11680" y="3003"/>
                  <a:pt x="11642" y="3037"/>
                </a:cubicBezTo>
                <a:cubicBezTo>
                  <a:pt x="11621" y="3045"/>
                  <a:pt x="11605" y="3063"/>
                  <a:pt x="11592" y="3071"/>
                </a:cubicBezTo>
                <a:cubicBezTo>
                  <a:pt x="11580" y="3080"/>
                  <a:pt x="11575" y="3088"/>
                  <a:pt x="11563" y="3105"/>
                </a:cubicBezTo>
                <a:cubicBezTo>
                  <a:pt x="11546" y="3131"/>
                  <a:pt x="11533" y="3182"/>
                  <a:pt x="11517" y="3233"/>
                </a:cubicBezTo>
                <a:cubicBezTo>
                  <a:pt x="11500" y="3293"/>
                  <a:pt x="11475" y="3361"/>
                  <a:pt x="11445" y="3412"/>
                </a:cubicBezTo>
                <a:cubicBezTo>
                  <a:pt x="11378" y="3549"/>
                  <a:pt x="11253" y="3830"/>
                  <a:pt x="11169" y="3864"/>
                </a:cubicBezTo>
                <a:cubicBezTo>
                  <a:pt x="11114" y="3899"/>
                  <a:pt x="11060" y="3958"/>
                  <a:pt x="11018" y="4027"/>
                </a:cubicBezTo>
                <a:cubicBezTo>
                  <a:pt x="10997" y="4061"/>
                  <a:pt x="10976" y="4095"/>
                  <a:pt x="10963" y="4120"/>
                </a:cubicBezTo>
                <a:cubicBezTo>
                  <a:pt x="10951" y="4155"/>
                  <a:pt x="10938" y="4172"/>
                  <a:pt x="10938" y="4223"/>
                </a:cubicBezTo>
                <a:cubicBezTo>
                  <a:pt x="10938" y="4265"/>
                  <a:pt x="10947" y="4308"/>
                  <a:pt x="10955" y="4359"/>
                </a:cubicBezTo>
                <a:cubicBezTo>
                  <a:pt x="10963" y="4410"/>
                  <a:pt x="10968" y="4462"/>
                  <a:pt x="10968" y="4479"/>
                </a:cubicBezTo>
                <a:cubicBezTo>
                  <a:pt x="10968" y="4496"/>
                  <a:pt x="10968" y="4504"/>
                  <a:pt x="10968" y="4521"/>
                </a:cubicBezTo>
                <a:cubicBezTo>
                  <a:pt x="10968" y="4564"/>
                  <a:pt x="10976" y="4624"/>
                  <a:pt x="10989" y="4683"/>
                </a:cubicBezTo>
                <a:cubicBezTo>
                  <a:pt x="11005" y="4735"/>
                  <a:pt x="11026" y="4794"/>
                  <a:pt x="11060" y="4820"/>
                </a:cubicBezTo>
                <a:cubicBezTo>
                  <a:pt x="11089" y="4845"/>
                  <a:pt x="11119" y="4863"/>
                  <a:pt x="11152" y="4863"/>
                </a:cubicBezTo>
                <a:cubicBezTo>
                  <a:pt x="11165" y="4863"/>
                  <a:pt x="11177" y="4854"/>
                  <a:pt x="11190" y="4854"/>
                </a:cubicBezTo>
                <a:cubicBezTo>
                  <a:pt x="11190" y="4854"/>
                  <a:pt x="11190" y="4854"/>
                  <a:pt x="11190" y="4854"/>
                </a:cubicBezTo>
                <a:cubicBezTo>
                  <a:pt x="11165" y="4871"/>
                  <a:pt x="11139" y="4897"/>
                  <a:pt x="11127" y="4956"/>
                </a:cubicBezTo>
                <a:cubicBezTo>
                  <a:pt x="11119" y="5008"/>
                  <a:pt x="11106" y="5093"/>
                  <a:pt x="11106" y="5161"/>
                </a:cubicBezTo>
                <a:cubicBezTo>
                  <a:pt x="11106" y="5204"/>
                  <a:pt x="11110" y="5246"/>
                  <a:pt x="11123" y="5281"/>
                </a:cubicBezTo>
                <a:cubicBezTo>
                  <a:pt x="11127" y="5298"/>
                  <a:pt x="11131" y="5315"/>
                  <a:pt x="11139" y="5332"/>
                </a:cubicBezTo>
                <a:cubicBezTo>
                  <a:pt x="11119" y="5323"/>
                  <a:pt x="11102" y="5315"/>
                  <a:pt x="11085" y="5315"/>
                </a:cubicBezTo>
                <a:cubicBezTo>
                  <a:pt x="11047" y="5315"/>
                  <a:pt x="11010" y="5332"/>
                  <a:pt x="10980" y="5383"/>
                </a:cubicBezTo>
                <a:cubicBezTo>
                  <a:pt x="10947" y="5451"/>
                  <a:pt x="10892" y="5571"/>
                  <a:pt x="10871" y="5613"/>
                </a:cubicBezTo>
                <a:cubicBezTo>
                  <a:pt x="10859" y="5613"/>
                  <a:pt x="10838" y="5622"/>
                  <a:pt x="10817" y="5630"/>
                </a:cubicBezTo>
                <a:cubicBezTo>
                  <a:pt x="10808" y="5639"/>
                  <a:pt x="10800" y="5639"/>
                  <a:pt x="10792" y="5647"/>
                </a:cubicBezTo>
                <a:cubicBezTo>
                  <a:pt x="10792" y="5639"/>
                  <a:pt x="10792" y="5639"/>
                  <a:pt x="10792" y="5630"/>
                </a:cubicBezTo>
                <a:cubicBezTo>
                  <a:pt x="10779" y="5511"/>
                  <a:pt x="10729" y="5383"/>
                  <a:pt x="10674" y="5315"/>
                </a:cubicBezTo>
                <a:cubicBezTo>
                  <a:pt x="10658" y="5306"/>
                  <a:pt x="10632" y="5238"/>
                  <a:pt x="10611" y="5170"/>
                </a:cubicBezTo>
                <a:cubicBezTo>
                  <a:pt x="10590" y="5101"/>
                  <a:pt x="10574" y="5033"/>
                  <a:pt x="10549" y="4999"/>
                </a:cubicBezTo>
                <a:cubicBezTo>
                  <a:pt x="10549" y="4999"/>
                  <a:pt x="10549" y="4999"/>
                  <a:pt x="10549" y="4999"/>
                </a:cubicBezTo>
                <a:cubicBezTo>
                  <a:pt x="10549" y="4982"/>
                  <a:pt x="10565" y="4914"/>
                  <a:pt x="10565" y="4845"/>
                </a:cubicBezTo>
                <a:cubicBezTo>
                  <a:pt x="10565" y="4811"/>
                  <a:pt x="10561" y="4769"/>
                  <a:pt x="10549" y="4735"/>
                </a:cubicBezTo>
                <a:cubicBezTo>
                  <a:pt x="10528" y="4692"/>
                  <a:pt x="10507" y="4666"/>
                  <a:pt x="10490" y="4649"/>
                </a:cubicBezTo>
                <a:cubicBezTo>
                  <a:pt x="10469" y="4632"/>
                  <a:pt x="10456" y="4615"/>
                  <a:pt x="10440" y="4590"/>
                </a:cubicBezTo>
                <a:cubicBezTo>
                  <a:pt x="10427" y="4573"/>
                  <a:pt x="10410" y="4555"/>
                  <a:pt x="10393" y="4555"/>
                </a:cubicBezTo>
                <a:cubicBezTo>
                  <a:pt x="10347" y="4564"/>
                  <a:pt x="10318" y="4632"/>
                  <a:pt x="10297" y="4692"/>
                </a:cubicBezTo>
                <a:cubicBezTo>
                  <a:pt x="10297" y="4700"/>
                  <a:pt x="10297" y="4700"/>
                  <a:pt x="10297" y="4700"/>
                </a:cubicBezTo>
                <a:cubicBezTo>
                  <a:pt x="10297" y="4700"/>
                  <a:pt x="10297" y="4700"/>
                  <a:pt x="10297" y="4700"/>
                </a:cubicBezTo>
                <a:cubicBezTo>
                  <a:pt x="10293" y="4700"/>
                  <a:pt x="10272" y="4683"/>
                  <a:pt x="10247" y="4675"/>
                </a:cubicBezTo>
                <a:cubicBezTo>
                  <a:pt x="10238" y="4675"/>
                  <a:pt x="10230" y="4675"/>
                  <a:pt x="10222" y="4683"/>
                </a:cubicBezTo>
                <a:cubicBezTo>
                  <a:pt x="10192" y="4709"/>
                  <a:pt x="10180" y="4777"/>
                  <a:pt x="10180" y="4828"/>
                </a:cubicBezTo>
                <a:cubicBezTo>
                  <a:pt x="10180" y="4888"/>
                  <a:pt x="10192" y="4948"/>
                  <a:pt x="10205" y="4991"/>
                </a:cubicBezTo>
                <a:cubicBezTo>
                  <a:pt x="10213" y="5008"/>
                  <a:pt x="10217" y="5033"/>
                  <a:pt x="10226" y="5059"/>
                </a:cubicBezTo>
                <a:cubicBezTo>
                  <a:pt x="10217" y="5059"/>
                  <a:pt x="10209" y="5050"/>
                  <a:pt x="10201" y="5050"/>
                </a:cubicBezTo>
                <a:cubicBezTo>
                  <a:pt x="10188" y="5050"/>
                  <a:pt x="10180" y="5059"/>
                  <a:pt x="10171" y="5059"/>
                </a:cubicBezTo>
                <a:cubicBezTo>
                  <a:pt x="10138" y="5076"/>
                  <a:pt x="10117" y="5127"/>
                  <a:pt x="10108" y="5161"/>
                </a:cubicBezTo>
                <a:cubicBezTo>
                  <a:pt x="10100" y="5178"/>
                  <a:pt x="10096" y="5187"/>
                  <a:pt x="10096" y="5195"/>
                </a:cubicBezTo>
                <a:cubicBezTo>
                  <a:pt x="10092" y="5195"/>
                  <a:pt x="10092" y="5195"/>
                  <a:pt x="10092" y="5195"/>
                </a:cubicBezTo>
                <a:cubicBezTo>
                  <a:pt x="10075" y="5195"/>
                  <a:pt x="10058" y="5204"/>
                  <a:pt x="10041" y="5221"/>
                </a:cubicBezTo>
                <a:cubicBezTo>
                  <a:pt x="10025" y="5238"/>
                  <a:pt x="10008" y="5281"/>
                  <a:pt x="10008" y="5332"/>
                </a:cubicBezTo>
                <a:cubicBezTo>
                  <a:pt x="10008" y="5349"/>
                  <a:pt x="10008" y="5366"/>
                  <a:pt x="10012" y="5374"/>
                </a:cubicBezTo>
                <a:cubicBezTo>
                  <a:pt x="10020" y="5434"/>
                  <a:pt x="10029" y="5485"/>
                  <a:pt x="10029" y="5494"/>
                </a:cubicBezTo>
                <a:cubicBezTo>
                  <a:pt x="10029" y="5502"/>
                  <a:pt x="10029" y="5502"/>
                  <a:pt x="10029" y="5502"/>
                </a:cubicBezTo>
                <a:cubicBezTo>
                  <a:pt x="10029" y="5502"/>
                  <a:pt x="10029" y="5502"/>
                  <a:pt x="10025" y="5502"/>
                </a:cubicBezTo>
                <a:cubicBezTo>
                  <a:pt x="10004" y="5528"/>
                  <a:pt x="10000" y="5571"/>
                  <a:pt x="10000" y="5596"/>
                </a:cubicBezTo>
                <a:cubicBezTo>
                  <a:pt x="10000" y="5647"/>
                  <a:pt x="10008" y="5690"/>
                  <a:pt x="10020" y="5724"/>
                </a:cubicBezTo>
                <a:cubicBezTo>
                  <a:pt x="10037" y="5767"/>
                  <a:pt x="10054" y="5801"/>
                  <a:pt x="10079" y="5809"/>
                </a:cubicBezTo>
                <a:cubicBezTo>
                  <a:pt x="10079" y="5809"/>
                  <a:pt x="10079" y="5809"/>
                  <a:pt x="10079" y="5809"/>
                </a:cubicBezTo>
                <a:cubicBezTo>
                  <a:pt x="10083" y="5809"/>
                  <a:pt x="10088" y="5809"/>
                  <a:pt x="10092" y="5809"/>
                </a:cubicBezTo>
                <a:cubicBezTo>
                  <a:pt x="10146" y="5809"/>
                  <a:pt x="10188" y="5733"/>
                  <a:pt x="10222" y="5699"/>
                </a:cubicBezTo>
                <a:cubicBezTo>
                  <a:pt x="10259" y="5664"/>
                  <a:pt x="10322" y="5579"/>
                  <a:pt x="10322" y="5426"/>
                </a:cubicBezTo>
                <a:cubicBezTo>
                  <a:pt x="10322" y="5366"/>
                  <a:pt x="10318" y="5306"/>
                  <a:pt x="10314" y="5246"/>
                </a:cubicBezTo>
                <a:cubicBezTo>
                  <a:pt x="10318" y="5255"/>
                  <a:pt x="10322" y="5255"/>
                  <a:pt x="10322" y="5264"/>
                </a:cubicBezTo>
                <a:cubicBezTo>
                  <a:pt x="10335" y="5212"/>
                  <a:pt x="10335" y="5212"/>
                  <a:pt x="10335" y="5212"/>
                </a:cubicBezTo>
                <a:cubicBezTo>
                  <a:pt x="10322" y="5264"/>
                  <a:pt x="10322" y="5264"/>
                  <a:pt x="10322" y="5264"/>
                </a:cubicBezTo>
                <a:cubicBezTo>
                  <a:pt x="10347" y="5289"/>
                  <a:pt x="10381" y="5306"/>
                  <a:pt x="10406" y="5332"/>
                </a:cubicBezTo>
                <a:cubicBezTo>
                  <a:pt x="10410" y="5332"/>
                  <a:pt x="10419" y="5340"/>
                  <a:pt x="10423" y="5340"/>
                </a:cubicBezTo>
                <a:cubicBezTo>
                  <a:pt x="10402" y="5374"/>
                  <a:pt x="10381" y="5409"/>
                  <a:pt x="10364" y="5451"/>
                </a:cubicBezTo>
                <a:cubicBezTo>
                  <a:pt x="10335" y="5502"/>
                  <a:pt x="10314" y="5554"/>
                  <a:pt x="10305" y="5613"/>
                </a:cubicBezTo>
                <a:cubicBezTo>
                  <a:pt x="10305" y="5622"/>
                  <a:pt x="10301" y="5630"/>
                  <a:pt x="10301" y="5639"/>
                </a:cubicBezTo>
                <a:cubicBezTo>
                  <a:pt x="10305" y="5724"/>
                  <a:pt x="10339" y="5750"/>
                  <a:pt x="10360" y="5784"/>
                </a:cubicBezTo>
                <a:cubicBezTo>
                  <a:pt x="10368" y="5792"/>
                  <a:pt x="10377" y="5801"/>
                  <a:pt x="10381" y="5801"/>
                </a:cubicBezTo>
                <a:cubicBezTo>
                  <a:pt x="10377" y="5818"/>
                  <a:pt x="10377" y="5835"/>
                  <a:pt x="10377" y="5852"/>
                </a:cubicBezTo>
                <a:cubicBezTo>
                  <a:pt x="10377" y="5886"/>
                  <a:pt x="10385" y="5929"/>
                  <a:pt x="10402" y="5937"/>
                </a:cubicBezTo>
                <a:cubicBezTo>
                  <a:pt x="10406" y="5946"/>
                  <a:pt x="10414" y="5946"/>
                  <a:pt x="10423" y="5946"/>
                </a:cubicBezTo>
                <a:cubicBezTo>
                  <a:pt x="10452" y="5946"/>
                  <a:pt x="10461" y="5903"/>
                  <a:pt x="10473" y="5886"/>
                </a:cubicBezTo>
                <a:cubicBezTo>
                  <a:pt x="10481" y="5869"/>
                  <a:pt x="10490" y="5861"/>
                  <a:pt x="10494" y="5861"/>
                </a:cubicBezTo>
                <a:cubicBezTo>
                  <a:pt x="10528" y="5852"/>
                  <a:pt x="10603" y="5912"/>
                  <a:pt x="10653" y="5920"/>
                </a:cubicBezTo>
                <a:cubicBezTo>
                  <a:pt x="10616" y="5937"/>
                  <a:pt x="10578" y="5955"/>
                  <a:pt x="10536" y="5972"/>
                </a:cubicBezTo>
                <a:cubicBezTo>
                  <a:pt x="10502" y="5989"/>
                  <a:pt x="10481" y="6014"/>
                  <a:pt x="10469" y="6040"/>
                </a:cubicBezTo>
                <a:cubicBezTo>
                  <a:pt x="10452" y="6057"/>
                  <a:pt x="10444" y="6065"/>
                  <a:pt x="10410" y="6074"/>
                </a:cubicBezTo>
                <a:cubicBezTo>
                  <a:pt x="10389" y="6074"/>
                  <a:pt x="10373" y="6082"/>
                  <a:pt x="10356" y="6100"/>
                </a:cubicBezTo>
                <a:cubicBezTo>
                  <a:pt x="10343" y="6117"/>
                  <a:pt x="10326" y="6142"/>
                  <a:pt x="10326" y="6185"/>
                </a:cubicBezTo>
                <a:cubicBezTo>
                  <a:pt x="10326" y="6227"/>
                  <a:pt x="10339" y="6253"/>
                  <a:pt x="10352" y="6262"/>
                </a:cubicBezTo>
                <a:cubicBezTo>
                  <a:pt x="10360" y="6279"/>
                  <a:pt x="10377" y="6287"/>
                  <a:pt x="10393" y="6296"/>
                </a:cubicBezTo>
                <a:cubicBezTo>
                  <a:pt x="10423" y="6304"/>
                  <a:pt x="10465" y="6338"/>
                  <a:pt x="10494" y="6373"/>
                </a:cubicBezTo>
                <a:cubicBezTo>
                  <a:pt x="10528" y="6415"/>
                  <a:pt x="10544" y="6458"/>
                  <a:pt x="10544" y="6483"/>
                </a:cubicBezTo>
                <a:cubicBezTo>
                  <a:pt x="10549" y="6500"/>
                  <a:pt x="10549" y="6518"/>
                  <a:pt x="10549" y="6535"/>
                </a:cubicBezTo>
                <a:cubicBezTo>
                  <a:pt x="10549" y="6628"/>
                  <a:pt x="10536" y="6722"/>
                  <a:pt x="10519" y="6808"/>
                </a:cubicBezTo>
                <a:cubicBezTo>
                  <a:pt x="10519" y="6808"/>
                  <a:pt x="10519" y="6808"/>
                  <a:pt x="10519" y="6808"/>
                </a:cubicBezTo>
                <a:cubicBezTo>
                  <a:pt x="10515" y="6808"/>
                  <a:pt x="10502" y="6816"/>
                  <a:pt x="10481" y="6816"/>
                </a:cubicBezTo>
                <a:cubicBezTo>
                  <a:pt x="10444" y="6816"/>
                  <a:pt x="10398" y="6799"/>
                  <a:pt x="10356" y="6799"/>
                </a:cubicBezTo>
                <a:cubicBezTo>
                  <a:pt x="10318" y="6799"/>
                  <a:pt x="10251" y="6782"/>
                  <a:pt x="10192" y="6782"/>
                </a:cubicBezTo>
                <a:cubicBezTo>
                  <a:pt x="10159" y="6782"/>
                  <a:pt x="10134" y="6782"/>
                  <a:pt x="10108" y="6808"/>
                </a:cubicBezTo>
                <a:cubicBezTo>
                  <a:pt x="10062" y="6859"/>
                  <a:pt x="10054" y="6970"/>
                  <a:pt x="10054" y="7072"/>
                </a:cubicBezTo>
                <a:cubicBezTo>
                  <a:pt x="10054" y="7149"/>
                  <a:pt x="10062" y="7226"/>
                  <a:pt x="10067" y="7285"/>
                </a:cubicBezTo>
                <a:cubicBezTo>
                  <a:pt x="10071" y="7311"/>
                  <a:pt x="10071" y="7328"/>
                  <a:pt x="10071" y="7345"/>
                </a:cubicBezTo>
                <a:cubicBezTo>
                  <a:pt x="10071" y="7396"/>
                  <a:pt x="10062" y="7422"/>
                  <a:pt x="10050" y="7439"/>
                </a:cubicBezTo>
                <a:cubicBezTo>
                  <a:pt x="10033" y="7482"/>
                  <a:pt x="10025" y="7533"/>
                  <a:pt x="10025" y="7584"/>
                </a:cubicBezTo>
                <a:cubicBezTo>
                  <a:pt x="10025" y="7635"/>
                  <a:pt x="10029" y="7686"/>
                  <a:pt x="10050" y="7720"/>
                </a:cubicBezTo>
                <a:cubicBezTo>
                  <a:pt x="10058" y="7737"/>
                  <a:pt x="10071" y="7780"/>
                  <a:pt x="10079" y="7814"/>
                </a:cubicBezTo>
                <a:cubicBezTo>
                  <a:pt x="10092" y="7848"/>
                  <a:pt x="10100" y="7891"/>
                  <a:pt x="10129" y="7908"/>
                </a:cubicBezTo>
                <a:cubicBezTo>
                  <a:pt x="10134" y="7917"/>
                  <a:pt x="10138" y="7917"/>
                  <a:pt x="10146" y="7917"/>
                </a:cubicBezTo>
                <a:cubicBezTo>
                  <a:pt x="10163" y="7917"/>
                  <a:pt x="10184" y="7908"/>
                  <a:pt x="10205" y="7908"/>
                </a:cubicBezTo>
                <a:cubicBezTo>
                  <a:pt x="10217" y="7908"/>
                  <a:pt x="10226" y="7917"/>
                  <a:pt x="10230" y="7917"/>
                </a:cubicBezTo>
                <a:cubicBezTo>
                  <a:pt x="10234" y="7942"/>
                  <a:pt x="10247" y="7985"/>
                  <a:pt x="10259" y="8027"/>
                </a:cubicBezTo>
                <a:cubicBezTo>
                  <a:pt x="10264" y="8045"/>
                  <a:pt x="10268" y="8062"/>
                  <a:pt x="10276" y="8079"/>
                </a:cubicBezTo>
                <a:cubicBezTo>
                  <a:pt x="10276" y="8079"/>
                  <a:pt x="10276" y="8087"/>
                  <a:pt x="10280" y="8087"/>
                </a:cubicBezTo>
                <a:cubicBezTo>
                  <a:pt x="10276" y="8087"/>
                  <a:pt x="10276" y="8087"/>
                  <a:pt x="10276" y="8087"/>
                </a:cubicBezTo>
                <a:cubicBezTo>
                  <a:pt x="10243" y="8138"/>
                  <a:pt x="10213" y="8190"/>
                  <a:pt x="10188" y="8232"/>
                </a:cubicBezTo>
                <a:cubicBezTo>
                  <a:pt x="10176" y="8258"/>
                  <a:pt x="10167" y="8275"/>
                  <a:pt x="10159" y="8283"/>
                </a:cubicBezTo>
                <a:cubicBezTo>
                  <a:pt x="10155" y="8292"/>
                  <a:pt x="10150" y="8292"/>
                  <a:pt x="10150" y="8292"/>
                </a:cubicBezTo>
                <a:cubicBezTo>
                  <a:pt x="10138" y="8300"/>
                  <a:pt x="10129" y="8309"/>
                  <a:pt x="10125" y="8326"/>
                </a:cubicBezTo>
                <a:cubicBezTo>
                  <a:pt x="10096" y="8369"/>
                  <a:pt x="10062" y="8463"/>
                  <a:pt x="10037" y="8608"/>
                </a:cubicBezTo>
                <a:cubicBezTo>
                  <a:pt x="10020" y="8710"/>
                  <a:pt x="10020" y="8804"/>
                  <a:pt x="10020" y="8872"/>
                </a:cubicBezTo>
                <a:cubicBezTo>
                  <a:pt x="10016" y="8949"/>
                  <a:pt x="10016" y="8974"/>
                  <a:pt x="10000" y="8991"/>
                </a:cubicBezTo>
                <a:cubicBezTo>
                  <a:pt x="9941" y="9060"/>
                  <a:pt x="9836" y="9196"/>
                  <a:pt x="9790" y="9307"/>
                </a:cubicBezTo>
                <a:cubicBezTo>
                  <a:pt x="9765" y="9367"/>
                  <a:pt x="9744" y="9478"/>
                  <a:pt x="9719" y="9606"/>
                </a:cubicBezTo>
                <a:cubicBezTo>
                  <a:pt x="9694" y="9725"/>
                  <a:pt x="9668" y="9853"/>
                  <a:pt x="9643" y="9921"/>
                </a:cubicBezTo>
                <a:cubicBezTo>
                  <a:pt x="9627" y="9990"/>
                  <a:pt x="9618" y="10049"/>
                  <a:pt x="9618" y="10109"/>
                </a:cubicBezTo>
                <a:cubicBezTo>
                  <a:pt x="9618" y="10228"/>
                  <a:pt x="9647" y="10331"/>
                  <a:pt x="9652" y="10382"/>
                </a:cubicBezTo>
                <a:cubicBezTo>
                  <a:pt x="9660" y="10442"/>
                  <a:pt x="9673" y="10527"/>
                  <a:pt x="9673" y="10612"/>
                </a:cubicBezTo>
                <a:cubicBezTo>
                  <a:pt x="9673" y="10681"/>
                  <a:pt x="9664" y="10740"/>
                  <a:pt x="9643" y="10800"/>
                </a:cubicBezTo>
                <a:cubicBezTo>
                  <a:pt x="9614" y="10894"/>
                  <a:pt x="9601" y="10962"/>
                  <a:pt x="9593" y="11013"/>
                </a:cubicBezTo>
                <a:cubicBezTo>
                  <a:pt x="9589" y="11030"/>
                  <a:pt x="9585" y="11047"/>
                  <a:pt x="9585" y="11056"/>
                </a:cubicBezTo>
                <a:cubicBezTo>
                  <a:pt x="9580" y="11056"/>
                  <a:pt x="9580" y="11056"/>
                  <a:pt x="9580" y="11056"/>
                </a:cubicBezTo>
                <a:cubicBezTo>
                  <a:pt x="9576" y="11056"/>
                  <a:pt x="9572" y="11064"/>
                  <a:pt x="9568" y="11073"/>
                </a:cubicBezTo>
                <a:cubicBezTo>
                  <a:pt x="9559" y="11082"/>
                  <a:pt x="9555" y="11107"/>
                  <a:pt x="9555" y="11124"/>
                </a:cubicBezTo>
                <a:cubicBezTo>
                  <a:pt x="9559" y="11158"/>
                  <a:pt x="9564" y="11167"/>
                  <a:pt x="9568" y="11175"/>
                </a:cubicBezTo>
                <a:cubicBezTo>
                  <a:pt x="9580" y="11209"/>
                  <a:pt x="9593" y="11244"/>
                  <a:pt x="9601" y="11303"/>
                </a:cubicBezTo>
                <a:cubicBezTo>
                  <a:pt x="9601" y="11312"/>
                  <a:pt x="9601" y="11320"/>
                  <a:pt x="9601" y="11329"/>
                </a:cubicBezTo>
                <a:cubicBezTo>
                  <a:pt x="9601" y="11372"/>
                  <a:pt x="9593" y="11423"/>
                  <a:pt x="9593" y="11491"/>
                </a:cubicBezTo>
                <a:cubicBezTo>
                  <a:pt x="9589" y="11559"/>
                  <a:pt x="9610" y="11653"/>
                  <a:pt x="9664" y="11713"/>
                </a:cubicBezTo>
                <a:cubicBezTo>
                  <a:pt x="9761" y="11824"/>
                  <a:pt x="9798" y="11909"/>
                  <a:pt x="9824" y="12045"/>
                </a:cubicBezTo>
                <a:cubicBezTo>
                  <a:pt x="9853" y="12216"/>
                  <a:pt x="9983" y="12464"/>
                  <a:pt x="9983" y="12464"/>
                </a:cubicBezTo>
                <a:cubicBezTo>
                  <a:pt x="9983" y="12464"/>
                  <a:pt x="10075" y="12668"/>
                  <a:pt x="10121" y="12754"/>
                </a:cubicBezTo>
                <a:cubicBezTo>
                  <a:pt x="10142" y="12788"/>
                  <a:pt x="10159" y="12813"/>
                  <a:pt x="10180" y="12813"/>
                </a:cubicBezTo>
                <a:cubicBezTo>
                  <a:pt x="10201" y="12813"/>
                  <a:pt x="10217" y="12788"/>
                  <a:pt x="10222" y="12762"/>
                </a:cubicBezTo>
                <a:cubicBezTo>
                  <a:pt x="10230" y="12736"/>
                  <a:pt x="10234" y="12711"/>
                  <a:pt x="10238" y="12677"/>
                </a:cubicBezTo>
                <a:cubicBezTo>
                  <a:pt x="10243" y="12660"/>
                  <a:pt x="10247" y="12651"/>
                  <a:pt x="10268" y="12634"/>
                </a:cubicBezTo>
                <a:cubicBezTo>
                  <a:pt x="10289" y="12626"/>
                  <a:pt x="10322" y="12617"/>
                  <a:pt x="10356" y="12617"/>
                </a:cubicBezTo>
                <a:cubicBezTo>
                  <a:pt x="10406" y="12617"/>
                  <a:pt x="10448" y="12643"/>
                  <a:pt x="10502" y="12643"/>
                </a:cubicBezTo>
                <a:cubicBezTo>
                  <a:pt x="10519" y="12643"/>
                  <a:pt x="10536" y="12634"/>
                  <a:pt x="10557" y="12634"/>
                </a:cubicBezTo>
                <a:cubicBezTo>
                  <a:pt x="10637" y="12600"/>
                  <a:pt x="10712" y="12481"/>
                  <a:pt x="10733" y="12464"/>
                </a:cubicBezTo>
                <a:cubicBezTo>
                  <a:pt x="10758" y="12438"/>
                  <a:pt x="10804" y="12370"/>
                  <a:pt x="10846" y="12370"/>
                </a:cubicBezTo>
                <a:cubicBezTo>
                  <a:pt x="10863" y="12370"/>
                  <a:pt x="10871" y="12378"/>
                  <a:pt x="10888" y="12395"/>
                </a:cubicBezTo>
                <a:cubicBezTo>
                  <a:pt x="10913" y="12438"/>
                  <a:pt x="10926" y="12481"/>
                  <a:pt x="10934" y="12540"/>
                </a:cubicBezTo>
                <a:cubicBezTo>
                  <a:pt x="10942" y="12591"/>
                  <a:pt x="10951" y="12651"/>
                  <a:pt x="10972" y="12711"/>
                </a:cubicBezTo>
                <a:cubicBezTo>
                  <a:pt x="10993" y="12754"/>
                  <a:pt x="11018" y="12779"/>
                  <a:pt x="11043" y="12779"/>
                </a:cubicBezTo>
                <a:cubicBezTo>
                  <a:pt x="11085" y="12779"/>
                  <a:pt x="11123" y="12728"/>
                  <a:pt x="11156" y="12668"/>
                </a:cubicBezTo>
                <a:cubicBezTo>
                  <a:pt x="11165" y="12660"/>
                  <a:pt x="11169" y="12651"/>
                  <a:pt x="11169" y="12643"/>
                </a:cubicBezTo>
                <a:cubicBezTo>
                  <a:pt x="11177" y="12660"/>
                  <a:pt x="11190" y="12677"/>
                  <a:pt x="11207" y="12702"/>
                </a:cubicBezTo>
                <a:cubicBezTo>
                  <a:pt x="11240" y="12745"/>
                  <a:pt x="11253" y="12779"/>
                  <a:pt x="11253" y="12805"/>
                </a:cubicBezTo>
                <a:cubicBezTo>
                  <a:pt x="11253" y="12813"/>
                  <a:pt x="11248" y="12839"/>
                  <a:pt x="11232" y="12882"/>
                </a:cubicBezTo>
                <a:cubicBezTo>
                  <a:pt x="11198" y="12950"/>
                  <a:pt x="11194" y="13035"/>
                  <a:pt x="11190" y="13120"/>
                </a:cubicBezTo>
                <a:cubicBezTo>
                  <a:pt x="11190" y="13206"/>
                  <a:pt x="11190" y="13282"/>
                  <a:pt x="11173" y="13359"/>
                </a:cubicBezTo>
                <a:cubicBezTo>
                  <a:pt x="11165" y="13436"/>
                  <a:pt x="11156" y="13479"/>
                  <a:pt x="11156" y="13530"/>
                </a:cubicBezTo>
                <a:cubicBezTo>
                  <a:pt x="11152" y="13564"/>
                  <a:pt x="11160" y="13607"/>
                  <a:pt x="11173" y="13632"/>
                </a:cubicBezTo>
                <a:cubicBezTo>
                  <a:pt x="11186" y="13658"/>
                  <a:pt x="11198" y="13675"/>
                  <a:pt x="11215" y="13700"/>
                </a:cubicBezTo>
                <a:cubicBezTo>
                  <a:pt x="11232" y="13718"/>
                  <a:pt x="11278" y="13854"/>
                  <a:pt x="11311" y="13991"/>
                </a:cubicBezTo>
                <a:cubicBezTo>
                  <a:pt x="11349" y="14127"/>
                  <a:pt x="11383" y="14264"/>
                  <a:pt x="11399" y="14315"/>
                </a:cubicBezTo>
                <a:cubicBezTo>
                  <a:pt x="11403" y="14323"/>
                  <a:pt x="11408" y="14357"/>
                  <a:pt x="11408" y="14409"/>
                </a:cubicBezTo>
                <a:cubicBezTo>
                  <a:pt x="11408" y="14460"/>
                  <a:pt x="11403" y="14519"/>
                  <a:pt x="11403" y="14588"/>
                </a:cubicBezTo>
                <a:cubicBezTo>
                  <a:pt x="11403" y="14656"/>
                  <a:pt x="11408" y="14733"/>
                  <a:pt x="11424" y="14792"/>
                </a:cubicBezTo>
                <a:cubicBezTo>
                  <a:pt x="11450" y="14903"/>
                  <a:pt x="11471" y="14980"/>
                  <a:pt x="11471" y="15014"/>
                </a:cubicBezTo>
                <a:cubicBezTo>
                  <a:pt x="11471" y="15031"/>
                  <a:pt x="11466" y="15040"/>
                  <a:pt x="11458" y="15057"/>
                </a:cubicBezTo>
                <a:cubicBezTo>
                  <a:pt x="11420" y="15134"/>
                  <a:pt x="11336" y="15287"/>
                  <a:pt x="11332" y="15560"/>
                </a:cubicBezTo>
                <a:cubicBezTo>
                  <a:pt x="11332" y="15586"/>
                  <a:pt x="11332" y="15603"/>
                  <a:pt x="11332" y="15628"/>
                </a:cubicBezTo>
                <a:cubicBezTo>
                  <a:pt x="11332" y="15850"/>
                  <a:pt x="11357" y="16012"/>
                  <a:pt x="11374" y="16098"/>
                </a:cubicBezTo>
                <a:cubicBezTo>
                  <a:pt x="11395" y="16183"/>
                  <a:pt x="11450" y="16422"/>
                  <a:pt x="11475" y="16516"/>
                </a:cubicBezTo>
                <a:cubicBezTo>
                  <a:pt x="11496" y="16592"/>
                  <a:pt x="11529" y="16806"/>
                  <a:pt x="11533" y="16934"/>
                </a:cubicBezTo>
                <a:cubicBezTo>
                  <a:pt x="11533" y="16951"/>
                  <a:pt x="11533" y="16976"/>
                  <a:pt x="11533" y="17002"/>
                </a:cubicBezTo>
                <a:cubicBezTo>
                  <a:pt x="11533" y="17045"/>
                  <a:pt x="11533" y="17096"/>
                  <a:pt x="11533" y="17138"/>
                </a:cubicBezTo>
                <a:cubicBezTo>
                  <a:pt x="11533" y="17215"/>
                  <a:pt x="11533" y="17275"/>
                  <a:pt x="11554" y="17335"/>
                </a:cubicBezTo>
                <a:cubicBezTo>
                  <a:pt x="11575" y="17403"/>
                  <a:pt x="11592" y="17522"/>
                  <a:pt x="11642" y="17633"/>
                </a:cubicBezTo>
                <a:cubicBezTo>
                  <a:pt x="11663" y="17667"/>
                  <a:pt x="11676" y="17744"/>
                  <a:pt x="11684" y="17804"/>
                </a:cubicBezTo>
                <a:cubicBezTo>
                  <a:pt x="11693" y="17864"/>
                  <a:pt x="11697" y="17915"/>
                  <a:pt x="11697" y="17915"/>
                </a:cubicBezTo>
                <a:cubicBezTo>
                  <a:pt x="11701" y="17923"/>
                  <a:pt x="11701" y="17923"/>
                  <a:pt x="11701" y="17923"/>
                </a:cubicBezTo>
                <a:cubicBezTo>
                  <a:pt x="11701" y="17923"/>
                  <a:pt x="11701" y="17949"/>
                  <a:pt x="11705" y="17983"/>
                </a:cubicBezTo>
                <a:cubicBezTo>
                  <a:pt x="11709" y="18017"/>
                  <a:pt x="11718" y="18068"/>
                  <a:pt x="11718" y="18136"/>
                </a:cubicBezTo>
                <a:cubicBezTo>
                  <a:pt x="11722" y="18205"/>
                  <a:pt x="11722" y="18264"/>
                  <a:pt x="11735" y="18324"/>
                </a:cubicBezTo>
                <a:cubicBezTo>
                  <a:pt x="11743" y="18384"/>
                  <a:pt x="11764" y="18435"/>
                  <a:pt x="11793" y="18469"/>
                </a:cubicBezTo>
                <a:cubicBezTo>
                  <a:pt x="11823" y="18503"/>
                  <a:pt x="11852" y="18529"/>
                  <a:pt x="11877" y="18529"/>
                </a:cubicBezTo>
                <a:cubicBezTo>
                  <a:pt x="11881" y="18529"/>
                  <a:pt x="11881" y="18529"/>
                  <a:pt x="11881" y="18529"/>
                </a:cubicBezTo>
                <a:cubicBezTo>
                  <a:pt x="11902" y="18529"/>
                  <a:pt x="11927" y="18512"/>
                  <a:pt x="11940" y="18469"/>
                </a:cubicBezTo>
                <a:cubicBezTo>
                  <a:pt x="11940" y="18469"/>
                  <a:pt x="11944" y="18461"/>
                  <a:pt x="11957" y="18452"/>
                </a:cubicBezTo>
                <a:cubicBezTo>
                  <a:pt x="11982" y="18435"/>
                  <a:pt x="12041" y="18427"/>
                  <a:pt x="12087" y="18427"/>
                </a:cubicBezTo>
                <a:cubicBezTo>
                  <a:pt x="12108" y="18427"/>
                  <a:pt x="12124" y="18427"/>
                  <a:pt x="12137" y="18427"/>
                </a:cubicBezTo>
                <a:cubicBezTo>
                  <a:pt x="12145" y="18427"/>
                  <a:pt x="12149" y="18427"/>
                  <a:pt x="12154" y="18427"/>
                </a:cubicBezTo>
                <a:cubicBezTo>
                  <a:pt x="12229" y="18427"/>
                  <a:pt x="12305" y="18333"/>
                  <a:pt x="12372" y="18230"/>
                </a:cubicBezTo>
                <a:cubicBezTo>
                  <a:pt x="12443" y="18102"/>
                  <a:pt x="12539" y="17804"/>
                  <a:pt x="12573" y="17718"/>
                </a:cubicBezTo>
                <a:cubicBezTo>
                  <a:pt x="12590" y="17676"/>
                  <a:pt x="12619" y="17616"/>
                  <a:pt x="12640" y="17556"/>
                </a:cubicBezTo>
                <a:cubicBezTo>
                  <a:pt x="12665" y="17488"/>
                  <a:pt x="12686" y="17428"/>
                  <a:pt x="12690" y="17352"/>
                </a:cubicBezTo>
                <a:cubicBezTo>
                  <a:pt x="12690" y="17343"/>
                  <a:pt x="12690" y="17326"/>
                  <a:pt x="12686" y="17318"/>
                </a:cubicBezTo>
                <a:cubicBezTo>
                  <a:pt x="12682" y="17258"/>
                  <a:pt x="12673" y="17207"/>
                  <a:pt x="12673" y="17173"/>
                </a:cubicBezTo>
                <a:cubicBezTo>
                  <a:pt x="12673" y="17147"/>
                  <a:pt x="12673" y="17138"/>
                  <a:pt x="12686" y="17130"/>
                </a:cubicBezTo>
                <a:cubicBezTo>
                  <a:pt x="12707" y="17104"/>
                  <a:pt x="12740" y="17062"/>
                  <a:pt x="12774" y="17019"/>
                </a:cubicBezTo>
                <a:cubicBezTo>
                  <a:pt x="12803" y="16976"/>
                  <a:pt x="12833" y="16942"/>
                  <a:pt x="12841" y="16865"/>
                </a:cubicBezTo>
                <a:cubicBezTo>
                  <a:pt x="12841" y="16857"/>
                  <a:pt x="12841" y="16848"/>
                  <a:pt x="12841" y="16840"/>
                </a:cubicBezTo>
                <a:cubicBezTo>
                  <a:pt x="12841" y="16720"/>
                  <a:pt x="12803" y="16447"/>
                  <a:pt x="12795" y="16388"/>
                </a:cubicBezTo>
                <a:cubicBezTo>
                  <a:pt x="12795" y="16388"/>
                  <a:pt x="12795" y="16379"/>
                  <a:pt x="12795" y="16379"/>
                </a:cubicBezTo>
                <a:cubicBezTo>
                  <a:pt x="12791" y="16345"/>
                  <a:pt x="12820" y="16243"/>
                  <a:pt x="12858" y="16132"/>
                </a:cubicBezTo>
                <a:cubicBezTo>
                  <a:pt x="12875" y="16089"/>
                  <a:pt x="12912" y="16029"/>
                  <a:pt x="12950" y="15987"/>
                </a:cubicBezTo>
                <a:cubicBezTo>
                  <a:pt x="12971" y="15970"/>
                  <a:pt x="12992" y="15953"/>
                  <a:pt x="13009" y="15936"/>
                </a:cubicBezTo>
                <a:cubicBezTo>
                  <a:pt x="13025" y="15910"/>
                  <a:pt x="13038" y="15901"/>
                  <a:pt x="13046" y="15876"/>
                </a:cubicBezTo>
                <a:cubicBezTo>
                  <a:pt x="13071" y="15808"/>
                  <a:pt x="13130" y="15603"/>
                  <a:pt x="13143" y="15415"/>
                </a:cubicBezTo>
                <a:cubicBezTo>
                  <a:pt x="13143" y="15390"/>
                  <a:pt x="13143" y="15364"/>
                  <a:pt x="13143" y="15338"/>
                </a:cubicBezTo>
                <a:cubicBezTo>
                  <a:pt x="13143" y="15227"/>
                  <a:pt x="13134" y="15125"/>
                  <a:pt x="13134" y="15048"/>
                </a:cubicBezTo>
                <a:cubicBezTo>
                  <a:pt x="13134" y="15014"/>
                  <a:pt x="13134" y="14997"/>
                  <a:pt x="13139" y="14980"/>
                </a:cubicBezTo>
                <a:cubicBezTo>
                  <a:pt x="13147" y="14955"/>
                  <a:pt x="13151" y="14920"/>
                  <a:pt x="13151" y="14886"/>
                </a:cubicBezTo>
                <a:cubicBezTo>
                  <a:pt x="13151" y="14801"/>
                  <a:pt x="13126" y="14733"/>
                  <a:pt x="13092" y="14656"/>
                </a:cubicBezTo>
                <a:cubicBezTo>
                  <a:pt x="13080" y="14630"/>
                  <a:pt x="13067" y="14536"/>
                  <a:pt x="13063" y="14443"/>
                </a:cubicBezTo>
                <a:cubicBezTo>
                  <a:pt x="13059" y="14400"/>
                  <a:pt x="13059" y="14357"/>
                  <a:pt x="13055" y="14315"/>
                </a:cubicBezTo>
                <a:cubicBezTo>
                  <a:pt x="13055" y="14281"/>
                  <a:pt x="13055" y="14255"/>
                  <a:pt x="13046" y="14221"/>
                </a:cubicBezTo>
                <a:cubicBezTo>
                  <a:pt x="13046" y="14221"/>
                  <a:pt x="13046" y="14221"/>
                  <a:pt x="13046" y="14221"/>
                </a:cubicBezTo>
                <a:cubicBezTo>
                  <a:pt x="13046" y="14221"/>
                  <a:pt x="13046" y="14221"/>
                  <a:pt x="13046" y="14221"/>
                </a:cubicBezTo>
                <a:cubicBezTo>
                  <a:pt x="13046" y="14221"/>
                  <a:pt x="13046" y="14221"/>
                  <a:pt x="13046" y="14221"/>
                </a:cubicBezTo>
                <a:cubicBezTo>
                  <a:pt x="13042" y="14212"/>
                  <a:pt x="13042" y="14187"/>
                  <a:pt x="13042" y="14153"/>
                </a:cubicBezTo>
                <a:cubicBezTo>
                  <a:pt x="13042" y="14110"/>
                  <a:pt x="13042" y="14050"/>
                  <a:pt x="13051" y="14016"/>
                </a:cubicBezTo>
                <a:cubicBezTo>
                  <a:pt x="13051" y="13991"/>
                  <a:pt x="13055" y="13973"/>
                  <a:pt x="13059" y="13965"/>
                </a:cubicBezTo>
                <a:cubicBezTo>
                  <a:pt x="13059" y="13956"/>
                  <a:pt x="13059" y="13956"/>
                  <a:pt x="13059" y="13956"/>
                </a:cubicBezTo>
                <a:cubicBezTo>
                  <a:pt x="13076" y="13939"/>
                  <a:pt x="13084" y="13914"/>
                  <a:pt x="13097" y="13888"/>
                </a:cubicBezTo>
                <a:cubicBezTo>
                  <a:pt x="13134" y="13794"/>
                  <a:pt x="13176" y="13632"/>
                  <a:pt x="13210" y="13547"/>
                </a:cubicBezTo>
                <a:cubicBezTo>
                  <a:pt x="13227" y="13496"/>
                  <a:pt x="13268" y="13376"/>
                  <a:pt x="13310" y="13274"/>
                </a:cubicBezTo>
                <a:cubicBezTo>
                  <a:pt x="13348" y="13172"/>
                  <a:pt x="13398" y="13078"/>
                  <a:pt x="13407" y="13086"/>
                </a:cubicBezTo>
                <a:cubicBezTo>
                  <a:pt x="13449" y="13061"/>
                  <a:pt x="13482" y="13001"/>
                  <a:pt x="13516" y="12924"/>
                </a:cubicBezTo>
                <a:cubicBezTo>
                  <a:pt x="13549" y="12856"/>
                  <a:pt x="13574" y="12771"/>
                  <a:pt x="13579" y="12694"/>
                </a:cubicBezTo>
                <a:cubicBezTo>
                  <a:pt x="13579" y="12668"/>
                  <a:pt x="13616" y="12523"/>
                  <a:pt x="13654" y="12395"/>
                </a:cubicBezTo>
                <a:cubicBezTo>
                  <a:pt x="13675" y="12327"/>
                  <a:pt x="13692" y="12267"/>
                  <a:pt x="13708" y="12208"/>
                </a:cubicBezTo>
                <a:cubicBezTo>
                  <a:pt x="13721" y="12148"/>
                  <a:pt x="13734" y="12114"/>
                  <a:pt x="13738" y="12071"/>
                </a:cubicBezTo>
                <a:cubicBezTo>
                  <a:pt x="13738" y="12045"/>
                  <a:pt x="13750" y="11960"/>
                  <a:pt x="13763" y="11883"/>
                </a:cubicBezTo>
                <a:cubicBezTo>
                  <a:pt x="13771" y="11798"/>
                  <a:pt x="13784" y="11704"/>
                  <a:pt x="13784" y="11627"/>
                </a:cubicBezTo>
                <a:cubicBezTo>
                  <a:pt x="13784" y="11602"/>
                  <a:pt x="13784" y="11568"/>
                  <a:pt x="13776" y="11542"/>
                </a:cubicBezTo>
                <a:cubicBezTo>
                  <a:pt x="13759" y="11508"/>
                  <a:pt x="13742" y="11500"/>
                  <a:pt x="13725" y="11500"/>
                </a:cubicBezTo>
                <a:cubicBezTo>
                  <a:pt x="13650" y="11508"/>
                  <a:pt x="13512" y="11636"/>
                  <a:pt x="13486" y="11662"/>
                </a:cubicBezTo>
                <a:cubicBezTo>
                  <a:pt x="13461" y="11687"/>
                  <a:pt x="13403" y="11773"/>
                  <a:pt x="13336" y="11773"/>
                </a:cubicBezTo>
                <a:cubicBezTo>
                  <a:pt x="13331" y="11773"/>
                  <a:pt x="13327" y="11773"/>
                  <a:pt x="13323" y="11773"/>
                </a:cubicBezTo>
                <a:cubicBezTo>
                  <a:pt x="13302" y="11764"/>
                  <a:pt x="13298" y="11755"/>
                  <a:pt x="13298" y="11747"/>
                </a:cubicBezTo>
                <a:cubicBezTo>
                  <a:pt x="13294" y="11747"/>
                  <a:pt x="13294" y="11730"/>
                  <a:pt x="13294" y="11704"/>
                </a:cubicBezTo>
                <a:cubicBezTo>
                  <a:pt x="13294" y="11670"/>
                  <a:pt x="13294" y="11627"/>
                  <a:pt x="13298" y="11593"/>
                </a:cubicBezTo>
                <a:cubicBezTo>
                  <a:pt x="13298" y="11585"/>
                  <a:pt x="13294" y="11576"/>
                  <a:pt x="13294" y="11568"/>
                </a:cubicBezTo>
                <a:cubicBezTo>
                  <a:pt x="13294" y="11542"/>
                  <a:pt x="13285" y="11508"/>
                  <a:pt x="13281" y="11474"/>
                </a:cubicBezTo>
                <a:cubicBezTo>
                  <a:pt x="13281" y="11482"/>
                  <a:pt x="13285" y="11482"/>
                  <a:pt x="13289" y="11482"/>
                </a:cubicBezTo>
                <a:cubicBezTo>
                  <a:pt x="13302" y="11500"/>
                  <a:pt x="13310" y="11500"/>
                  <a:pt x="13323" y="11500"/>
                </a:cubicBezTo>
                <a:cubicBezTo>
                  <a:pt x="13356" y="11500"/>
                  <a:pt x="13398" y="11474"/>
                  <a:pt x="13436" y="11457"/>
                </a:cubicBezTo>
                <a:cubicBezTo>
                  <a:pt x="13474" y="11431"/>
                  <a:pt x="13503" y="11406"/>
                  <a:pt x="13520" y="11380"/>
                </a:cubicBezTo>
                <a:cubicBezTo>
                  <a:pt x="13541" y="11346"/>
                  <a:pt x="13717" y="11141"/>
                  <a:pt x="13763" y="11141"/>
                </a:cubicBezTo>
                <a:cubicBezTo>
                  <a:pt x="13805" y="11133"/>
                  <a:pt x="13826" y="11090"/>
                  <a:pt x="13847" y="11064"/>
                </a:cubicBezTo>
                <a:cubicBezTo>
                  <a:pt x="13868" y="11030"/>
                  <a:pt x="13885" y="11005"/>
                  <a:pt x="13918" y="10988"/>
                </a:cubicBezTo>
                <a:cubicBezTo>
                  <a:pt x="14006" y="10945"/>
                  <a:pt x="14065" y="10791"/>
                  <a:pt x="14115" y="10698"/>
                </a:cubicBezTo>
                <a:cubicBezTo>
                  <a:pt x="14174" y="10587"/>
                  <a:pt x="14232" y="10331"/>
                  <a:pt x="14253" y="10245"/>
                </a:cubicBezTo>
                <a:cubicBezTo>
                  <a:pt x="14266" y="10186"/>
                  <a:pt x="14308" y="10135"/>
                  <a:pt x="14312" y="10024"/>
                </a:cubicBezTo>
                <a:cubicBezTo>
                  <a:pt x="14312" y="9998"/>
                  <a:pt x="14308" y="9964"/>
                  <a:pt x="14299" y="9938"/>
                </a:cubicBezTo>
                <a:cubicBezTo>
                  <a:pt x="14283" y="9879"/>
                  <a:pt x="14249" y="9810"/>
                  <a:pt x="14211" y="9759"/>
                </a:cubicBezTo>
                <a:cubicBezTo>
                  <a:pt x="14174" y="9700"/>
                  <a:pt x="14136" y="9657"/>
                  <a:pt x="14107" y="9648"/>
                </a:cubicBezTo>
                <a:cubicBezTo>
                  <a:pt x="14102" y="9648"/>
                  <a:pt x="14102" y="9648"/>
                  <a:pt x="14102" y="9640"/>
                </a:cubicBezTo>
                <a:cubicBezTo>
                  <a:pt x="14094" y="9623"/>
                  <a:pt x="14090" y="9597"/>
                  <a:pt x="14086" y="9563"/>
                </a:cubicBezTo>
                <a:cubicBezTo>
                  <a:pt x="14081" y="9546"/>
                  <a:pt x="14081" y="9529"/>
                  <a:pt x="14073" y="9512"/>
                </a:cubicBezTo>
                <a:cubicBezTo>
                  <a:pt x="14069" y="9495"/>
                  <a:pt x="14056" y="9469"/>
                  <a:pt x="14040" y="9478"/>
                </a:cubicBezTo>
                <a:cubicBezTo>
                  <a:pt x="14027" y="9469"/>
                  <a:pt x="14010" y="9486"/>
                  <a:pt x="14006" y="9503"/>
                </a:cubicBezTo>
                <a:cubicBezTo>
                  <a:pt x="13985" y="9555"/>
                  <a:pt x="13985" y="9589"/>
                  <a:pt x="13956" y="9631"/>
                </a:cubicBezTo>
                <a:cubicBezTo>
                  <a:pt x="13926" y="9665"/>
                  <a:pt x="13905" y="9708"/>
                  <a:pt x="13885" y="9742"/>
                </a:cubicBezTo>
                <a:cubicBezTo>
                  <a:pt x="13864" y="9768"/>
                  <a:pt x="13847" y="9785"/>
                  <a:pt x="13838" y="9793"/>
                </a:cubicBezTo>
                <a:cubicBezTo>
                  <a:pt x="13838" y="9785"/>
                  <a:pt x="13843" y="9776"/>
                  <a:pt x="13843" y="9776"/>
                </a:cubicBezTo>
                <a:cubicBezTo>
                  <a:pt x="13843" y="9734"/>
                  <a:pt x="13834" y="9665"/>
                  <a:pt x="13801" y="9606"/>
                </a:cubicBezTo>
                <a:cubicBezTo>
                  <a:pt x="13771" y="9546"/>
                  <a:pt x="13755" y="9512"/>
                  <a:pt x="13746" y="9486"/>
                </a:cubicBezTo>
                <a:cubicBezTo>
                  <a:pt x="13734" y="9461"/>
                  <a:pt x="13734" y="9452"/>
                  <a:pt x="13734" y="9418"/>
                </a:cubicBezTo>
                <a:cubicBezTo>
                  <a:pt x="13734" y="9367"/>
                  <a:pt x="13721" y="9341"/>
                  <a:pt x="13708" y="9307"/>
                </a:cubicBezTo>
                <a:cubicBezTo>
                  <a:pt x="13675" y="9213"/>
                  <a:pt x="13612" y="9085"/>
                  <a:pt x="13608" y="9034"/>
                </a:cubicBezTo>
                <a:cubicBezTo>
                  <a:pt x="13608" y="9026"/>
                  <a:pt x="13608" y="9026"/>
                  <a:pt x="13608" y="9017"/>
                </a:cubicBezTo>
                <a:cubicBezTo>
                  <a:pt x="13608" y="8991"/>
                  <a:pt x="13616" y="8949"/>
                  <a:pt x="13629" y="8915"/>
                </a:cubicBezTo>
                <a:cubicBezTo>
                  <a:pt x="13641" y="8889"/>
                  <a:pt x="13654" y="8872"/>
                  <a:pt x="13658" y="8872"/>
                </a:cubicBezTo>
                <a:cubicBezTo>
                  <a:pt x="13658" y="8872"/>
                  <a:pt x="13658" y="8872"/>
                  <a:pt x="13662" y="8872"/>
                </a:cubicBezTo>
                <a:cubicBezTo>
                  <a:pt x="13683" y="8974"/>
                  <a:pt x="13704" y="9171"/>
                  <a:pt x="13784" y="9264"/>
                </a:cubicBezTo>
                <a:cubicBezTo>
                  <a:pt x="13817" y="9299"/>
                  <a:pt x="13847" y="9350"/>
                  <a:pt x="13876" y="9392"/>
                </a:cubicBezTo>
                <a:cubicBezTo>
                  <a:pt x="13901" y="9435"/>
                  <a:pt x="13926" y="9469"/>
                  <a:pt x="13947" y="9495"/>
                </a:cubicBezTo>
                <a:cubicBezTo>
                  <a:pt x="13956" y="9495"/>
                  <a:pt x="13960" y="9495"/>
                  <a:pt x="13964" y="9495"/>
                </a:cubicBezTo>
                <a:cubicBezTo>
                  <a:pt x="13998" y="9495"/>
                  <a:pt x="14019" y="9461"/>
                  <a:pt x="14040" y="9427"/>
                </a:cubicBezTo>
                <a:cubicBezTo>
                  <a:pt x="14052" y="9418"/>
                  <a:pt x="14065" y="9401"/>
                  <a:pt x="14073" y="9392"/>
                </a:cubicBezTo>
                <a:cubicBezTo>
                  <a:pt x="14077" y="9384"/>
                  <a:pt x="14081" y="9384"/>
                  <a:pt x="14081" y="9384"/>
                </a:cubicBezTo>
                <a:cubicBezTo>
                  <a:pt x="14090" y="9401"/>
                  <a:pt x="14111" y="9461"/>
                  <a:pt x="14128" y="9512"/>
                </a:cubicBezTo>
                <a:cubicBezTo>
                  <a:pt x="14149" y="9572"/>
                  <a:pt x="14169" y="9640"/>
                  <a:pt x="14203" y="9665"/>
                </a:cubicBezTo>
                <a:cubicBezTo>
                  <a:pt x="14237" y="9691"/>
                  <a:pt x="14283" y="9700"/>
                  <a:pt x="14333" y="9708"/>
                </a:cubicBezTo>
                <a:cubicBezTo>
                  <a:pt x="14383" y="9717"/>
                  <a:pt x="14425" y="9725"/>
                  <a:pt x="14442" y="9725"/>
                </a:cubicBezTo>
                <a:cubicBezTo>
                  <a:pt x="14446" y="9725"/>
                  <a:pt x="14459" y="9725"/>
                  <a:pt x="14475" y="9725"/>
                </a:cubicBezTo>
                <a:cubicBezTo>
                  <a:pt x="14496" y="9725"/>
                  <a:pt x="14522" y="9717"/>
                  <a:pt x="14551" y="9708"/>
                </a:cubicBezTo>
                <a:cubicBezTo>
                  <a:pt x="14576" y="9700"/>
                  <a:pt x="14601" y="9682"/>
                  <a:pt x="14618" y="9631"/>
                </a:cubicBezTo>
                <a:cubicBezTo>
                  <a:pt x="14626" y="9597"/>
                  <a:pt x="14635" y="9589"/>
                  <a:pt x="14635" y="9589"/>
                </a:cubicBezTo>
                <a:cubicBezTo>
                  <a:pt x="14639" y="9589"/>
                  <a:pt x="14643" y="9580"/>
                  <a:pt x="14651" y="9580"/>
                </a:cubicBezTo>
                <a:cubicBezTo>
                  <a:pt x="14660" y="9597"/>
                  <a:pt x="14677" y="9648"/>
                  <a:pt x="14693" y="9700"/>
                </a:cubicBezTo>
                <a:cubicBezTo>
                  <a:pt x="14710" y="9751"/>
                  <a:pt x="14727" y="9802"/>
                  <a:pt x="14756" y="9827"/>
                </a:cubicBezTo>
                <a:cubicBezTo>
                  <a:pt x="14781" y="9845"/>
                  <a:pt x="14802" y="9853"/>
                  <a:pt x="14815" y="9862"/>
                </a:cubicBezTo>
                <a:cubicBezTo>
                  <a:pt x="14832" y="9879"/>
                  <a:pt x="14836" y="9879"/>
                  <a:pt x="14836" y="9938"/>
                </a:cubicBezTo>
                <a:cubicBezTo>
                  <a:pt x="14836" y="9938"/>
                  <a:pt x="14836" y="9947"/>
                  <a:pt x="14836" y="9955"/>
                </a:cubicBezTo>
                <a:cubicBezTo>
                  <a:pt x="14836" y="9964"/>
                  <a:pt x="14836" y="9973"/>
                  <a:pt x="14836" y="9990"/>
                </a:cubicBezTo>
                <a:cubicBezTo>
                  <a:pt x="14836" y="10066"/>
                  <a:pt x="14844" y="10143"/>
                  <a:pt x="14861" y="10203"/>
                </a:cubicBezTo>
                <a:cubicBezTo>
                  <a:pt x="14874" y="10263"/>
                  <a:pt x="14895" y="10314"/>
                  <a:pt x="14924" y="10322"/>
                </a:cubicBezTo>
                <a:cubicBezTo>
                  <a:pt x="14928" y="10322"/>
                  <a:pt x="14932" y="10322"/>
                  <a:pt x="14932" y="10322"/>
                </a:cubicBezTo>
                <a:cubicBezTo>
                  <a:pt x="14970" y="10322"/>
                  <a:pt x="14995" y="10271"/>
                  <a:pt x="15020" y="10220"/>
                </a:cubicBezTo>
                <a:cubicBezTo>
                  <a:pt x="15020" y="10314"/>
                  <a:pt x="15020" y="10442"/>
                  <a:pt x="15016" y="10501"/>
                </a:cubicBezTo>
                <a:cubicBezTo>
                  <a:pt x="15016" y="10510"/>
                  <a:pt x="15016" y="10518"/>
                  <a:pt x="15016" y="10518"/>
                </a:cubicBezTo>
                <a:cubicBezTo>
                  <a:pt x="15016" y="10672"/>
                  <a:pt x="15075" y="11047"/>
                  <a:pt x="15075" y="11047"/>
                </a:cubicBezTo>
                <a:cubicBezTo>
                  <a:pt x="15075" y="11056"/>
                  <a:pt x="15075" y="11056"/>
                  <a:pt x="15075" y="11056"/>
                </a:cubicBezTo>
                <a:cubicBezTo>
                  <a:pt x="15075" y="11056"/>
                  <a:pt x="15150" y="11440"/>
                  <a:pt x="15171" y="11534"/>
                </a:cubicBezTo>
                <a:cubicBezTo>
                  <a:pt x="15184" y="11585"/>
                  <a:pt x="15213" y="11670"/>
                  <a:pt x="15234" y="11764"/>
                </a:cubicBezTo>
                <a:cubicBezTo>
                  <a:pt x="15259" y="11849"/>
                  <a:pt x="15280" y="11943"/>
                  <a:pt x="15280" y="11977"/>
                </a:cubicBezTo>
                <a:cubicBezTo>
                  <a:pt x="15280" y="12037"/>
                  <a:pt x="15280" y="12105"/>
                  <a:pt x="15288" y="12173"/>
                </a:cubicBezTo>
                <a:cubicBezTo>
                  <a:pt x="15293" y="12208"/>
                  <a:pt x="15297" y="12233"/>
                  <a:pt x="15305" y="12259"/>
                </a:cubicBezTo>
                <a:cubicBezTo>
                  <a:pt x="15309" y="12284"/>
                  <a:pt x="15326" y="12318"/>
                  <a:pt x="15347" y="12318"/>
                </a:cubicBezTo>
                <a:cubicBezTo>
                  <a:pt x="15368" y="12318"/>
                  <a:pt x="15381" y="12284"/>
                  <a:pt x="15393" y="12267"/>
                </a:cubicBezTo>
                <a:cubicBezTo>
                  <a:pt x="15418" y="12191"/>
                  <a:pt x="15444" y="12054"/>
                  <a:pt x="15469" y="11969"/>
                </a:cubicBezTo>
                <a:cubicBezTo>
                  <a:pt x="15473" y="11952"/>
                  <a:pt x="15473" y="11943"/>
                  <a:pt x="15477" y="11926"/>
                </a:cubicBezTo>
                <a:cubicBezTo>
                  <a:pt x="15473" y="11952"/>
                  <a:pt x="15469" y="11977"/>
                  <a:pt x="15464" y="12011"/>
                </a:cubicBezTo>
                <a:cubicBezTo>
                  <a:pt x="15456" y="12071"/>
                  <a:pt x="15452" y="12139"/>
                  <a:pt x="15452" y="12216"/>
                </a:cubicBezTo>
                <a:cubicBezTo>
                  <a:pt x="15452" y="12267"/>
                  <a:pt x="15456" y="12318"/>
                  <a:pt x="15460" y="12361"/>
                </a:cubicBezTo>
                <a:cubicBezTo>
                  <a:pt x="15469" y="12412"/>
                  <a:pt x="15481" y="12455"/>
                  <a:pt x="15506" y="12481"/>
                </a:cubicBezTo>
                <a:cubicBezTo>
                  <a:pt x="15515" y="12481"/>
                  <a:pt x="15523" y="12489"/>
                  <a:pt x="15532" y="12489"/>
                </a:cubicBezTo>
                <a:cubicBezTo>
                  <a:pt x="15569" y="12489"/>
                  <a:pt x="15590" y="12429"/>
                  <a:pt x="15603" y="12378"/>
                </a:cubicBezTo>
                <a:cubicBezTo>
                  <a:pt x="15620" y="12327"/>
                  <a:pt x="15628" y="12267"/>
                  <a:pt x="15628" y="12216"/>
                </a:cubicBezTo>
                <a:cubicBezTo>
                  <a:pt x="15628" y="12191"/>
                  <a:pt x="15624" y="12156"/>
                  <a:pt x="15615" y="12131"/>
                </a:cubicBezTo>
                <a:cubicBezTo>
                  <a:pt x="15611" y="12122"/>
                  <a:pt x="15603" y="12054"/>
                  <a:pt x="15594" y="11994"/>
                </a:cubicBezTo>
                <a:cubicBezTo>
                  <a:pt x="15590" y="11960"/>
                  <a:pt x="15582" y="11935"/>
                  <a:pt x="15573" y="11909"/>
                </a:cubicBezTo>
                <a:cubicBezTo>
                  <a:pt x="15565" y="11883"/>
                  <a:pt x="15553" y="11849"/>
                  <a:pt x="15527" y="11849"/>
                </a:cubicBezTo>
                <a:cubicBezTo>
                  <a:pt x="15519" y="11849"/>
                  <a:pt x="15511" y="11858"/>
                  <a:pt x="15502" y="11866"/>
                </a:cubicBezTo>
                <a:cubicBezTo>
                  <a:pt x="15502" y="11866"/>
                  <a:pt x="15502" y="11866"/>
                  <a:pt x="15502" y="11866"/>
                </a:cubicBezTo>
                <a:cubicBezTo>
                  <a:pt x="15494" y="11883"/>
                  <a:pt x="15485" y="11892"/>
                  <a:pt x="15481" y="11918"/>
                </a:cubicBezTo>
                <a:cubicBezTo>
                  <a:pt x="15511" y="11781"/>
                  <a:pt x="15519" y="11627"/>
                  <a:pt x="15532" y="11525"/>
                </a:cubicBezTo>
                <a:cubicBezTo>
                  <a:pt x="15548" y="11389"/>
                  <a:pt x="15548" y="11158"/>
                  <a:pt x="15548" y="11073"/>
                </a:cubicBezTo>
                <a:cubicBezTo>
                  <a:pt x="15548" y="11013"/>
                  <a:pt x="15569" y="10954"/>
                  <a:pt x="15636" y="10885"/>
                </a:cubicBezTo>
                <a:cubicBezTo>
                  <a:pt x="15720" y="10791"/>
                  <a:pt x="15770" y="10570"/>
                  <a:pt x="15829" y="10476"/>
                </a:cubicBezTo>
                <a:cubicBezTo>
                  <a:pt x="15863" y="10408"/>
                  <a:pt x="15879" y="10322"/>
                  <a:pt x="15900" y="10271"/>
                </a:cubicBezTo>
                <a:cubicBezTo>
                  <a:pt x="15917" y="10220"/>
                  <a:pt x="15934" y="10186"/>
                  <a:pt x="15988" y="10186"/>
                </a:cubicBezTo>
                <a:cubicBezTo>
                  <a:pt x="16051" y="10186"/>
                  <a:pt x="16081" y="10186"/>
                  <a:pt x="16102" y="10177"/>
                </a:cubicBezTo>
                <a:cubicBezTo>
                  <a:pt x="16131" y="10160"/>
                  <a:pt x="16143" y="10126"/>
                  <a:pt x="16156" y="10092"/>
                </a:cubicBezTo>
                <a:cubicBezTo>
                  <a:pt x="16164" y="10075"/>
                  <a:pt x="16169" y="10058"/>
                  <a:pt x="16177" y="10049"/>
                </a:cubicBezTo>
                <a:cubicBezTo>
                  <a:pt x="16177" y="10041"/>
                  <a:pt x="16177" y="10041"/>
                  <a:pt x="16177" y="10041"/>
                </a:cubicBezTo>
                <a:cubicBezTo>
                  <a:pt x="16181" y="10049"/>
                  <a:pt x="16181" y="10058"/>
                  <a:pt x="16185" y="10083"/>
                </a:cubicBezTo>
                <a:cubicBezTo>
                  <a:pt x="16194" y="10160"/>
                  <a:pt x="16223" y="10254"/>
                  <a:pt x="16248" y="10331"/>
                </a:cubicBezTo>
                <a:cubicBezTo>
                  <a:pt x="16273" y="10399"/>
                  <a:pt x="16303" y="10467"/>
                  <a:pt x="16307" y="10484"/>
                </a:cubicBezTo>
                <a:cubicBezTo>
                  <a:pt x="16319" y="10527"/>
                  <a:pt x="16345" y="10638"/>
                  <a:pt x="16345" y="10766"/>
                </a:cubicBezTo>
                <a:cubicBezTo>
                  <a:pt x="16345" y="10774"/>
                  <a:pt x="16345" y="10783"/>
                  <a:pt x="16345" y="10791"/>
                </a:cubicBezTo>
                <a:cubicBezTo>
                  <a:pt x="16340" y="10817"/>
                  <a:pt x="16340" y="10843"/>
                  <a:pt x="16340" y="10868"/>
                </a:cubicBezTo>
                <a:cubicBezTo>
                  <a:pt x="16340" y="10936"/>
                  <a:pt x="16345" y="11005"/>
                  <a:pt x="16349" y="11056"/>
                </a:cubicBezTo>
                <a:cubicBezTo>
                  <a:pt x="16353" y="11082"/>
                  <a:pt x="16357" y="11107"/>
                  <a:pt x="16366" y="11133"/>
                </a:cubicBezTo>
                <a:cubicBezTo>
                  <a:pt x="16370" y="11150"/>
                  <a:pt x="16382" y="11175"/>
                  <a:pt x="16403" y="11175"/>
                </a:cubicBezTo>
                <a:cubicBezTo>
                  <a:pt x="16424" y="11175"/>
                  <a:pt x="16433" y="11150"/>
                  <a:pt x="16445" y="11124"/>
                </a:cubicBezTo>
                <a:cubicBezTo>
                  <a:pt x="16470" y="11064"/>
                  <a:pt x="16491" y="10979"/>
                  <a:pt x="16500" y="10945"/>
                </a:cubicBezTo>
                <a:cubicBezTo>
                  <a:pt x="16504" y="10936"/>
                  <a:pt x="16512" y="10928"/>
                  <a:pt x="16521" y="10919"/>
                </a:cubicBezTo>
                <a:cubicBezTo>
                  <a:pt x="16533" y="10894"/>
                  <a:pt x="16554" y="10885"/>
                  <a:pt x="16558" y="10885"/>
                </a:cubicBezTo>
                <a:cubicBezTo>
                  <a:pt x="16558" y="10885"/>
                  <a:pt x="16558" y="10894"/>
                  <a:pt x="16558" y="10911"/>
                </a:cubicBezTo>
                <a:cubicBezTo>
                  <a:pt x="16558" y="10911"/>
                  <a:pt x="16558" y="10919"/>
                  <a:pt x="16558" y="10919"/>
                </a:cubicBezTo>
                <a:cubicBezTo>
                  <a:pt x="16558" y="10945"/>
                  <a:pt x="16558" y="10979"/>
                  <a:pt x="16558" y="11005"/>
                </a:cubicBezTo>
                <a:cubicBezTo>
                  <a:pt x="16558" y="11184"/>
                  <a:pt x="16571" y="11363"/>
                  <a:pt x="16571" y="11457"/>
                </a:cubicBezTo>
                <a:cubicBezTo>
                  <a:pt x="16571" y="11534"/>
                  <a:pt x="16592" y="11627"/>
                  <a:pt x="16613" y="11713"/>
                </a:cubicBezTo>
                <a:cubicBezTo>
                  <a:pt x="16617" y="11738"/>
                  <a:pt x="16625" y="11764"/>
                  <a:pt x="16634" y="11781"/>
                </a:cubicBezTo>
                <a:cubicBezTo>
                  <a:pt x="16630" y="11781"/>
                  <a:pt x="16630" y="11781"/>
                  <a:pt x="16630" y="11781"/>
                </a:cubicBezTo>
                <a:cubicBezTo>
                  <a:pt x="16604" y="11790"/>
                  <a:pt x="16588" y="11824"/>
                  <a:pt x="16583" y="11866"/>
                </a:cubicBezTo>
                <a:cubicBezTo>
                  <a:pt x="16575" y="11900"/>
                  <a:pt x="16571" y="11943"/>
                  <a:pt x="16571" y="11977"/>
                </a:cubicBezTo>
                <a:cubicBezTo>
                  <a:pt x="16571" y="12037"/>
                  <a:pt x="16575" y="12088"/>
                  <a:pt x="16588" y="12131"/>
                </a:cubicBezTo>
                <a:cubicBezTo>
                  <a:pt x="16609" y="12182"/>
                  <a:pt x="16625" y="12191"/>
                  <a:pt x="16638" y="12208"/>
                </a:cubicBezTo>
                <a:cubicBezTo>
                  <a:pt x="16646" y="12225"/>
                  <a:pt x="16659" y="12259"/>
                  <a:pt x="16671" y="12361"/>
                </a:cubicBezTo>
                <a:cubicBezTo>
                  <a:pt x="16701" y="12600"/>
                  <a:pt x="16751" y="12822"/>
                  <a:pt x="16772" y="12916"/>
                </a:cubicBezTo>
                <a:cubicBezTo>
                  <a:pt x="16789" y="12975"/>
                  <a:pt x="16818" y="13027"/>
                  <a:pt x="16843" y="13078"/>
                </a:cubicBezTo>
                <a:cubicBezTo>
                  <a:pt x="16873" y="13129"/>
                  <a:pt x="16906" y="13180"/>
                  <a:pt x="16919" y="13206"/>
                </a:cubicBezTo>
                <a:cubicBezTo>
                  <a:pt x="16927" y="13231"/>
                  <a:pt x="16944" y="13240"/>
                  <a:pt x="16961" y="13240"/>
                </a:cubicBezTo>
                <a:cubicBezTo>
                  <a:pt x="16998" y="13240"/>
                  <a:pt x="17024" y="13180"/>
                  <a:pt x="17024" y="13103"/>
                </a:cubicBezTo>
                <a:cubicBezTo>
                  <a:pt x="17024" y="13086"/>
                  <a:pt x="17024" y="13061"/>
                  <a:pt x="17015" y="13035"/>
                </a:cubicBezTo>
                <a:cubicBezTo>
                  <a:pt x="16994" y="12958"/>
                  <a:pt x="16956" y="12847"/>
                  <a:pt x="16952" y="12788"/>
                </a:cubicBezTo>
                <a:cubicBezTo>
                  <a:pt x="16948" y="12685"/>
                  <a:pt x="16919" y="12540"/>
                  <a:pt x="16877" y="12387"/>
                </a:cubicBezTo>
                <a:cubicBezTo>
                  <a:pt x="16835" y="12225"/>
                  <a:pt x="16797" y="12182"/>
                  <a:pt x="16776" y="12097"/>
                </a:cubicBezTo>
                <a:cubicBezTo>
                  <a:pt x="16759" y="12028"/>
                  <a:pt x="16718" y="11943"/>
                  <a:pt x="16688" y="11875"/>
                </a:cubicBezTo>
                <a:cubicBezTo>
                  <a:pt x="16701" y="11875"/>
                  <a:pt x="16709" y="11858"/>
                  <a:pt x="16713" y="11849"/>
                </a:cubicBezTo>
                <a:cubicBezTo>
                  <a:pt x="16718" y="11832"/>
                  <a:pt x="16718" y="11824"/>
                  <a:pt x="16718" y="11815"/>
                </a:cubicBezTo>
                <a:cubicBezTo>
                  <a:pt x="16718" y="11790"/>
                  <a:pt x="16726" y="11713"/>
                  <a:pt x="16734" y="11636"/>
                </a:cubicBezTo>
                <a:cubicBezTo>
                  <a:pt x="16747" y="11568"/>
                  <a:pt x="16755" y="11491"/>
                  <a:pt x="16759" y="11423"/>
                </a:cubicBezTo>
                <a:cubicBezTo>
                  <a:pt x="16768" y="11440"/>
                  <a:pt x="16785" y="11465"/>
                  <a:pt x="16806" y="11500"/>
                </a:cubicBezTo>
                <a:cubicBezTo>
                  <a:pt x="16835" y="11551"/>
                  <a:pt x="16864" y="11636"/>
                  <a:pt x="16881" y="11696"/>
                </a:cubicBezTo>
                <a:cubicBezTo>
                  <a:pt x="16902" y="11764"/>
                  <a:pt x="16910" y="11824"/>
                  <a:pt x="16910" y="11824"/>
                </a:cubicBezTo>
                <a:cubicBezTo>
                  <a:pt x="16915" y="11832"/>
                  <a:pt x="16915" y="11832"/>
                  <a:pt x="16915" y="11832"/>
                </a:cubicBezTo>
                <a:cubicBezTo>
                  <a:pt x="16915" y="11832"/>
                  <a:pt x="16931" y="11875"/>
                  <a:pt x="16948" y="11918"/>
                </a:cubicBezTo>
                <a:cubicBezTo>
                  <a:pt x="16969" y="11960"/>
                  <a:pt x="16986" y="12011"/>
                  <a:pt x="16986" y="12028"/>
                </a:cubicBezTo>
                <a:cubicBezTo>
                  <a:pt x="16994" y="12071"/>
                  <a:pt x="17015" y="12088"/>
                  <a:pt x="17028" y="12088"/>
                </a:cubicBezTo>
                <a:cubicBezTo>
                  <a:pt x="17053" y="12088"/>
                  <a:pt x="17074" y="12063"/>
                  <a:pt x="17091" y="12037"/>
                </a:cubicBezTo>
                <a:cubicBezTo>
                  <a:pt x="17112" y="12011"/>
                  <a:pt x="17128" y="11977"/>
                  <a:pt x="17137" y="11935"/>
                </a:cubicBezTo>
                <a:cubicBezTo>
                  <a:pt x="17153" y="11858"/>
                  <a:pt x="17153" y="11849"/>
                  <a:pt x="17187" y="11824"/>
                </a:cubicBezTo>
                <a:cubicBezTo>
                  <a:pt x="17204" y="11815"/>
                  <a:pt x="17229" y="11807"/>
                  <a:pt x="17254" y="11781"/>
                </a:cubicBezTo>
                <a:cubicBezTo>
                  <a:pt x="17279" y="11755"/>
                  <a:pt x="17304" y="11704"/>
                  <a:pt x="17313" y="11627"/>
                </a:cubicBezTo>
                <a:cubicBezTo>
                  <a:pt x="17321" y="11542"/>
                  <a:pt x="17342" y="11440"/>
                  <a:pt x="17342" y="11320"/>
                </a:cubicBezTo>
                <a:cubicBezTo>
                  <a:pt x="17346" y="11252"/>
                  <a:pt x="17334" y="11167"/>
                  <a:pt x="17308" y="11090"/>
                </a:cubicBezTo>
                <a:cubicBezTo>
                  <a:pt x="17246" y="10902"/>
                  <a:pt x="17216" y="10783"/>
                  <a:pt x="17166" y="10681"/>
                </a:cubicBezTo>
                <a:cubicBezTo>
                  <a:pt x="17149" y="10646"/>
                  <a:pt x="17128" y="10570"/>
                  <a:pt x="17112" y="10510"/>
                </a:cubicBezTo>
                <a:cubicBezTo>
                  <a:pt x="17107" y="10476"/>
                  <a:pt x="17099" y="10442"/>
                  <a:pt x="17095" y="10416"/>
                </a:cubicBezTo>
                <a:cubicBezTo>
                  <a:pt x="17124" y="10365"/>
                  <a:pt x="17187" y="10211"/>
                  <a:pt x="17216" y="10152"/>
                </a:cubicBezTo>
                <a:cubicBezTo>
                  <a:pt x="17220" y="10135"/>
                  <a:pt x="17225" y="10135"/>
                  <a:pt x="17229" y="10135"/>
                </a:cubicBezTo>
                <a:cubicBezTo>
                  <a:pt x="17233" y="10135"/>
                  <a:pt x="17246" y="10152"/>
                  <a:pt x="17250" y="10186"/>
                </a:cubicBezTo>
                <a:cubicBezTo>
                  <a:pt x="17250" y="10186"/>
                  <a:pt x="17250" y="10194"/>
                  <a:pt x="17250" y="10194"/>
                </a:cubicBezTo>
                <a:cubicBezTo>
                  <a:pt x="17250" y="10211"/>
                  <a:pt x="17241" y="10245"/>
                  <a:pt x="17229" y="10305"/>
                </a:cubicBezTo>
                <a:cubicBezTo>
                  <a:pt x="17212" y="10356"/>
                  <a:pt x="17195" y="10425"/>
                  <a:pt x="17191" y="10527"/>
                </a:cubicBezTo>
                <a:cubicBezTo>
                  <a:pt x="17191" y="10544"/>
                  <a:pt x="17191" y="10553"/>
                  <a:pt x="17191" y="10570"/>
                </a:cubicBezTo>
                <a:cubicBezTo>
                  <a:pt x="17191" y="10706"/>
                  <a:pt x="17233" y="10800"/>
                  <a:pt x="17279" y="10800"/>
                </a:cubicBezTo>
                <a:cubicBezTo>
                  <a:pt x="17296" y="10800"/>
                  <a:pt x="17313" y="10783"/>
                  <a:pt x="17325" y="10749"/>
                </a:cubicBezTo>
                <a:cubicBezTo>
                  <a:pt x="17334" y="10723"/>
                  <a:pt x="17350" y="10664"/>
                  <a:pt x="17367" y="10612"/>
                </a:cubicBezTo>
                <a:cubicBezTo>
                  <a:pt x="17376" y="10587"/>
                  <a:pt x="17384" y="10561"/>
                  <a:pt x="17388" y="10544"/>
                </a:cubicBezTo>
                <a:cubicBezTo>
                  <a:pt x="17392" y="10518"/>
                  <a:pt x="17401" y="10501"/>
                  <a:pt x="17401" y="10467"/>
                </a:cubicBezTo>
                <a:cubicBezTo>
                  <a:pt x="17401" y="10442"/>
                  <a:pt x="17392" y="10416"/>
                  <a:pt x="17384" y="10408"/>
                </a:cubicBezTo>
                <a:cubicBezTo>
                  <a:pt x="17371" y="10373"/>
                  <a:pt x="17367" y="10391"/>
                  <a:pt x="17359" y="10305"/>
                </a:cubicBezTo>
                <a:cubicBezTo>
                  <a:pt x="17359" y="10297"/>
                  <a:pt x="17359" y="10297"/>
                  <a:pt x="17359" y="10288"/>
                </a:cubicBezTo>
                <a:cubicBezTo>
                  <a:pt x="17359" y="10254"/>
                  <a:pt x="17367" y="10220"/>
                  <a:pt x="17380" y="10194"/>
                </a:cubicBezTo>
                <a:cubicBezTo>
                  <a:pt x="17392" y="10160"/>
                  <a:pt x="17409" y="10152"/>
                  <a:pt x="17409" y="10152"/>
                </a:cubicBezTo>
                <a:cubicBezTo>
                  <a:pt x="17426" y="10169"/>
                  <a:pt x="17434" y="10169"/>
                  <a:pt x="17447" y="10169"/>
                </a:cubicBezTo>
                <a:cubicBezTo>
                  <a:pt x="17510" y="10169"/>
                  <a:pt x="17635" y="10092"/>
                  <a:pt x="17707" y="9998"/>
                </a:cubicBezTo>
                <a:cubicBezTo>
                  <a:pt x="17795" y="9887"/>
                  <a:pt x="17841" y="9665"/>
                  <a:pt x="17878" y="9597"/>
                </a:cubicBezTo>
                <a:cubicBezTo>
                  <a:pt x="17904" y="9555"/>
                  <a:pt x="17954" y="9461"/>
                  <a:pt x="17996" y="9358"/>
                </a:cubicBezTo>
                <a:cubicBezTo>
                  <a:pt x="18042" y="9256"/>
                  <a:pt x="18084" y="9162"/>
                  <a:pt x="18084" y="9051"/>
                </a:cubicBezTo>
                <a:cubicBezTo>
                  <a:pt x="18084" y="9043"/>
                  <a:pt x="18084" y="9034"/>
                  <a:pt x="18084" y="9034"/>
                </a:cubicBezTo>
                <a:cubicBezTo>
                  <a:pt x="18075" y="8906"/>
                  <a:pt x="18092" y="8710"/>
                  <a:pt x="18046" y="8514"/>
                </a:cubicBezTo>
                <a:cubicBezTo>
                  <a:pt x="18008" y="8343"/>
                  <a:pt x="17958" y="8232"/>
                  <a:pt x="17937" y="8164"/>
                </a:cubicBezTo>
                <a:cubicBezTo>
                  <a:pt x="17946" y="8155"/>
                  <a:pt x="17962" y="8138"/>
                  <a:pt x="17979" y="8121"/>
                </a:cubicBezTo>
                <a:cubicBezTo>
                  <a:pt x="18008" y="8096"/>
                  <a:pt x="18042" y="8062"/>
                  <a:pt x="18067" y="8010"/>
                </a:cubicBezTo>
                <a:cubicBezTo>
                  <a:pt x="18088" y="7968"/>
                  <a:pt x="18096" y="7917"/>
                  <a:pt x="18096" y="7874"/>
                </a:cubicBezTo>
                <a:cubicBezTo>
                  <a:pt x="18092" y="7780"/>
                  <a:pt x="18063" y="7720"/>
                  <a:pt x="18025" y="7712"/>
                </a:cubicBezTo>
                <a:cubicBezTo>
                  <a:pt x="18025" y="7712"/>
                  <a:pt x="18021" y="7720"/>
                  <a:pt x="18013" y="7720"/>
                </a:cubicBezTo>
                <a:cubicBezTo>
                  <a:pt x="17992" y="7729"/>
                  <a:pt x="17941" y="7755"/>
                  <a:pt x="17916" y="7755"/>
                </a:cubicBezTo>
                <a:cubicBezTo>
                  <a:pt x="17912" y="7755"/>
                  <a:pt x="17912" y="7755"/>
                  <a:pt x="17908" y="7755"/>
                </a:cubicBezTo>
                <a:cubicBezTo>
                  <a:pt x="17904" y="7763"/>
                  <a:pt x="17883" y="7703"/>
                  <a:pt x="17841" y="7618"/>
                </a:cubicBezTo>
                <a:cubicBezTo>
                  <a:pt x="17832" y="7609"/>
                  <a:pt x="17832" y="7601"/>
                  <a:pt x="17832" y="7592"/>
                </a:cubicBezTo>
                <a:cubicBezTo>
                  <a:pt x="17832" y="7584"/>
                  <a:pt x="17837" y="7567"/>
                  <a:pt x="17841" y="7558"/>
                </a:cubicBezTo>
                <a:cubicBezTo>
                  <a:pt x="17845" y="7550"/>
                  <a:pt x="17849" y="7541"/>
                  <a:pt x="17849" y="7541"/>
                </a:cubicBezTo>
                <a:cubicBezTo>
                  <a:pt x="17853" y="7541"/>
                  <a:pt x="17853" y="7541"/>
                  <a:pt x="17853" y="7541"/>
                </a:cubicBezTo>
                <a:cubicBezTo>
                  <a:pt x="17858" y="7541"/>
                  <a:pt x="17858" y="7541"/>
                  <a:pt x="17862" y="7541"/>
                </a:cubicBezTo>
                <a:cubicBezTo>
                  <a:pt x="17891" y="7533"/>
                  <a:pt x="17912" y="7499"/>
                  <a:pt x="17937" y="7456"/>
                </a:cubicBezTo>
                <a:cubicBezTo>
                  <a:pt x="17958" y="7413"/>
                  <a:pt x="17983" y="7371"/>
                  <a:pt x="17996" y="7336"/>
                </a:cubicBezTo>
                <a:cubicBezTo>
                  <a:pt x="17992" y="7388"/>
                  <a:pt x="17987" y="7430"/>
                  <a:pt x="17987" y="7473"/>
                </a:cubicBezTo>
                <a:cubicBezTo>
                  <a:pt x="17987" y="7499"/>
                  <a:pt x="17987" y="7524"/>
                  <a:pt x="17992" y="7550"/>
                </a:cubicBezTo>
                <a:cubicBezTo>
                  <a:pt x="18000" y="7575"/>
                  <a:pt x="18013" y="7592"/>
                  <a:pt x="18029" y="7601"/>
                </a:cubicBezTo>
                <a:cubicBezTo>
                  <a:pt x="18029" y="7601"/>
                  <a:pt x="18034" y="7601"/>
                  <a:pt x="18038" y="7601"/>
                </a:cubicBezTo>
                <a:cubicBezTo>
                  <a:pt x="18075" y="7601"/>
                  <a:pt x="18105" y="7550"/>
                  <a:pt x="18134" y="7507"/>
                </a:cubicBezTo>
                <a:cubicBezTo>
                  <a:pt x="18151" y="7482"/>
                  <a:pt x="18163" y="7456"/>
                  <a:pt x="18176" y="7439"/>
                </a:cubicBezTo>
                <a:cubicBezTo>
                  <a:pt x="18176" y="7439"/>
                  <a:pt x="18176" y="7439"/>
                  <a:pt x="18176" y="7439"/>
                </a:cubicBezTo>
                <a:cubicBezTo>
                  <a:pt x="18184" y="7473"/>
                  <a:pt x="18193" y="7524"/>
                  <a:pt x="18189" y="7558"/>
                </a:cubicBezTo>
                <a:cubicBezTo>
                  <a:pt x="18189" y="7575"/>
                  <a:pt x="18189" y="7592"/>
                  <a:pt x="18189" y="7601"/>
                </a:cubicBezTo>
                <a:cubicBezTo>
                  <a:pt x="18180" y="7644"/>
                  <a:pt x="18176" y="7695"/>
                  <a:pt x="18176" y="7737"/>
                </a:cubicBezTo>
                <a:cubicBezTo>
                  <a:pt x="18176" y="7763"/>
                  <a:pt x="18176" y="7789"/>
                  <a:pt x="18180" y="7806"/>
                </a:cubicBezTo>
                <a:cubicBezTo>
                  <a:pt x="18180" y="7831"/>
                  <a:pt x="18193" y="7865"/>
                  <a:pt x="18214" y="7865"/>
                </a:cubicBezTo>
                <a:cubicBezTo>
                  <a:pt x="18218" y="7865"/>
                  <a:pt x="18222" y="7865"/>
                  <a:pt x="18222" y="7865"/>
                </a:cubicBezTo>
                <a:cubicBezTo>
                  <a:pt x="18247" y="7848"/>
                  <a:pt x="18256" y="7823"/>
                  <a:pt x="18268" y="7797"/>
                </a:cubicBezTo>
                <a:cubicBezTo>
                  <a:pt x="18272" y="7797"/>
                  <a:pt x="18277" y="7789"/>
                  <a:pt x="18277" y="7780"/>
                </a:cubicBezTo>
                <a:cubicBezTo>
                  <a:pt x="18293" y="7814"/>
                  <a:pt x="18306" y="7848"/>
                  <a:pt x="18306" y="7900"/>
                </a:cubicBezTo>
                <a:cubicBezTo>
                  <a:pt x="18306" y="7917"/>
                  <a:pt x="18302" y="7934"/>
                  <a:pt x="18302" y="7951"/>
                </a:cubicBezTo>
                <a:cubicBezTo>
                  <a:pt x="18285" y="8036"/>
                  <a:pt x="18256" y="8079"/>
                  <a:pt x="18251" y="8164"/>
                </a:cubicBezTo>
                <a:cubicBezTo>
                  <a:pt x="18251" y="8215"/>
                  <a:pt x="18272" y="8258"/>
                  <a:pt x="18293" y="8292"/>
                </a:cubicBezTo>
                <a:cubicBezTo>
                  <a:pt x="18319" y="8326"/>
                  <a:pt x="18339" y="8343"/>
                  <a:pt x="18360" y="8343"/>
                </a:cubicBezTo>
                <a:cubicBezTo>
                  <a:pt x="18407" y="8343"/>
                  <a:pt x="18427" y="8275"/>
                  <a:pt x="18453" y="8241"/>
                </a:cubicBezTo>
                <a:cubicBezTo>
                  <a:pt x="18503" y="8173"/>
                  <a:pt x="18524" y="8002"/>
                  <a:pt x="18528" y="7865"/>
                </a:cubicBezTo>
                <a:cubicBezTo>
                  <a:pt x="18524" y="7823"/>
                  <a:pt x="18524" y="7780"/>
                  <a:pt x="18511" y="7746"/>
                </a:cubicBezTo>
                <a:cubicBezTo>
                  <a:pt x="18499" y="7695"/>
                  <a:pt x="18478" y="7635"/>
                  <a:pt x="18461" y="7567"/>
                </a:cubicBezTo>
                <a:cubicBezTo>
                  <a:pt x="18444" y="7524"/>
                  <a:pt x="18436" y="7482"/>
                  <a:pt x="18432" y="7456"/>
                </a:cubicBezTo>
                <a:cubicBezTo>
                  <a:pt x="18440" y="7447"/>
                  <a:pt x="18461" y="7430"/>
                  <a:pt x="18482" y="7413"/>
                </a:cubicBezTo>
                <a:cubicBezTo>
                  <a:pt x="18503" y="7396"/>
                  <a:pt x="18532" y="7354"/>
                  <a:pt x="18532" y="7285"/>
                </a:cubicBezTo>
                <a:cubicBezTo>
                  <a:pt x="18532" y="7209"/>
                  <a:pt x="18557" y="7149"/>
                  <a:pt x="18591" y="7115"/>
                </a:cubicBezTo>
                <a:cubicBezTo>
                  <a:pt x="18612" y="7089"/>
                  <a:pt x="18629" y="7046"/>
                  <a:pt x="18645" y="7012"/>
                </a:cubicBezTo>
                <a:cubicBezTo>
                  <a:pt x="18654" y="7004"/>
                  <a:pt x="18658" y="6987"/>
                  <a:pt x="18666" y="6978"/>
                </a:cubicBezTo>
                <a:cubicBezTo>
                  <a:pt x="18675" y="6995"/>
                  <a:pt x="18687" y="7004"/>
                  <a:pt x="18700" y="7021"/>
                </a:cubicBezTo>
                <a:cubicBezTo>
                  <a:pt x="18721" y="7038"/>
                  <a:pt x="18742" y="7046"/>
                  <a:pt x="18767" y="7046"/>
                </a:cubicBezTo>
                <a:cubicBezTo>
                  <a:pt x="18788" y="7046"/>
                  <a:pt x="18813" y="7038"/>
                  <a:pt x="18830" y="6987"/>
                </a:cubicBezTo>
                <a:cubicBezTo>
                  <a:pt x="18851" y="6927"/>
                  <a:pt x="18989" y="6645"/>
                  <a:pt x="19069" y="6492"/>
                </a:cubicBezTo>
                <a:cubicBezTo>
                  <a:pt x="19157" y="6338"/>
                  <a:pt x="19190" y="6142"/>
                  <a:pt x="19211" y="5963"/>
                </a:cubicBezTo>
                <a:cubicBezTo>
                  <a:pt x="19215" y="5912"/>
                  <a:pt x="19224" y="5869"/>
                  <a:pt x="19232" y="5827"/>
                </a:cubicBezTo>
                <a:cubicBezTo>
                  <a:pt x="19232" y="5844"/>
                  <a:pt x="19232" y="5861"/>
                  <a:pt x="19232" y="5878"/>
                </a:cubicBezTo>
                <a:cubicBezTo>
                  <a:pt x="19232" y="5903"/>
                  <a:pt x="19232" y="5929"/>
                  <a:pt x="19228" y="5963"/>
                </a:cubicBezTo>
                <a:cubicBezTo>
                  <a:pt x="19228" y="5997"/>
                  <a:pt x="19228" y="6048"/>
                  <a:pt x="19228" y="6100"/>
                </a:cubicBezTo>
                <a:cubicBezTo>
                  <a:pt x="19228" y="6168"/>
                  <a:pt x="19228" y="6245"/>
                  <a:pt x="19232" y="6313"/>
                </a:cubicBezTo>
                <a:cubicBezTo>
                  <a:pt x="19232" y="6338"/>
                  <a:pt x="19232" y="6373"/>
                  <a:pt x="19236" y="6398"/>
                </a:cubicBezTo>
                <a:cubicBezTo>
                  <a:pt x="19236" y="6415"/>
                  <a:pt x="19236" y="6432"/>
                  <a:pt x="19245" y="6458"/>
                </a:cubicBezTo>
                <a:cubicBezTo>
                  <a:pt x="19249" y="6483"/>
                  <a:pt x="19261" y="6509"/>
                  <a:pt x="19278" y="6535"/>
                </a:cubicBezTo>
                <a:cubicBezTo>
                  <a:pt x="19291" y="6560"/>
                  <a:pt x="19308" y="6586"/>
                  <a:pt x="19333" y="6586"/>
                </a:cubicBezTo>
                <a:cubicBezTo>
                  <a:pt x="19341" y="6586"/>
                  <a:pt x="19349" y="6586"/>
                  <a:pt x="19354" y="6577"/>
                </a:cubicBezTo>
                <a:cubicBezTo>
                  <a:pt x="19383" y="6543"/>
                  <a:pt x="19379" y="6500"/>
                  <a:pt x="19379" y="6475"/>
                </a:cubicBezTo>
                <a:cubicBezTo>
                  <a:pt x="19379" y="6424"/>
                  <a:pt x="19375" y="6364"/>
                  <a:pt x="19370" y="6313"/>
                </a:cubicBezTo>
                <a:cubicBezTo>
                  <a:pt x="19366" y="6262"/>
                  <a:pt x="19358" y="6210"/>
                  <a:pt x="19362" y="6202"/>
                </a:cubicBezTo>
                <a:cubicBezTo>
                  <a:pt x="19362" y="6202"/>
                  <a:pt x="19362" y="6202"/>
                  <a:pt x="19362" y="6185"/>
                </a:cubicBezTo>
                <a:cubicBezTo>
                  <a:pt x="19370" y="6159"/>
                  <a:pt x="19396" y="6117"/>
                  <a:pt x="19396" y="6117"/>
                </a:cubicBezTo>
                <a:cubicBezTo>
                  <a:pt x="19412" y="6108"/>
                  <a:pt x="19421" y="6082"/>
                  <a:pt x="19421" y="6065"/>
                </a:cubicBezTo>
                <a:cubicBezTo>
                  <a:pt x="19425" y="6048"/>
                  <a:pt x="19425" y="6031"/>
                  <a:pt x="19425" y="6014"/>
                </a:cubicBezTo>
                <a:cubicBezTo>
                  <a:pt x="19425" y="5929"/>
                  <a:pt x="19408" y="5801"/>
                  <a:pt x="19387" y="5724"/>
                </a:cubicBezTo>
                <a:cubicBezTo>
                  <a:pt x="19375" y="5682"/>
                  <a:pt x="19362" y="5656"/>
                  <a:pt x="19354" y="5630"/>
                </a:cubicBezTo>
                <a:cubicBezTo>
                  <a:pt x="19354" y="5630"/>
                  <a:pt x="19354" y="5630"/>
                  <a:pt x="19354" y="5630"/>
                </a:cubicBezTo>
                <a:cubicBezTo>
                  <a:pt x="19358" y="5613"/>
                  <a:pt x="19366" y="5605"/>
                  <a:pt x="19370" y="5588"/>
                </a:cubicBezTo>
                <a:cubicBezTo>
                  <a:pt x="19379" y="5554"/>
                  <a:pt x="19387" y="5528"/>
                  <a:pt x="19387" y="5485"/>
                </a:cubicBezTo>
                <a:cubicBezTo>
                  <a:pt x="19387" y="5468"/>
                  <a:pt x="19383" y="5443"/>
                  <a:pt x="19375" y="5426"/>
                </a:cubicBezTo>
                <a:cubicBezTo>
                  <a:pt x="19370" y="5417"/>
                  <a:pt x="19370" y="5400"/>
                  <a:pt x="19366" y="5383"/>
                </a:cubicBezTo>
                <a:cubicBezTo>
                  <a:pt x="19366" y="5366"/>
                  <a:pt x="19349" y="5315"/>
                  <a:pt x="19324" y="5315"/>
                </a:cubicBezTo>
                <a:cubicBezTo>
                  <a:pt x="19316" y="5315"/>
                  <a:pt x="19312" y="5323"/>
                  <a:pt x="19303" y="5323"/>
                </a:cubicBezTo>
                <a:cubicBezTo>
                  <a:pt x="19303" y="5332"/>
                  <a:pt x="19274" y="5323"/>
                  <a:pt x="19253" y="5332"/>
                </a:cubicBezTo>
                <a:cubicBezTo>
                  <a:pt x="19245" y="5340"/>
                  <a:pt x="19232" y="5340"/>
                  <a:pt x="19224" y="5357"/>
                </a:cubicBezTo>
                <a:cubicBezTo>
                  <a:pt x="19207" y="5289"/>
                  <a:pt x="19178" y="5246"/>
                  <a:pt x="19140" y="5246"/>
                </a:cubicBezTo>
                <a:cubicBezTo>
                  <a:pt x="19136" y="5246"/>
                  <a:pt x="19132" y="5246"/>
                  <a:pt x="19127" y="5246"/>
                </a:cubicBezTo>
                <a:cubicBezTo>
                  <a:pt x="19073" y="5264"/>
                  <a:pt x="19048" y="5323"/>
                  <a:pt x="19018" y="5323"/>
                </a:cubicBezTo>
                <a:cubicBezTo>
                  <a:pt x="19018" y="5315"/>
                  <a:pt x="19018" y="5306"/>
                  <a:pt x="19018" y="5298"/>
                </a:cubicBezTo>
                <a:cubicBezTo>
                  <a:pt x="19018" y="5281"/>
                  <a:pt x="19018" y="5255"/>
                  <a:pt x="19018" y="5229"/>
                </a:cubicBezTo>
                <a:cubicBezTo>
                  <a:pt x="19018" y="5221"/>
                  <a:pt x="19018" y="5204"/>
                  <a:pt x="19014" y="5187"/>
                </a:cubicBezTo>
                <a:cubicBezTo>
                  <a:pt x="19014" y="5170"/>
                  <a:pt x="18997" y="5144"/>
                  <a:pt x="18985" y="5144"/>
                </a:cubicBezTo>
                <a:cubicBezTo>
                  <a:pt x="18964" y="5144"/>
                  <a:pt x="18960" y="5161"/>
                  <a:pt x="18951" y="5170"/>
                </a:cubicBezTo>
                <a:cubicBezTo>
                  <a:pt x="18943" y="5195"/>
                  <a:pt x="18930" y="5212"/>
                  <a:pt x="18922" y="5229"/>
                </a:cubicBezTo>
                <a:cubicBezTo>
                  <a:pt x="18918" y="5229"/>
                  <a:pt x="18918" y="5238"/>
                  <a:pt x="18914" y="5238"/>
                </a:cubicBezTo>
                <a:cubicBezTo>
                  <a:pt x="18914" y="5238"/>
                  <a:pt x="18918" y="5229"/>
                  <a:pt x="18922" y="5221"/>
                </a:cubicBezTo>
                <a:cubicBezTo>
                  <a:pt x="18943" y="5170"/>
                  <a:pt x="19002" y="5101"/>
                  <a:pt x="19052" y="5067"/>
                </a:cubicBezTo>
                <a:cubicBezTo>
                  <a:pt x="19098" y="5025"/>
                  <a:pt x="19148" y="4914"/>
                  <a:pt x="19199" y="4811"/>
                </a:cubicBezTo>
                <a:cubicBezTo>
                  <a:pt x="19224" y="4760"/>
                  <a:pt x="19245" y="4718"/>
                  <a:pt x="19266" y="4683"/>
                </a:cubicBezTo>
                <a:cubicBezTo>
                  <a:pt x="19282" y="4641"/>
                  <a:pt x="19299" y="4624"/>
                  <a:pt x="19299" y="4624"/>
                </a:cubicBezTo>
                <a:cubicBezTo>
                  <a:pt x="19308" y="4624"/>
                  <a:pt x="19316" y="4624"/>
                  <a:pt x="19324" y="4624"/>
                </a:cubicBezTo>
                <a:cubicBezTo>
                  <a:pt x="19375" y="4624"/>
                  <a:pt x="19458" y="4641"/>
                  <a:pt x="19542" y="4641"/>
                </a:cubicBezTo>
                <a:cubicBezTo>
                  <a:pt x="19559" y="4641"/>
                  <a:pt x="19576" y="4641"/>
                  <a:pt x="19593" y="4641"/>
                </a:cubicBezTo>
                <a:cubicBezTo>
                  <a:pt x="19685" y="4632"/>
                  <a:pt x="19739" y="4555"/>
                  <a:pt x="19752" y="4555"/>
                </a:cubicBezTo>
                <a:cubicBezTo>
                  <a:pt x="19756" y="4564"/>
                  <a:pt x="19756" y="4555"/>
                  <a:pt x="19760" y="4564"/>
                </a:cubicBezTo>
                <a:cubicBezTo>
                  <a:pt x="19798" y="4632"/>
                  <a:pt x="19865" y="4700"/>
                  <a:pt x="19924" y="4709"/>
                </a:cubicBezTo>
                <a:cubicBezTo>
                  <a:pt x="19928" y="4709"/>
                  <a:pt x="19932" y="4700"/>
                  <a:pt x="19940" y="4700"/>
                </a:cubicBezTo>
                <a:cubicBezTo>
                  <a:pt x="19961" y="4700"/>
                  <a:pt x="19974" y="4700"/>
                  <a:pt x="19991" y="4675"/>
                </a:cubicBezTo>
                <a:cubicBezTo>
                  <a:pt x="20003" y="4649"/>
                  <a:pt x="20016" y="4624"/>
                  <a:pt x="20049" y="4564"/>
                </a:cubicBezTo>
                <a:cubicBezTo>
                  <a:pt x="20121" y="4445"/>
                  <a:pt x="20188" y="4385"/>
                  <a:pt x="20230" y="4265"/>
                </a:cubicBezTo>
                <a:cubicBezTo>
                  <a:pt x="20246" y="4214"/>
                  <a:pt x="20297" y="4163"/>
                  <a:pt x="20318" y="4163"/>
                </a:cubicBezTo>
                <a:cubicBezTo>
                  <a:pt x="20318" y="4163"/>
                  <a:pt x="20318" y="4163"/>
                  <a:pt x="20322" y="4163"/>
                </a:cubicBezTo>
                <a:cubicBezTo>
                  <a:pt x="20322" y="4180"/>
                  <a:pt x="20322" y="4197"/>
                  <a:pt x="20322" y="4214"/>
                </a:cubicBezTo>
                <a:cubicBezTo>
                  <a:pt x="20322" y="4231"/>
                  <a:pt x="20322" y="4240"/>
                  <a:pt x="20322" y="4257"/>
                </a:cubicBezTo>
                <a:cubicBezTo>
                  <a:pt x="20322" y="4291"/>
                  <a:pt x="20322" y="4317"/>
                  <a:pt x="20326" y="4351"/>
                </a:cubicBezTo>
                <a:cubicBezTo>
                  <a:pt x="20334" y="4393"/>
                  <a:pt x="20355" y="4419"/>
                  <a:pt x="20376" y="4419"/>
                </a:cubicBezTo>
                <a:cubicBezTo>
                  <a:pt x="20380" y="4419"/>
                  <a:pt x="20385" y="4410"/>
                  <a:pt x="20389" y="4410"/>
                </a:cubicBezTo>
                <a:cubicBezTo>
                  <a:pt x="20372" y="4445"/>
                  <a:pt x="20355" y="4462"/>
                  <a:pt x="20347" y="4479"/>
                </a:cubicBezTo>
                <a:cubicBezTo>
                  <a:pt x="20326" y="4504"/>
                  <a:pt x="20284" y="4538"/>
                  <a:pt x="20238" y="4581"/>
                </a:cubicBezTo>
                <a:cubicBezTo>
                  <a:pt x="20192" y="4624"/>
                  <a:pt x="20146" y="4675"/>
                  <a:pt x="20112" y="4769"/>
                </a:cubicBezTo>
                <a:cubicBezTo>
                  <a:pt x="20070" y="4897"/>
                  <a:pt x="20033" y="4973"/>
                  <a:pt x="20033" y="5127"/>
                </a:cubicBezTo>
                <a:cubicBezTo>
                  <a:pt x="20033" y="5144"/>
                  <a:pt x="20033" y="5153"/>
                  <a:pt x="20033" y="5170"/>
                </a:cubicBezTo>
                <a:cubicBezTo>
                  <a:pt x="20037" y="5323"/>
                  <a:pt x="20095" y="5485"/>
                  <a:pt x="20095" y="5596"/>
                </a:cubicBezTo>
                <a:cubicBezTo>
                  <a:pt x="20095" y="5622"/>
                  <a:pt x="20091" y="5647"/>
                  <a:pt x="20087" y="5664"/>
                </a:cubicBezTo>
                <a:cubicBezTo>
                  <a:pt x="20041" y="5827"/>
                  <a:pt x="20028" y="6040"/>
                  <a:pt x="20028" y="6048"/>
                </a:cubicBezTo>
                <a:cubicBezTo>
                  <a:pt x="20024" y="6074"/>
                  <a:pt x="20033" y="6100"/>
                  <a:pt x="20045" y="6108"/>
                </a:cubicBezTo>
                <a:cubicBezTo>
                  <a:pt x="20058" y="6117"/>
                  <a:pt x="20070" y="6108"/>
                  <a:pt x="20079" y="6082"/>
                </a:cubicBezTo>
                <a:cubicBezTo>
                  <a:pt x="20079" y="6082"/>
                  <a:pt x="20091" y="6031"/>
                  <a:pt x="20116" y="5963"/>
                </a:cubicBezTo>
                <a:cubicBezTo>
                  <a:pt x="20142" y="5895"/>
                  <a:pt x="20179" y="5809"/>
                  <a:pt x="20221" y="5741"/>
                </a:cubicBezTo>
                <a:cubicBezTo>
                  <a:pt x="20313" y="5596"/>
                  <a:pt x="20364" y="5400"/>
                  <a:pt x="20393" y="5340"/>
                </a:cubicBezTo>
                <a:cubicBezTo>
                  <a:pt x="20401" y="5315"/>
                  <a:pt x="20427" y="5289"/>
                  <a:pt x="20456" y="5272"/>
                </a:cubicBezTo>
                <a:cubicBezTo>
                  <a:pt x="20473" y="5255"/>
                  <a:pt x="20485" y="5246"/>
                  <a:pt x="20498" y="5221"/>
                </a:cubicBezTo>
                <a:cubicBezTo>
                  <a:pt x="20510" y="5204"/>
                  <a:pt x="20523" y="5170"/>
                  <a:pt x="20523" y="5127"/>
                </a:cubicBezTo>
                <a:cubicBezTo>
                  <a:pt x="20523" y="5059"/>
                  <a:pt x="20548" y="4948"/>
                  <a:pt x="20565" y="4837"/>
                </a:cubicBezTo>
                <a:cubicBezTo>
                  <a:pt x="20565" y="4820"/>
                  <a:pt x="20569" y="4803"/>
                  <a:pt x="20569" y="4786"/>
                </a:cubicBezTo>
                <a:cubicBezTo>
                  <a:pt x="20569" y="4752"/>
                  <a:pt x="20561" y="4726"/>
                  <a:pt x="20556" y="4709"/>
                </a:cubicBezTo>
                <a:cubicBezTo>
                  <a:pt x="20552" y="4700"/>
                  <a:pt x="20552" y="4700"/>
                  <a:pt x="20552" y="4692"/>
                </a:cubicBezTo>
                <a:close/>
                <a:moveTo>
                  <a:pt x="12921" y="3617"/>
                </a:moveTo>
                <a:cubicBezTo>
                  <a:pt x="12963" y="3617"/>
                  <a:pt x="13009" y="3609"/>
                  <a:pt x="13059" y="3566"/>
                </a:cubicBezTo>
                <a:cubicBezTo>
                  <a:pt x="13051" y="3609"/>
                  <a:pt x="13051" y="3643"/>
                  <a:pt x="13051" y="3677"/>
                </a:cubicBezTo>
                <a:cubicBezTo>
                  <a:pt x="13051" y="3685"/>
                  <a:pt x="13051" y="3694"/>
                  <a:pt x="13051" y="3711"/>
                </a:cubicBezTo>
                <a:cubicBezTo>
                  <a:pt x="13051" y="3719"/>
                  <a:pt x="13051" y="3736"/>
                  <a:pt x="13051" y="3745"/>
                </a:cubicBezTo>
                <a:cubicBezTo>
                  <a:pt x="13034" y="3754"/>
                  <a:pt x="13025" y="3771"/>
                  <a:pt x="13017" y="3762"/>
                </a:cubicBezTo>
                <a:cubicBezTo>
                  <a:pt x="13009" y="3762"/>
                  <a:pt x="13000" y="3762"/>
                  <a:pt x="12975" y="3728"/>
                </a:cubicBezTo>
                <a:cubicBezTo>
                  <a:pt x="12950" y="3685"/>
                  <a:pt x="12933" y="3668"/>
                  <a:pt x="12912" y="3668"/>
                </a:cubicBezTo>
                <a:cubicBezTo>
                  <a:pt x="12900" y="3668"/>
                  <a:pt x="12883" y="3685"/>
                  <a:pt x="12879" y="3694"/>
                </a:cubicBezTo>
                <a:cubicBezTo>
                  <a:pt x="12875" y="3711"/>
                  <a:pt x="12870" y="3711"/>
                  <a:pt x="12870" y="3711"/>
                </a:cubicBezTo>
                <a:cubicBezTo>
                  <a:pt x="12866" y="3728"/>
                  <a:pt x="12833" y="3762"/>
                  <a:pt x="12820" y="3771"/>
                </a:cubicBezTo>
                <a:cubicBezTo>
                  <a:pt x="12820" y="3771"/>
                  <a:pt x="12820" y="3762"/>
                  <a:pt x="12820" y="3762"/>
                </a:cubicBezTo>
                <a:cubicBezTo>
                  <a:pt x="12820" y="3745"/>
                  <a:pt x="12820" y="3719"/>
                  <a:pt x="12820" y="3702"/>
                </a:cubicBezTo>
                <a:cubicBezTo>
                  <a:pt x="12820" y="3694"/>
                  <a:pt x="12820" y="3694"/>
                  <a:pt x="12820" y="3694"/>
                </a:cubicBezTo>
                <a:cubicBezTo>
                  <a:pt x="12820" y="3660"/>
                  <a:pt x="12820" y="3617"/>
                  <a:pt x="12807" y="3574"/>
                </a:cubicBezTo>
                <a:cubicBezTo>
                  <a:pt x="12841" y="3600"/>
                  <a:pt x="12879" y="3617"/>
                  <a:pt x="12921" y="3617"/>
                </a:cubicBezTo>
                <a:close/>
                <a:moveTo>
                  <a:pt x="12539" y="4291"/>
                </a:moveTo>
                <a:cubicBezTo>
                  <a:pt x="12543" y="4257"/>
                  <a:pt x="12543" y="4265"/>
                  <a:pt x="12556" y="4257"/>
                </a:cubicBezTo>
                <a:cubicBezTo>
                  <a:pt x="12569" y="4257"/>
                  <a:pt x="12590" y="4282"/>
                  <a:pt x="12606" y="4308"/>
                </a:cubicBezTo>
                <a:cubicBezTo>
                  <a:pt x="12615" y="4317"/>
                  <a:pt x="12623" y="4334"/>
                  <a:pt x="12627" y="4351"/>
                </a:cubicBezTo>
                <a:cubicBezTo>
                  <a:pt x="12631" y="4359"/>
                  <a:pt x="12631" y="4368"/>
                  <a:pt x="12631" y="4368"/>
                </a:cubicBezTo>
                <a:cubicBezTo>
                  <a:pt x="12631" y="4368"/>
                  <a:pt x="12631" y="4368"/>
                  <a:pt x="12631" y="4376"/>
                </a:cubicBezTo>
                <a:cubicBezTo>
                  <a:pt x="12627" y="4376"/>
                  <a:pt x="12623" y="4376"/>
                  <a:pt x="12615" y="4376"/>
                </a:cubicBezTo>
                <a:cubicBezTo>
                  <a:pt x="12602" y="4376"/>
                  <a:pt x="12577" y="4368"/>
                  <a:pt x="12560" y="4342"/>
                </a:cubicBezTo>
                <a:cubicBezTo>
                  <a:pt x="12543" y="4325"/>
                  <a:pt x="12535" y="4300"/>
                  <a:pt x="12539" y="4291"/>
                </a:cubicBezTo>
                <a:cubicBezTo>
                  <a:pt x="12539" y="4291"/>
                  <a:pt x="12539" y="4291"/>
                  <a:pt x="12539" y="4291"/>
                </a:cubicBezTo>
                <a:cubicBezTo>
                  <a:pt x="12514" y="4274"/>
                  <a:pt x="12514" y="4274"/>
                  <a:pt x="12514" y="4274"/>
                </a:cubicBezTo>
                <a:lnTo>
                  <a:pt x="12539" y="4291"/>
                </a:lnTo>
                <a:close/>
                <a:moveTo>
                  <a:pt x="12397" y="6876"/>
                </a:moveTo>
                <a:cubicBezTo>
                  <a:pt x="12434" y="6808"/>
                  <a:pt x="12468" y="6680"/>
                  <a:pt x="12502" y="6552"/>
                </a:cubicBezTo>
                <a:cubicBezTo>
                  <a:pt x="12522" y="6466"/>
                  <a:pt x="12543" y="6458"/>
                  <a:pt x="12556" y="6458"/>
                </a:cubicBezTo>
                <a:cubicBezTo>
                  <a:pt x="12560" y="6458"/>
                  <a:pt x="12564" y="6458"/>
                  <a:pt x="12564" y="6458"/>
                </a:cubicBezTo>
                <a:cubicBezTo>
                  <a:pt x="12573" y="6466"/>
                  <a:pt x="12594" y="6526"/>
                  <a:pt x="12606" y="6577"/>
                </a:cubicBezTo>
                <a:cubicBezTo>
                  <a:pt x="12623" y="6637"/>
                  <a:pt x="12640" y="6705"/>
                  <a:pt x="12648" y="6739"/>
                </a:cubicBezTo>
                <a:cubicBezTo>
                  <a:pt x="12652" y="6773"/>
                  <a:pt x="12673" y="6808"/>
                  <a:pt x="12690" y="6799"/>
                </a:cubicBezTo>
                <a:cubicBezTo>
                  <a:pt x="12711" y="6799"/>
                  <a:pt x="12728" y="6782"/>
                  <a:pt x="12740" y="6756"/>
                </a:cubicBezTo>
                <a:cubicBezTo>
                  <a:pt x="12757" y="6739"/>
                  <a:pt x="12770" y="6722"/>
                  <a:pt x="12774" y="6714"/>
                </a:cubicBezTo>
                <a:cubicBezTo>
                  <a:pt x="12803" y="6680"/>
                  <a:pt x="12833" y="6603"/>
                  <a:pt x="12841" y="6518"/>
                </a:cubicBezTo>
                <a:cubicBezTo>
                  <a:pt x="12841" y="6509"/>
                  <a:pt x="12845" y="6492"/>
                  <a:pt x="12862" y="6483"/>
                </a:cubicBezTo>
                <a:cubicBezTo>
                  <a:pt x="12870" y="6475"/>
                  <a:pt x="12879" y="6466"/>
                  <a:pt x="12895" y="6466"/>
                </a:cubicBezTo>
                <a:cubicBezTo>
                  <a:pt x="12887" y="6466"/>
                  <a:pt x="12883" y="6475"/>
                  <a:pt x="12879" y="6475"/>
                </a:cubicBezTo>
                <a:cubicBezTo>
                  <a:pt x="12870" y="6483"/>
                  <a:pt x="12862" y="6492"/>
                  <a:pt x="12858" y="6500"/>
                </a:cubicBezTo>
                <a:cubicBezTo>
                  <a:pt x="12849" y="6518"/>
                  <a:pt x="12841" y="6535"/>
                  <a:pt x="12841" y="6560"/>
                </a:cubicBezTo>
                <a:cubicBezTo>
                  <a:pt x="12845" y="6611"/>
                  <a:pt x="12858" y="6628"/>
                  <a:pt x="12870" y="6654"/>
                </a:cubicBezTo>
                <a:cubicBezTo>
                  <a:pt x="12883" y="6671"/>
                  <a:pt x="12904" y="6688"/>
                  <a:pt x="12925" y="6705"/>
                </a:cubicBezTo>
                <a:cubicBezTo>
                  <a:pt x="12975" y="6748"/>
                  <a:pt x="13034" y="6884"/>
                  <a:pt x="13105" y="6978"/>
                </a:cubicBezTo>
                <a:cubicBezTo>
                  <a:pt x="13139" y="7021"/>
                  <a:pt x="13151" y="7089"/>
                  <a:pt x="13151" y="7132"/>
                </a:cubicBezTo>
                <a:cubicBezTo>
                  <a:pt x="13151" y="7166"/>
                  <a:pt x="13147" y="7166"/>
                  <a:pt x="13147" y="7166"/>
                </a:cubicBezTo>
                <a:cubicBezTo>
                  <a:pt x="13147" y="7166"/>
                  <a:pt x="13147" y="7166"/>
                  <a:pt x="13147" y="7166"/>
                </a:cubicBezTo>
                <a:cubicBezTo>
                  <a:pt x="13118" y="7183"/>
                  <a:pt x="13030" y="7209"/>
                  <a:pt x="12975" y="7209"/>
                </a:cubicBezTo>
                <a:cubicBezTo>
                  <a:pt x="12967" y="7209"/>
                  <a:pt x="12954" y="7209"/>
                  <a:pt x="12946" y="7200"/>
                </a:cubicBezTo>
                <a:cubicBezTo>
                  <a:pt x="12916" y="7200"/>
                  <a:pt x="12858" y="7089"/>
                  <a:pt x="12778" y="7055"/>
                </a:cubicBezTo>
                <a:cubicBezTo>
                  <a:pt x="12757" y="7046"/>
                  <a:pt x="12736" y="7038"/>
                  <a:pt x="12715" y="7038"/>
                </a:cubicBezTo>
                <a:cubicBezTo>
                  <a:pt x="12661" y="7046"/>
                  <a:pt x="12606" y="7064"/>
                  <a:pt x="12577" y="7157"/>
                </a:cubicBezTo>
                <a:cubicBezTo>
                  <a:pt x="12573" y="7166"/>
                  <a:pt x="12552" y="7183"/>
                  <a:pt x="12518" y="7183"/>
                </a:cubicBezTo>
                <a:cubicBezTo>
                  <a:pt x="12493" y="7183"/>
                  <a:pt x="12464" y="7174"/>
                  <a:pt x="12439" y="7174"/>
                </a:cubicBezTo>
                <a:cubicBezTo>
                  <a:pt x="12414" y="7183"/>
                  <a:pt x="12393" y="7209"/>
                  <a:pt x="12372" y="7226"/>
                </a:cubicBezTo>
                <a:cubicBezTo>
                  <a:pt x="12376" y="7200"/>
                  <a:pt x="12380" y="7166"/>
                  <a:pt x="12380" y="7132"/>
                </a:cubicBezTo>
                <a:cubicBezTo>
                  <a:pt x="12376" y="7098"/>
                  <a:pt x="12380" y="7046"/>
                  <a:pt x="12355" y="7012"/>
                </a:cubicBezTo>
                <a:cubicBezTo>
                  <a:pt x="12355" y="6987"/>
                  <a:pt x="12380" y="6893"/>
                  <a:pt x="12397" y="6876"/>
                </a:cubicBezTo>
                <a:close/>
                <a:moveTo>
                  <a:pt x="11953" y="3916"/>
                </a:moveTo>
                <a:cubicBezTo>
                  <a:pt x="11986" y="3830"/>
                  <a:pt x="11999" y="3762"/>
                  <a:pt x="11999" y="3702"/>
                </a:cubicBezTo>
                <a:cubicBezTo>
                  <a:pt x="11999" y="3677"/>
                  <a:pt x="11994" y="3651"/>
                  <a:pt x="11994" y="3643"/>
                </a:cubicBezTo>
                <a:cubicBezTo>
                  <a:pt x="11999" y="3643"/>
                  <a:pt x="12003" y="3634"/>
                  <a:pt x="12011" y="3634"/>
                </a:cubicBezTo>
                <a:cubicBezTo>
                  <a:pt x="12045" y="3634"/>
                  <a:pt x="12082" y="3626"/>
                  <a:pt x="12112" y="3626"/>
                </a:cubicBezTo>
                <a:cubicBezTo>
                  <a:pt x="12129" y="3626"/>
                  <a:pt x="12145" y="3626"/>
                  <a:pt x="12154" y="3634"/>
                </a:cubicBezTo>
                <a:cubicBezTo>
                  <a:pt x="12141" y="3660"/>
                  <a:pt x="12116" y="3702"/>
                  <a:pt x="12087" y="3745"/>
                </a:cubicBezTo>
                <a:cubicBezTo>
                  <a:pt x="12049" y="3805"/>
                  <a:pt x="12003" y="3864"/>
                  <a:pt x="11969" y="3899"/>
                </a:cubicBezTo>
                <a:cubicBezTo>
                  <a:pt x="11961" y="3907"/>
                  <a:pt x="11957" y="3916"/>
                  <a:pt x="11948" y="3924"/>
                </a:cubicBezTo>
                <a:cubicBezTo>
                  <a:pt x="11948" y="3924"/>
                  <a:pt x="11953" y="3924"/>
                  <a:pt x="11953" y="3916"/>
                </a:cubicBezTo>
                <a:close/>
                <a:moveTo>
                  <a:pt x="11257" y="4743"/>
                </a:moveTo>
                <a:cubicBezTo>
                  <a:pt x="11257" y="4735"/>
                  <a:pt x="11269" y="4700"/>
                  <a:pt x="11282" y="4666"/>
                </a:cubicBezTo>
                <a:cubicBezTo>
                  <a:pt x="11286" y="4658"/>
                  <a:pt x="11290" y="4649"/>
                  <a:pt x="11295" y="4641"/>
                </a:cubicBezTo>
                <a:cubicBezTo>
                  <a:pt x="11299" y="4700"/>
                  <a:pt x="11307" y="4752"/>
                  <a:pt x="11320" y="4811"/>
                </a:cubicBezTo>
                <a:cubicBezTo>
                  <a:pt x="11332" y="4871"/>
                  <a:pt x="11341" y="4931"/>
                  <a:pt x="11341" y="4956"/>
                </a:cubicBezTo>
                <a:cubicBezTo>
                  <a:pt x="11341" y="4956"/>
                  <a:pt x="11341" y="4956"/>
                  <a:pt x="11341" y="4956"/>
                </a:cubicBezTo>
                <a:cubicBezTo>
                  <a:pt x="11336" y="4982"/>
                  <a:pt x="11332" y="5008"/>
                  <a:pt x="11332" y="5025"/>
                </a:cubicBezTo>
                <a:cubicBezTo>
                  <a:pt x="11332" y="5059"/>
                  <a:pt x="11336" y="5093"/>
                  <a:pt x="11345" y="5118"/>
                </a:cubicBezTo>
                <a:cubicBezTo>
                  <a:pt x="11357" y="5153"/>
                  <a:pt x="11374" y="5170"/>
                  <a:pt x="11391" y="5170"/>
                </a:cubicBezTo>
                <a:cubicBezTo>
                  <a:pt x="11395" y="5170"/>
                  <a:pt x="11399" y="5170"/>
                  <a:pt x="11403" y="5170"/>
                </a:cubicBezTo>
                <a:cubicBezTo>
                  <a:pt x="11445" y="5153"/>
                  <a:pt x="11634" y="5050"/>
                  <a:pt x="11634" y="5050"/>
                </a:cubicBezTo>
                <a:cubicBezTo>
                  <a:pt x="11638" y="5050"/>
                  <a:pt x="11638" y="5050"/>
                  <a:pt x="11638" y="5050"/>
                </a:cubicBezTo>
                <a:cubicBezTo>
                  <a:pt x="11638" y="5042"/>
                  <a:pt x="11701" y="4991"/>
                  <a:pt x="11705" y="4863"/>
                </a:cubicBezTo>
                <a:cubicBezTo>
                  <a:pt x="11705" y="4845"/>
                  <a:pt x="11705" y="4837"/>
                  <a:pt x="11705" y="4828"/>
                </a:cubicBezTo>
                <a:cubicBezTo>
                  <a:pt x="11705" y="4820"/>
                  <a:pt x="11705" y="4820"/>
                  <a:pt x="11705" y="4820"/>
                </a:cubicBezTo>
                <a:cubicBezTo>
                  <a:pt x="11705" y="4794"/>
                  <a:pt x="11718" y="4743"/>
                  <a:pt x="11735" y="4700"/>
                </a:cubicBezTo>
                <a:cubicBezTo>
                  <a:pt x="11751" y="4658"/>
                  <a:pt x="11772" y="4624"/>
                  <a:pt x="11781" y="4598"/>
                </a:cubicBezTo>
                <a:cubicBezTo>
                  <a:pt x="11793" y="4564"/>
                  <a:pt x="11823" y="4496"/>
                  <a:pt x="11827" y="4402"/>
                </a:cubicBezTo>
                <a:cubicBezTo>
                  <a:pt x="11827" y="4351"/>
                  <a:pt x="11806" y="4291"/>
                  <a:pt x="11776" y="4274"/>
                </a:cubicBezTo>
                <a:cubicBezTo>
                  <a:pt x="11751" y="4257"/>
                  <a:pt x="11735" y="4240"/>
                  <a:pt x="11722" y="4231"/>
                </a:cubicBezTo>
                <a:cubicBezTo>
                  <a:pt x="11718" y="4223"/>
                  <a:pt x="11714" y="4223"/>
                  <a:pt x="11714" y="4214"/>
                </a:cubicBezTo>
                <a:cubicBezTo>
                  <a:pt x="11714" y="4214"/>
                  <a:pt x="11714" y="4214"/>
                  <a:pt x="11718" y="4206"/>
                </a:cubicBezTo>
                <a:cubicBezTo>
                  <a:pt x="11722" y="4189"/>
                  <a:pt x="11726" y="4172"/>
                  <a:pt x="11739" y="4146"/>
                </a:cubicBezTo>
                <a:cubicBezTo>
                  <a:pt x="11768" y="4086"/>
                  <a:pt x="11785" y="4086"/>
                  <a:pt x="11823" y="4078"/>
                </a:cubicBezTo>
                <a:cubicBezTo>
                  <a:pt x="11852" y="4069"/>
                  <a:pt x="11885" y="4052"/>
                  <a:pt x="11923" y="3975"/>
                </a:cubicBezTo>
                <a:cubicBezTo>
                  <a:pt x="11911" y="4018"/>
                  <a:pt x="11902" y="4069"/>
                  <a:pt x="11906" y="4112"/>
                </a:cubicBezTo>
                <a:cubicBezTo>
                  <a:pt x="11906" y="4172"/>
                  <a:pt x="11915" y="4223"/>
                  <a:pt x="11927" y="4265"/>
                </a:cubicBezTo>
                <a:cubicBezTo>
                  <a:pt x="11936" y="4291"/>
                  <a:pt x="11948" y="4342"/>
                  <a:pt x="11957" y="4393"/>
                </a:cubicBezTo>
                <a:cubicBezTo>
                  <a:pt x="11965" y="4427"/>
                  <a:pt x="11969" y="4453"/>
                  <a:pt x="11982" y="4470"/>
                </a:cubicBezTo>
                <a:cubicBezTo>
                  <a:pt x="11990" y="4496"/>
                  <a:pt x="12007" y="4521"/>
                  <a:pt x="12024" y="4521"/>
                </a:cubicBezTo>
                <a:cubicBezTo>
                  <a:pt x="12032" y="4521"/>
                  <a:pt x="12036" y="4513"/>
                  <a:pt x="12041" y="4513"/>
                </a:cubicBezTo>
                <a:cubicBezTo>
                  <a:pt x="12091" y="4487"/>
                  <a:pt x="12141" y="4410"/>
                  <a:pt x="12179" y="4410"/>
                </a:cubicBezTo>
                <a:cubicBezTo>
                  <a:pt x="12179" y="4410"/>
                  <a:pt x="12183" y="4410"/>
                  <a:pt x="12183" y="4410"/>
                </a:cubicBezTo>
                <a:cubicBezTo>
                  <a:pt x="12196" y="4419"/>
                  <a:pt x="12208" y="4419"/>
                  <a:pt x="12225" y="4419"/>
                </a:cubicBezTo>
                <a:cubicBezTo>
                  <a:pt x="12271" y="4419"/>
                  <a:pt x="12334" y="4402"/>
                  <a:pt x="12351" y="4402"/>
                </a:cubicBezTo>
                <a:cubicBezTo>
                  <a:pt x="12359" y="4410"/>
                  <a:pt x="12367" y="4436"/>
                  <a:pt x="12376" y="4453"/>
                </a:cubicBezTo>
                <a:cubicBezTo>
                  <a:pt x="12380" y="4470"/>
                  <a:pt x="12384" y="4487"/>
                  <a:pt x="12388" y="4504"/>
                </a:cubicBezTo>
                <a:cubicBezTo>
                  <a:pt x="12355" y="4513"/>
                  <a:pt x="12305" y="4504"/>
                  <a:pt x="12221" y="4521"/>
                </a:cubicBezTo>
                <a:cubicBezTo>
                  <a:pt x="12179" y="4521"/>
                  <a:pt x="12133" y="4530"/>
                  <a:pt x="12095" y="4530"/>
                </a:cubicBezTo>
                <a:cubicBezTo>
                  <a:pt x="12078" y="4538"/>
                  <a:pt x="12061" y="4538"/>
                  <a:pt x="12049" y="4547"/>
                </a:cubicBezTo>
                <a:cubicBezTo>
                  <a:pt x="12041" y="4555"/>
                  <a:pt x="12036" y="4555"/>
                  <a:pt x="12028" y="4564"/>
                </a:cubicBezTo>
                <a:cubicBezTo>
                  <a:pt x="12024" y="4573"/>
                  <a:pt x="12011" y="4590"/>
                  <a:pt x="12011" y="4624"/>
                </a:cubicBezTo>
                <a:cubicBezTo>
                  <a:pt x="12011" y="4658"/>
                  <a:pt x="12020" y="4666"/>
                  <a:pt x="12024" y="4675"/>
                </a:cubicBezTo>
                <a:cubicBezTo>
                  <a:pt x="12036" y="4700"/>
                  <a:pt x="12057" y="4726"/>
                  <a:pt x="12074" y="4752"/>
                </a:cubicBezTo>
                <a:cubicBezTo>
                  <a:pt x="12082" y="4760"/>
                  <a:pt x="12087" y="4769"/>
                  <a:pt x="12091" y="4777"/>
                </a:cubicBezTo>
                <a:cubicBezTo>
                  <a:pt x="12087" y="4777"/>
                  <a:pt x="12087" y="4777"/>
                  <a:pt x="12082" y="4777"/>
                </a:cubicBezTo>
                <a:cubicBezTo>
                  <a:pt x="12061" y="4786"/>
                  <a:pt x="12028" y="4743"/>
                  <a:pt x="11986" y="4735"/>
                </a:cubicBezTo>
                <a:cubicBezTo>
                  <a:pt x="11982" y="4735"/>
                  <a:pt x="11978" y="4735"/>
                  <a:pt x="11978" y="4735"/>
                </a:cubicBezTo>
                <a:cubicBezTo>
                  <a:pt x="11936" y="4735"/>
                  <a:pt x="11911" y="4794"/>
                  <a:pt x="11894" y="4854"/>
                </a:cubicBezTo>
                <a:cubicBezTo>
                  <a:pt x="11877" y="4914"/>
                  <a:pt x="11864" y="4982"/>
                  <a:pt x="11860" y="5033"/>
                </a:cubicBezTo>
                <a:cubicBezTo>
                  <a:pt x="11856" y="5059"/>
                  <a:pt x="11852" y="5093"/>
                  <a:pt x="11852" y="5118"/>
                </a:cubicBezTo>
                <a:cubicBezTo>
                  <a:pt x="11852" y="5144"/>
                  <a:pt x="11856" y="5178"/>
                  <a:pt x="11856" y="5204"/>
                </a:cubicBezTo>
                <a:cubicBezTo>
                  <a:pt x="11856" y="5212"/>
                  <a:pt x="11856" y="5212"/>
                  <a:pt x="11856" y="5221"/>
                </a:cubicBezTo>
                <a:cubicBezTo>
                  <a:pt x="11852" y="5221"/>
                  <a:pt x="11848" y="5212"/>
                  <a:pt x="11844" y="5212"/>
                </a:cubicBezTo>
                <a:cubicBezTo>
                  <a:pt x="11793" y="5170"/>
                  <a:pt x="11751" y="5153"/>
                  <a:pt x="11718" y="5153"/>
                </a:cubicBezTo>
                <a:cubicBezTo>
                  <a:pt x="11697" y="5153"/>
                  <a:pt x="11680" y="5161"/>
                  <a:pt x="11663" y="5178"/>
                </a:cubicBezTo>
                <a:cubicBezTo>
                  <a:pt x="11651" y="5195"/>
                  <a:pt x="11588" y="5246"/>
                  <a:pt x="11538" y="5289"/>
                </a:cubicBezTo>
                <a:cubicBezTo>
                  <a:pt x="11529" y="5289"/>
                  <a:pt x="11525" y="5289"/>
                  <a:pt x="11525" y="5289"/>
                </a:cubicBezTo>
                <a:cubicBezTo>
                  <a:pt x="11521" y="5289"/>
                  <a:pt x="11500" y="5221"/>
                  <a:pt x="11454" y="5221"/>
                </a:cubicBezTo>
                <a:cubicBezTo>
                  <a:pt x="11450" y="5221"/>
                  <a:pt x="11450" y="5221"/>
                  <a:pt x="11445" y="5221"/>
                </a:cubicBezTo>
                <a:cubicBezTo>
                  <a:pt x="11383" y="5221"/>
                  <a:pt x="11383" y="5221"/>
                  <a:pt x="11378" y="5221"/>
                </a:cubicBezTo>
                <a:cubicBezTo>
                  <a:pt x="11378" y="5221"/>
                  <a:pt x="11378" y="5221"/>
                  <a:pt x="11378" y="5221"/>
                </a:cubicBezTo>
                <a:cubicBezTo>
                  <a:pt x="11349" y="5229"/>
                  <a:pt x="11349" y="5229"/>
                  <a:pt x="11349" y="5229"/>
                </a:cubicBezTo>
                <a:cubicBezTo>
                  <a:pt x="11336" y="5212"/>
                  <a:pt x="11324" y="5170"/>
                  <a:pt x="11320" y="5118"/>
                </a:cubicBezTo>
                <a:cubicBezTo>
                  <a:pt x="11320" y="5110"/>
                  <a:pt x="11320" y="5101"/>
                  <a:pt x="11320" y="5093"/>
                </a:cubicBezTo>
                <a:cubicBezTo>
                  <a:pt x="11320" y="5050"/>
                  <a:pt x="11324" y="4991"/>
                  <a:pt x="11328" y="4939"/>
                </a:cubicBezTo>
                <a:cubicBezTo>
                  <a:pt x="11328" y="4914"/>
                  <a:pt x="11324" y="4863"/>
                  <a:pt x="11299" y="4837"/>
                </a:cubicBezTo>
                <a:cubicBezTo>
                  <a:pt x="11286" y="4828"/>
                  <a:pt x="11278" y="4820"/>
                  <a:pt x="11265" y="4820"/>
                </a:cubicBezTo>
                <a:cubicBezTo>
                  <a:pt x="11248" y="4820"/>
                  <a:pt x="11236" y="4828"/>
                  <a:pt x="11219" y="4837"/>
                </a:cubicBezTo>
                <a:cubicBezTo>
                  <a:pt x="11236" y="4820"/>
                  <a:pt x="11253" y="4794"/>
                  <a:pt x="11257" y="4743"/>
                </a:cubicBezTo>
                <a:close/>
                <a:moveTo>
                  <a:pt x="11785" y="7311"/>
                </a:moveTo>
                <a:cubicBezTo>
                  <a:pt x="11776" y="7302"/>
                  <a:pt x="11684" y="7149"/>
                  <a:pt x="11642" y="7106"/>
                </a:cubicBezTo>
                <a:cubicBezTo>
                  <a:pt x="11609" y="7072"/>
                  <a:pt x="11550" y="6995"/>
                  <a:pt x="11525" y="6893"/>
                </a:cubicBezTo>
                <a:cubicBezTo>
                  <a:pt x="11504" y="6816"/>
                  <a:pt x="11475" y="6773"/>
                  <a:pt x="11454" y="6739"/>
                </a:cubicBezTo>
                <a:cubicBezTo>
                  <a:pt x="11433" y="6705"/>
                  <a:pt x="11420" y="6688"/>
                  <a:pt x="11424" y="6654"/>
                </a:cubicBezTo>
                <a:cubicBezTo>
                  <a:pt x="11424" y="6654"/>
                  <a:pt x="11424" y="6654"/>
                  <a:pt x="11424" y="6645"/>
                </a:cubicBezTo>
                <a:cubicBezTo>
                  <a:pt x="11424" y="6637"/>
                  <a:pt x="11424" y="6637"/>
                  <a:pt x="11424" y="6628"/>
                </a:cubicBezTo>
                <a:cubicBezTo>
                  <a:pt x="11424" y="6628"/>
                  <a:pt x="11424" y="6628"/>
                  <a:pt x="11424" y="6628"/>
                </a:cubicBezTo>
                <a:cubicBezTo>
                  <a:pt x="11424" y="6628"/>
                  <a:pt x="11424" y="6628"/>
                  <a:pt x="11424" y="6628"/>
                </a:cubicBezTo>
                <a:cubicBezTo>
                  <a:pt x="11437" y="6628"/>
                  <a:pt x="11475" y="6671"/>
                  <a:pt x="11492" y="6731"/>
                </a:cubicBezTo>
                <a:cubicBezTo>
                  <a:pt x="11538" y="6842"/>
                  <a:pt x="11642" y="6978"/>
                  <a:pt x="11672" y="7055"/>
                </a:cubicBezTo>
                <a:cubicBezTo>
                  <a:pt x="11718" y="7157"/>
                  <a:pt x="11768" y="7191"/>
                  <a:pt x="11776" y="7268"/>
                </a:cubicBezTo>
                <a:cubicBezTo>
                  <a:pt x="11776" y="7285"/>
                  <a:pt x="11781" y="7302"/>
                  <a:pt x="11785" y="7311"/>
                </a:cubicBezTo>
                <a:close/>
                <a:moveTo>
                  <a:pt x="10729" y="5861"/>
                </a:moveTo>
                <a:cubicBezTo>
                  <a:pt x="10729" y="5861"/>
                  <a:pt x="10729" y="5861"/>
                  <a:pt x="10725" y="5869"/>
                </a:cubicBezTo>
                <a:cubicBezTo>
                  <a:pt x="10720" y="5886"/>
                  <a:pt x="10720" y="5895"/>
                  <a:pt x="10708" y="5895"/>
                </a:cubicBezTo>
                <a:cubicBezTo>
                  <a:pt x="10704" y="5903"/>
                  <a:pt x="10699" y="5903"/>
                  <a:pt x="10695" y="5903"/>
                </a:cubicBezTo>
                <a:cubicBezTo>
                  <a:pt x="10708" y="5895"/>
                  <a:pt x="10716" y="5878"/>
                  <a:pt x="10729" y="5861"/>
                </a:cubicBezTo>
                <a:close/>
                <a:moveTo>
                  <a:pt x="12657" y="13521"/>
                </a:moveTo>
                <a:cubicBezTo>
                  <a:pt x="12648" y="13555"/>
                  <a:pt x="12640" y="13590"/>
                  <a:pt x="12627" y="13607"/>
                </a:cubicBezTo>
                <a:cubicBezTo>
                  <a:pt x="12623" y="13615"/>
                  <a:pt x="12619" y="13624"/>
                  <a:pt x="12619" y="13624"/>
                </a:cubicBezTo>
                <a:cubicBezTo>
                  <a:pt x="12619" y="13624"/>
                  <a:pt x="12615" y="13624"/>
                  <a:pt x="12615" y="13624"/>
                </a:cubicBezTo>
                <a:cubicBezTo>
                  <a:pt x="12615" y="13624"/>
                  <a:pt x="12610" y="13615"/>
                  <a:pt x="12610" y="13598"/>
                </a:cubicBezTo>
                <a:cubicBezTo>
                  <a:pt x="12606" y="13573"/>
                  <a:pt x="12606" y="13538"/>
                  <a:pt x="12606" y="13504"/>
                </a:cubicBezTo>
                <a:cubicBezTo>
                  <a:pt x="12606" y="13436"/>
                  <a:pt x="12615" y="13342"/>
                  <a:pt x="12619" y="13325"/>
                </a:cubicBezTo>
                <a:cubicBezTo>
                  <a:pt x="12619" y="13325"/>
                  <a:pt x="12619" y="13325"/>
                  <a:pt x="12619" y="13325"/>
                </a:cubicBezTo>
                <a:cubicBezTo>
                  <a:pt x="12627" y="13317"/>
                  <a:pt x="12648" y="13300"/>
                  <a:pt x="12665" y="13300"/>
                </a:cubicBezTo>
                <a:cubicBezTo>
                  <a:pt x="12665" y="13300"/>
                  <a:pt x="12665" y="13300"/>
                  <a:pt x="12669" y="13300"/>
                </a:cubicBezTo>
                <a:cubicBezTo>
                  <a:pt x="12678" y="13300"/>
                  <a:pt x="12682" y="13300"/>
                  <a:pt x="12686" y="13308"/>
                </a:cubicBezTo>
                <a:cubicBezTo>
                  <a:pt x="12690" y="13308"/>
                  <a:pt x="12690" y="13308"/>
                  <a:pt x="12690" y="13308"/>
                </a:cubicBezTo>
                <a:cubicBezTo>
                  <a:pt x="12690" y="13317"/>
                  <a:pt x="12690" y="13317"/>
                  <a:pt x="12690" y="13325"/>
                </a:cubicBezTo>
                <a:cubicBezTo>
                  <a:pt x="12690" y="13376"/>
                  <a:pt x="12678" y="13462"/>
                  <a:pt x="12657" y="13521"/>
                </a:cubicBezTo>
                <a:close/>
                <a:moveTo>
                  <a:pt x="12678" y="8667"/>
                </a:moveTo>
                <a:cubicBezTo>
                  <a:pt x="12673" y="8676"/>
                  <a:pt x="12673" y="8676"/>
                  <a:pt x="12673" y="8676"/>
                </a:cubicBezTo>
                <a:cubicBezTo>
                  <a:pt x="12673" y="8676"/>
                  <a:pt x="12673" y="8684"/>
                  <a:pt x="12661" y="8684"/>
                </a:cubicBezTo>
                <a:cubicBezTo>
                  <a:pt x="12644" y="8684"/>
                  <a:pt x="12627" y="8684"/>
                  <a:pt x="12610" y="8693"/>
                </a:cubicBezTo>
                <a:cubicBezTo>
                  <a:pt x="12594" y="8650"/>
                  <a:pt x="12573" y="8608"/>
                  <a:pt x="12539" y="8608"/>
                </a:cubicBezTo>
                <a:cubicBezTo>
                  <a:pt x="12535" y="8608"/>
                  <a:pt x="12527" y="8608"/>
                  <a:pt x="12518" y="8608"/>
                </a:cubicBezTo>
                <a:cubicBezTo>
                  <a:pt x="12489" y="8633"/>
                  <a:pt x="12451" y="8642"/>
                  <a:pt x="12409" y="8667"/>
                </a:cubicBezTo>
                <a:cubicBezTo>
                  <a:pt x="12414" y="8659"/>
                  <a:pt x="12414" y="8659"/>
                  <a:pt x="12414" y="8650"/>
                </a:cubicBezTo>
                <a:cubicBezTo>
                  <a:pt x="12414" y="8633"/>
                  <a:pt x="12409" y="8625"/>
                  <a:pt x="12405" y="8608"/>
                </a:cubicBezTo>
                <a:cubicBezTo>
                  <a:pt x="12393" y="8565"/>
                  <a:pt x="12372" y="8556"/>
                  <a:pt x="12351" y="8548"/>
                </a:cubicBezTo>
                <a:cubicBezTo>
                  <a:pt x="12330" y="8539"/>
                  <a:pt x="12305" y="8539"/>
                  <a:pt x="12279" y="8539"/>
                </a:cubicBezTo>
                <a:cubicBezTo>
                  <a:pt x="12242" y="8539"/>
                  <a:pt x="12200" y="8548"/>
                  <a:pt x="12170" y="8548"/>
                </a:cubicBezTo>
                <a:cubicBezTo>
                  <a:pt x="12120" y="8548"/>
                  <a:pt x="12066" y="8454"/>
                  <a:pt x="12003" y="8420"/>
                </a:cubicBezTo>
                <a:cubicBezTo>
                  <a:pt x="11999" y="8420"/>
                  <a:pt x="11990" y="8420"/>
                  <a:pt x="11986" y="8420"/>
                </a:cubicBezTo>
                <a:cubicBezTo>
                  <a:pt x="11948" y="8420"/>
                  <a:pt x="11919" y="8463"/>
                  <a:pt x="11890" y="8514"/>
                </a:cubicBezTo>
                <a:cubicBezTo>
                  <a:pt x="11860" y="8565"/>
                  <a:pt x="11831" y="8633"/>
                  <a:pt x="11806" y="8693"/>
                </a:cubicBezTo>
                <a:cubicBezTo>
                  <a:pt x="11789" y="8736"/>
                  <a:pt x="11781" y="8736"/>
                  <a:pt x="11768" y="8736"/>
                </a:cubicBezTo>
                <a:cubicBezTo>
                  <a:pt x="11756" y="8744"/>
                  <a:pt x="11730" y="8710"/>
                  <a:pt x="11693" y="8710"/>
                </a:cubicBezTo>
                <a:cubicBezTo>
                  <a:pt x="11684" y="8710"/>
                  <a:pt x="11651" y="8676"/>
                  <a:pt x="11626" y="8633"/>
                </a:cubicBezTo>
                <a:cubicBezTo>
                  <a:pt x="11600" y="8599"/>
                  <a:pt x="11580" y="8556"/>
                  <a:pt x="11580" y="8556"/>
                </a:cubicBezTo>
                <a:cubicBezTo>
                  <a:pt x="11571" y="8548"/>
                  <a:pt x="11571" y="8548"/>
                  <a:pt x="11571" y="8548"/>
                </a:cubicBezTo>
                <a:cubicBezTo>
                  <a:pt x="11571" y="8548"/>
                  <a:pt x="11550" y="8531"/>
                  <a:pt x="11521" y="8505"/>
                </a:cubicBezTo>
                <a:cubicBezTo>
                  <a:pt x="11496" y="8480"/>
                  <a:pt x="11462" y="8463"/>
                  <a:pt x="11437" y="8454"/>
                </a:cubicBezTo>
                <a:cubicBezTo>
                  <a:pt x="11437" y="8454"/>
                  <a:pt x="11429" y="8454"/>
                  <a:pt x="11420" y="8437"/>
                </a:cubicBezTo>
                <a:cubicBezTo>
                  <a:pt x="11403" y="8420"/>
                  <a:pt x="11383" y="8386"/>
                  <a:pt x="11366" y="8360"/>
                </a:cubicBezTo>
                <a:cubicBezTo>
                  <a:pt x="11357" y="8343"/>
                  <a:pt x="11349" y="8326"/>
                  <a:pt x="11341" y="8318"/>
                </a:cubicBezTo>
                <a:cubicBezTo>
                  <a:pt x="11332" y="8309"/>
                  <a:pt x="11324" y="8300"/>
                  <a:pt x="11311" y="8292"/>
                </a:cubicBezTo>
                <a:cubicBezTo>
                  <a:pt x="11307" y="8292"/>
                  <a:pt x="11299" y="8283"/>
                  <a:pt x="11295" y="8266"/>
                </a:cubicBezTo>
                <a:cubicBezTo>
                  <a:pt x="11286" y="8258"/>
                  <a:pt x="11286" y="8241"/>
                  <a:pt x="11286" y="8232"/>
                </a:cubicBezTo>
                <a:cubicBezTo>
                  <a:pt x="11286" y="8232"/>
                  <a:pt x="11286" y="8232"/>
                  <a:pt x="11286" y="8232"/>
                </a:cubicBezTo>
                <a:cubicBezTo>
                  <a:pt x="11295" y="8224"/>
                  <a:pt x="11303" y="8224"/>
                  <a:pt x="11315" y="8224"/>
                </a:cubicBezTo>
                <a:cubicBezTo>
                  <a:pt x="11324" y="8215"/>
                  <a:pt x="11336" y="8215"/>
                  <a:pt x="11345" y="8190"/>
                </a:cubicBezTo>
                <a:cubicBezTo>
                  <a:pt x="11353" y="8173"/>
                  <a:pt x="11357" y="8147"/>
                  <a:pt x="11357" y="8121"/>
                </a:cubicBezTo>
                <a:cubicBezTo>
                  <a:pt x="11357" y="8079"/>
                  <a:pt x="11353" y="8027"/>
                  <a:pt x="11341" y="7942"/>
                </a:cubicBezTo>
                <a:cubicBezTo>
                  <a:pt x="11315" y="7763"/>
                  <a:pt x="11257" y="7695"/>
                  <a:pt x="11207" y="7695"/>
                </a:cubicBezTo>
                <a:cubicBezTo>
                  <a:pt x="11173" y="7695"/>
                  <a:pt x="11148" y="7720"/>
                  <a:pt x="11131" y="7737"/>
                </a:cubicBezTo>
                <a:cubicBezTo>
                  <a:pt x="11131" y="7737"/>
                  <a:pt x="11131" y="7737"/>
                  <a:pt x="11127" y="7737"/>
                </a:cubicBezTo>
                <a:cubicBezTo>
                  <a:pt x="11098" y="7755"/>
                  <a:pt x="11010" y="7755"/>
                  <a:pt x="10938" y="7755"/>
                </a:cubicBezTo>
                <a:cubicBezTo>
                  <a:pt x="10884" y="7755"/>
                  <a:pt x="10838" y="7755"/>
                  <a:pt x="10829" y="7755"/>
                </a:cubicBezTo>
                <a:cubicBezTo>
                  <a:pt x="10817" y="7755"/>
                  <a:pt x="10804" y="7763"/>
                  <a:pt x="10783" y="7780"/>
                </a:cubicBezTo>
                <a:cubicBezTo>
                  <a:pt x="10729" y="7814"/>
                  <a:pt x="10641" y="7900"/>
                  <a:pt x="10603" y="7934"/>
                </a:cubicBezTo>
                <a:cubicBezTo>
                  <a:pt x="10557" y="7985"/>
                  <a:pt x="10481" y="8045"/>
                  <a:pt x="10452" y="8070"/>
                </a:cubicBezTo>
                <a:cubicBezTo>
                  <a:pt x="10452" y="8070"/>
                  <a:pt x="10452" y="8070"/>
                  <a:pt x="10448" y="8070"/>
                </a:cubicBezTo>
                <a:cubicBezTo>
                  <a:pt x="10431" y="8070"/>
                  <a:pt x="10389" y="8053"/>
                  <a:pt x="10347" y="8053"/>
                </a:cubicBezTo>
                <a:cubicBezTo>
                  <a:pt x="10352" y="8036"/>
                  <a:pt x="10360" y="8010"/>
                  <a:pt x="10364" y="7985"/>
                </a:cubicBezTo>
                <a:cubicBezTo>
                  <a:pt x="10368" y="7976"/>
                  <a:pt x="10368" y="7959"/>
                  <a:pt x="10373" y="7951"/>
                </a:cubicBezTo>
                <a:cubicBezTo>
                  <a:pt x="10385" y="7959"/>
                  <a:pt x="10393" y="7968"/>
                  <a:pt x="10406" y="7968"/>
                </a:cubicBezTo>
                <a:cubicBezTo>
                  <a:pt x="10444" y="7968"/>
                  <a:pt x="10486" y="7934"/>
                  <a:pt x="10515" y="7925"/>
                </a:cubicBezTo>
                <a:cubicBezTo>
                  <a:pt x="10549" y="7917"/>
                  <a:pt x="10569" y="7865"/>
                  <a:pt x="10590" y="7831"/>
                </a:cubicBezTo>
                <a:cubicBezTo>
                  <a:pt x="10607" y="7789"/>
                  <a:pt x="10624" y="7746"/>
                  <a:pt x="10645" y="7720"/>
                </a:cubicBezTo>
                <a:cubicBezTo>
                  <a:pt x="10653" y="7703"/>
                  <a:pt x="10662" y="7695"/>
                  <a:pt x="10670" y="7678"/>
                </a:cubicBezTo>
                <a:cubicBezTo>
                  <a:pt x="10674" y="7661"/>
                  <a:pt x="10683" y="7644"/>
                  <a:pt x="10683" y="7618"/>
                </a:cubicBezTo>
                <a:cubicBezTo>
                  <a:pt x="10683" y="7584"/>
                  <a:pt x="10674" y="7567"/>
                  <a:pt x="10670" y="7550"/>
                </a:cubicBezTo>
                <a:cubicBezTo>
                  <a:pt x="10666" y="7541"/>
                  <a:pt x="10662" y="7524"/>
                  <a:pt x="10658" y="7516"/>
                </a:cubicBezTo>
                <a:cubicBezTo>
                  <a:pt x="10658" y="7507"/>
                  <a:pt x="10658" y="7507"/>
                  <a:pt x="10658" y="7507"/>
                </a:cubicBezTo>
                <a:cubicBezTo>
                  <a:pt x="10658" y="7507"/>
                  <a:pt x="10666" y="7473"/>
                  <a:pt x="10683" y="7439"/>
                </a:cubicBezTo>
                <a:cubicBezTo>
                  <a:pt x="10699" y="7405"/>
                  <a:pt x="10720" y="7362"/>
                  <a:pt x="10737" y="7319"/>
                </a:cubicBezTo>
                <a:cubicBezTo>
                  <a:pt x="10746" y="7294"/>
                  <a:pt x="10762" y="7294"/>
                  <a:pt x="10787" y="7285"/>
                </a:cubicBezTo>
                <a:cubicBezTo>
                  <a:pt x="10800" y="7285"/>
                  <a:pt x="10813" y="7277"/>
                  <a:pt x="10825" y="7268"/>
                </a:cubicBezTo>
                <a:cubicBezTo>
                  <a:pt x="10842" y="7251"/>
                  <a:pt x="10854" y="7226"/>
                  <a:pt x="10863" y="7183"/>
                </a:cubicBezTo>
                <a:cubicBezTo>
                  <a:pt x="10871" y="7132"/>
                  <a:pt x="10875" y="7064"/>
                  <a:pt x="10880" y="7021"/>
                </a:cubicBezTo>
                <a:cubicBezTo>
                  <a:pt x="10884" y="6995"/>
                  <a:pt x="10888" y="6970"/>
                  <a:pt x="10892" y="6961"/>
                </a:cubicBezTo>
                <a:cubicBezTo>
                  <a:pt x="10892" y="6961"/>
                  <a:pt x="10892" y="6961"/>
                  <a:pt x="10892" y="6961"/>
                </a:cubicBezTo>
                <a:cubicBezTo>
                  <a:pt x="10930" y="6970"/>
                  <a:pt x="10984" y="7038"/>
                  <a:pt x="11031" y="7038"/>
                </a:cubicBezTo>
                <a:cubicBezTo>
                  <a:pt x="11064" y="7029"/>
                  <a:pt x="11089" y="6995"/>
                  <a:pt x="11119" y="6953"/>
                </a:cubicBezTo>
                <a:cubicBezTo>
                  <a:pt x="11144" y="6918"/>
                  <a:pt x="11173" y="6876"/>
                  <a:pt x="11177" y="6867"/>
                </a:cubicBezTo>
                <a:cubicBezTo>
                  <a:pt x="11177" y="6867"/>
                  <a:pt x="11177" y="6867"/>
                  <a:pt x="11177" y="6867"/>
                </a:cubicBezTo>
                <a:cubicBezTo>
                  <a:pt x="11177" y="6867"/>
                  <a:pt x="11177" y="6867"/>
                  <a:pt x="11177" y="6867"/>
                </a:cubicBezTo>
                <a:cubicBezTo>
                  <a:pt x="11181" y="6867"/>
                  <a:pt x="11186" y="6859"/>
                  <a:pt x="11190" y="6859"/>
                </a:cubicBezTo>
                <a:cubicBezTo>
                  <a:pt x="11202" y="6859"/>
                  <a:pt x="11219" y="6867"/>
                  <a:pt x="11227" y="6884"/>
                </a:cubicBezTo>
                <a:cubicBezTo>
                  <a:pt x="11236" y="6893"/>
                  <a:pt x="11244" y="6910"/>
                  <a:pt x="11244" y="6927"/>
                </a:cubicBezTo>
                <a:cubicBezTo>
                  <a:pt x="11253" y="7012"/>
                  <a:pt x="11282" y="7072"/>
                  <a:pt x="11307" y="7132"/>
                </a:cubicBezTo>
                <a:cubicBezTo>
                  <a:pt x="11336" y="7183"/>
                  <a:pt x="11362" y="7226"/>
                  <a:pt x="11378" y="7243"/>
                </a:cubicBezTo>
                <a:cubicBezTo>
                  <a:pt x="11391" y="7260"/>
                  <a:pt x="11429" y="7285"/>
                  <a:pt x="11466" y="7319"/>
                </a:cubicBezTo>
                <a:cubicBezTo>
                  <a:pt x="11487" y="7336"/>
                  <a:pt x="11504" y="7354"/>
                  <a:pt x="11521" y="7371"/>
                </a:cubicBezTo>
                <a:cubicBezTo>
                  <a:pt x="11538" y="7388"/>
                  <a:pt x="11546" y="7396"/>
                  <a:pt x="11546" y="7396"/>
                </a:cubicBezTo>
                <a:cubicBezTo>
                  <a:pt x="11559" y="7422"/>
                  <a:pt x="11592" y="7533"/>
                  <a:pt x="11600" y="7618"/>
                </a:cubicBezTo>
                <a:cubicBezTo>
                  <a:pt x="11609" y="7678"/>
                  <a:pt x="11621" y="7737"/>
                  <a:pt x="11655" y="7737"/>
                </a:cubicBezTo>
                <a:cubicBezTo>
                  <a:pt x="11688" y="7737"/>
                  <a:pt x="11701" y="7678"/>
                  <a:pt x="11705" y="7627"/>
                </a:cubicBezTo>
                <a:cubicBezTo>
                  <a:pt x="11705" y="7618"/>
                  <a:pt x="11705" y="7609"/>
                  <a:pt x="11705" y="7601"/>
                </a:cubicBezTo>
                <a:cubicBezTo>
                  <a:pt x="11705" y="7541"/>
                  <a:pt x="11701" y="7482"/>
                  <a:pt x="11697" y="7439"/>
                </a:cubicBezTo>
                <a:cubicBezTo>
                  <a:pt x="11701" y="7439"/>
                  <a:pt x="11701" y="7439"/>
                  <a:pt x="11705" y="7439"/>
                </a:cubicBezTo>
                <a:cubicBezTo>
                  <a:pt x="11743" y="7439"/>
                  <a:pt x="11776" y="7413"/>
                  <a:pt x="11776" y="7405"/>
                </a:cubicBezTo>
                <a:cubicBezTo>
                  <a:pt x="11785" y="7405"/>
                  <a:pt x="11793" y="7388"/>
                  <a:pt x="11793" y="7362"/>
                </a:cubicBezTo>
                <a:cubicBezTo>
                  <a:pt x="11793" y="7362"/>
                  <a:pt x="11793" y="7362"/>
                  <a:pt x="11793" y="7362"/>
                </a:cubicBezTo>
                <a:cubicBezTo>
                  <a:pt x="11814" y="7456"/>
                  <a:pt x="11848" y="7541"/>
                  <a:pt x="11856" y="7575"/>
                </a:cubicBezTo>
                <a:cubicBezTo>
                  <a:pt x="11860" y="7592"/>
                  <a:pt x="11877" y="7678"/>
                  <a:pt x="11894" y="7755"/>
                </a:cubicBezTo>
                <a:cubicBezTo>
                  <a:pt x="11911" y="7840"/>
                  <a:pt x="11927" y="7925"/>
                  <a:pt x="11936" y="7959"/>
                </a:cubicBezTo>
                <a:cubicBezTo>
                  <a:pt x="11944" y="7993"/>
                  <a:pt x="11965" y="8019"/>
                  <a:pt x="11982" y="8010"/>
                </a:cubicBezTo>
                <a:cubicBezTo>
                  <a:pt x="12020" y="8010"/>
                  <a:pt x="12049" y="7951"/>
                  <a:pt x="12074" y="7908"/>
                </a:cubicBezTo>
                <a:cubicBezTo>
                  <a:pt x="12082" y="7891"/>
                  <a:pt x="12099" y="7874"/>
                  <a:pt x="12116" y="7848"/>
                </a:cubicBezTo>
                <a:cubicBezTo>
                  <a:pt x="12137" y="7814"/>
                  <a:pt x="12154" y="7772"/>
                  <a:pt x="12158" y="7703"/>
                </a:cubicBezTo>
                <a:cubicBezTo>
                  <a:pt x="12158" y="7695"/>
                  <a:pt x="12158" y="7686"/>
                  <a:pt x="12158" y="7686"/>
                </a:cubicBezTo>
                <a:cubicBezTo>
                  <a:pt x="12158" y="7609"/>
                  <a:pt x="12137" y="7558"/>
                  <a:pt x="12116" y="7524"/>
                </a:cubicBezTo>
                <a:cubicBezTo>
                  <a:pt x="12108" y="7499"/>
                  <a:pt x="12095" y="7482"/>
                  <a:pt x="12087" y="7473"/>
                </a:cubicBezTo>
                <a:cubicBezTo>
                  <a:pt x="12091" y="7464"/>
                  <a:pt x="12095" y="7464"/>
                  <a:pt x="12099" y="7456"/>
                </a:cubicBezTo>
                <a:cubicBezTo>
                  <a:pt x="12116" y="7439"/>
                  <a:pt x="12133" y="7422"/>
                  <a:pt x="12145" y="7396"/>
                </a:cubicBezTo>
                <a:cubicBezTo>
                  <a:pt x="12158" y="7362"/>
                  <a:pt x="12187" y="7328"/>
                  <a:pt x="12196" y="7319"/>
                </a:cubicBezTo>
                <a:cubicBezTo>
                  <a:pt x="12196" y="7319"/>
                  <a:pt x="12196" y="7319"/>
                  <a:pt x="12196" y="7319"/>
                </a:cubicBezTo>
                <a:cubicBezTo>
                  <a:pt x="12200" y="7336"/>
                  <a:pt x="12204" y="7430"/>
                  <a:pt x="12208" y="7524"/>
                </a:cubicBezTo>
                <a:cubicBezTo>
                  <a:pt x="12208" y="7567"/>
                  <a:pt x="12208" y="7609"/>
                  <a:pt x="12208" y="7644"/>
                </a:cubicBezTo>
                <a:cubicBezTo>
                  <a:pt x="12208" y="7686"/>
                  <a:pt x="12208" y="7712"/>
                  <a:pt x="12212" y="7746"/>
                </a:cubicBezTo>
                <a:cubicBezTo>
                  <a:pt x="12225" y="7780"/>
                  <a:pt x="12233" y="7789"/>
                  <a:pt x="12246" y="7814"/>
                </a:cubicBezTo>
                <a:cubicBezTo>
                  <a:pt x="12267" y="7831"/>
                  <a:pt x="12292" y="7857"/>
                  <a:pt x="12313" y="7882"/>
                </a:cubicBezTo>
                <a:cubicBezTo>
                  <a:pt x="12334" y="7908"/>
                  <a:pt x="12351" y="7934"/>
                  <a:pt x="12351" y="7942"/>
                </a:cubicBezTo>
                <a:cubicBezTo>
                  <a:pt x="12380" y="8010"/>
                  <a:pt x="12426" y="8027"/>
                  <a:pt x="12464" y="8036"/>
                </a:cubicBezTo>
                <a:cubicBezTo>
                  <a:pt x="12481" y="8027"/>
                  <a:pt x="12497" y="8036"/>
                  <a:pt x="12514" y="8002"/>
                </a:cubicBezTo>
                <a:cubicBezTo>
                  <a:pt x="12514" y="8002"/>
                  <a:pt x="12514" y="8002"/>
                  <a:pt x="12514" y="8002"/>
                </a:cubicBezTo>
                <a:cubicBezTo>
                  <a:pt x="12535" y="8002"/>
                  <a:pt x="12590" y="8036"/>
                  <a:pt x="12606" y="8053"/>
                </a:cubicBezTo>
                <a:cubicBezTo>
                  <a:pt x="12615" y="8053"/>
                  <a:pt x="12619" y="8053"/>
                  <a:pt x="12627" y="8053"/>
                </a:cubicBezTo>
                <a:cubicBezTo>
                  <a:pt x="12661" y="8053"/>
                  <a:pt x="12711" y="8019"/>
                  <a:pt x="12745" y="8002"/>
                </a:cubicBezTo>
                <a:cubicBezTo>
                  <a:pt x="12761" y="7985"/>
                  <a:pt x="12778" y="7976"/>
                  <a:pt x="12791" y="7968"/>
                </a:cubicBezTo>
                <a:cubicBezTo>
                  <a:pt x="12791" y="7968"/>
                  <a:pt x="12791" y="7976"/>
                  <a:pt x="12791" y="7985"/>
                </a:cubicBezTo>
                <a:cubicBezTo>
                  <a:pt x="12791" y="7993"/>
                  <a:pt x="12791" y="8002"/>
                  <a:pt x="12791" y="8010"/>
                </a:cubicBezTo>
                <a:cubicBezTo>
                  <a:pt x="12786" y="8164"/>
                  <a:pt x="12766" y="8411"/>
                  <a:pt x="12724" y="8514"/>
                </a:cubicBezTo>
                <a:cubicBezTo>
                  <a:pt x="12694" y="8582"/>
                  <a:pt x="12686" y="8642"/>
                  <a:pt x="12678" y="8667"/>
                </a:cubicBezTo>
                <a:close/>
                <a:moveTo>
                  <a:pt x="13201" y="11218"/>
                </a:moveTo>
                <a:cubicBezTo>
                  <a:pt x="13189" y="11184"/>
                  <a:pt x="13185" y="11167"/>
                  <a:pt x="13164" y="11141"/>
                </a:cubicBezTo>
                <a:cubicBezTo>
                  <a:pt x="13164" y="11141"/>
                  <a:pt x="13164" y="11141"/>
                  <a:pt x="13164" y="11141"/>
                </a:cubicBezTo>
                <a:cubicBezTo>
                  <a:pt x="13159" y="11141"/>
                  <a:pt x="13139" y="11099"/>
                  <a:pt x="13122" y="11047"/>
                </a:cubicBezTo>
                <a:cubicBezTo>
                  <a:pt x="13101" y="10996"/>
                  <a:pt x="13084" y="10928"/>
                  <a:pt x="13071" y="10868"/>
                </a:cubicBezTo>
                <a:cubicBezTo>
                  <a:pt x="13046" y="10715"/>
                  <a:pt x="13009" y="10518"/>
                  <a:pt x="12967" y="10399"/>
                </a:cubicBezTo>
                <a:cubicBezTo>
                  <a:pt x="12929" y="10305"/>
                  <a:pt x="12904" y="10041"/>
                  <a:pt x="12862" y="9853"/>
                </a:cubicBezTo>
                <a:cubicBezTo>
                  <a:pt x="12820" y="9682"/>
                  <a:pt x="12786" y="9461"/>
                  <a:pt x="12749" y="9290"/>
                </a:cubicBezTo>
                <a:cubicBezTo>
                  <a:pt x="12745" y="9273"/>
                  <a:pt x="12740" y="9256"/>
                  <a:pt x="12732" y="9230"/>
                </a:cubicBezTo>
                <a:cubicBezTo>
                  <a:pt x="12757" y="9222"/>
                  <a:pt x="12778" y="9205"/>
                  <a:pt x="12791" y="9205"/>
                </a:cubicBezTo>
                <a:cubicBezTo>
                  <a:pt x="12791" y="9205"/>
                  <a:pt x="12795" y="9205"/>
                  <a:pt x="12795" y="9213"/>
                </a:cubicBezTo>
                <a:cubicBezTo>
                  <a:pt x="12812" y="9316"/>
                  <a:pt x="12862" y="9495"/>
                  <a:pt x="12870" y="9614"/>
                </a:cubicBezTo>
                <a:cubicBezTo>
                  <a:pt x="12875" y="9700"/>
                  <a:pt x="12904" y="9742"/>
                  <a:pt x="12921" y="9759"/>
                </a:cubicBezTo>
                <a:cubicBezTo>
                  <a:pt x="12937" y="9785"/>
                  <a:pt x="12937" y="9776"/>
                  <a:pt x="12942" y="9819"/>
                </a:cubicBezTo>
                <a:cubicBezTo>
                  <a:pt x="12946" y="9896"/>
                  <a:pt x="12963" y="9998"/>
                  <a:pt x="12975" y="10100"/>
                </a:cubicBezTo>
                <a:cubicBezTo>
                  <a:pt x="12983" y="10152"/>
                  <a:pt x="12996" y="10194"/>
                  <a:pt x="13000" y="10237"/>
                </a:cubicBezTo>
                <a:cubicBezTo>
                  <a:pt x="13013" y="10271"/>
                  <a:pt x="13017" y="10297"/>
                  <a:pt x="13030" y="10322"/>
                </a:cubicBezTo>
                <a:cubicBezTo>
                  <a:pt x="13038" y="10339"/>
                  <a:pt x="13067" y="10399"/>
                  <a:pt x="13092" y="10459"/>
                </a:cubicBezTo>
                <a:cubicBezTo>
                  <a:pt x="13122" y="10518"/>
                  <a:pt x="13147" y="10595"/>
                  <a:pt x="13151" y="10612"/>
                </a:cubicBezTo>
                <a:cubicBezTo>
                  <a:pt x="13168" y="10689"/>
                  <a:pt x="13185" y="10783"/>
                  <a:pt x="13201" y="10971"/>
                </a:cubicBezTo>
                <a:cubicBezTo>
                  <a:pt x="13210" y="11064"/>
                  <a:pt x="13214" y="11175"/>
                  <a:pt x="13227" y="11269"/>
                </a:cubicBezTo>
                <a:cubicBezTo>
                  <a:pt x="13231" y="11278"/>
                  <a:pt x="13231" y="11295"/>
                  <a:pt x="13235" y="11303"/>
                </a:cubicBezTo>
                <a:cubicBezTo>
                  <a:pt x="13222" y="11278"/>
                  <a:pt x="13214" y="11244"/>
                  <a:pt x="13201" y="11218"/>
                </a:cubicBezTo>
                <a:close/>
                <a:moveTo>
                  <a:pt x="13683" y="6850"/>
                </a:moveTo>
                <a:cubicBezTo>
                  <a:pt x="13692" y="6876"/>
                  <a:pt x="13708" y="6893"/>
                  <a:pt x="13717" y="6884"/>
                </a:cubicBezTo>
                <a:cubicBezTo>
                  <a:pt x="13729" y="6884"/>
                  <a:pt x="13734" y="6884"/>
                  <a:pt x="13738" y="6884"/>
                </a:cubicBezTo>
                <a:cubicBezTo>
                  <a:pt x="13738" y="6884"/>
                  <a:pt x="13738" y="6884"/>
                  <a:pt x="13738" y="6884"/>
                </a:cubicBezTo>
                <a:cubicBezTo>
                  <a:pt x="13763" y="6918"/>
                  <a:pt x="13771" y="6987"/>
                  <a:pt x="13797" y="7072"/>
                </a:cubicBezTo>
                <a:cubicBezTo>
                  <a:pt x="13809" y="7123"/>
                  <a:pt x="13834" y="7149"/>
                  <a:pt x="13847" y="7157"/>
                </a:cubicBezTo>
                <a:cubicBezTo>
                  <a:pt x="13864" y="7166"/>
                  <a:pt x="13868" y="7174"/>
                  <a:pt x="13876" y="7183"/>
                </a:cubicBezTo>
                <a:cubicBezTo>
                  <a:pt x="13872" y="7191"/>
                  <a:pt x="13864" y="7209"/>
                  <a:pt x="13859" y="7226"/>
                </a:cubicBezTo>
                <a:cubicBezTo>
                  <a:pt x="13847" y="7251"/>
                  <a:pt x="13834" y="7277"/>
                  <a:pt x="13834" y="7328"/>
                </a:cubicBezTo>
                <a:cubicBezTo>
                  <a:pt x="13834" y="7362"/>
                  <a:pt x="13843" y="7396"/>
                  <a:pt x="13851" y="7413"/>
                </a:cubicBezTo>
                <a:cubicBezTo>
                  <a:pt x="13864" y="7430"/>
                  <a:pt x="13880" y="7516"/>
                  <a:pt x="13893" y="7609"/>
                </a:cubicBezTo>
                <a:cubicBezTo>
                  <a:pt x="13901" y="7695"/>
                  <a:pt x="13905" y="7780"/>
                  <a:pt x="13910" y="7823"/>
                </a:cubicBezTo>
                <a:cubicBezTo>
                  <a:pt x="13905" y="7831"/>
                  <a:pt x="13889" y="7840"/>
                  <a:pt x="13872" y="7848"/>
                </a:cubicBezTo>
                <a:cubicBezTo>
                  <a:pt x="13847" y="7865"/>
                  <a:pt x="13822" y="7874"/>
                  <a:pt x="13805" y="7874"/>
                </a:cubicBezTo>
                <a:cubicBezTo>
                  <a:pt x="13801" y="7874"/>
                  <a:pt x="13797" y="7865"/>
                  <a:pt x="13792" y="7865"/>
                </a:cubicBezTo>
                <a:cubicBezTo>
                  <a:pt x="13763" y="7857"/>
                  <a:pt x="13654" y="7772"/>
                  <a:pt x="13616" y="7746"/>
                </a:cubicBezTo>
                <a:cubicBezTo>
                  <a:pt x="13612" y="7737"/>
                  <a:pt x="13595" y="7644"/>
                  <a:pt x="13600" y="7575"/>
                </a:cubicBezTo>
                <a:cubicBezTo>
                  <a:pt x="13600" y="7558"/>
                  <a:pt x="13600" y="7541"/>
                  <a:pt x="13600" y="7524"/>
                </a:cubicBezTo>
                <a:cubicBezTo>
                  <a:pt x="13604" y="7524"/>
                  <a:pt x="13608" y="7524"/>
                  <a:pt x="13612" y="7524"/>
                </a:cubicBezTo>
                <a:cubicBezTo>
                  <a:pt x="13637" y="7533"/>
                  <a:pt x="13658" y="7507"/>
                  <a:pt x="13671" y="7482"/>
                </a:cubicBezTo>
                <a:cubicBezTo>
                  <a:pt x="13688" y="7456"/>
                  <a:pt x="13704" y="7422"/>
                  <a:pt x="13725" y="7371"/>
                </a:cubicBezTo>
                <a:cubicBezTo>
                  <a:pt x="13738" y="7345"/>
                  <a:pt x="13746" y="7319"/>
                  <a:pt x="13746" y="7285"/>
                </a:cubicBezTo>
                <a:cubicBezTo>
                  <a:pt x="13746" y="7234"/>
                  <a:pt x="13729" y="7209"/>
                  <a:pt x="13717" y="7183"/>
                </a:cubicBezTo>
                <a:cubicBezTo>
                  <a:pt x="13683" y="7132"/>
                  <a:pt x="13620" y="7106"/>
                  <a:pt x="13600" y="7089"/>
                </a:cubicBezTo>
                <a:cubicBezTo>
                  <a:pt x="13600" y="7089"/>
                  <a:pt x="13600" y="7089"/>
                  <a:pt x="13600" y="7089"/>
                </a:cubicBezTo>
                <a:cubicBezTo>
                  <a:pt x="13591" y="7081"/>
                  <a:pt x="13562" y="7004"/>
                  <a:pt x="13541" y="6927"/>
                </a:cubicBezTo>
                <a:cubicBezTo>
                  <a:pt x="13516" y="6850"/>
                  <a:pt x="13495" y="6773"/>
                  <a:pt x="13482" y="6731"/>
                </a:cubicBezTo>
                <a:cubicBezTo>
                  <a:pt x="13478" y="6714"/>
                  <a:pt x="13474" y="6697"/>
                  <a:pt x="13474" y="6671"/>
                </a:cubicBezTo>
                <a:cubicBezTo>
                  <a:pt x="13474" y="6620"/>
                  <a:pt x="13491" y="6535"/>
                  <a:pt x="13532" y="6475"/>
                </a:cubicBezTo>
                <a:cubicBezTo>
                  <a:pt x="13532" y="6475"/>
                  <a:pt x="13532" y="6475"/>
                  <a:pt x="13532" y="6475"/>
                </a:cubicBezTo>
                <a:cubicBezTo>
                  <a:pt x="13532" y="6475"/>
                  <a:pt x="13537" y="6475"/>
                  <a:pt x="13537" y="6475"/>
                </a:cubicBezTo>
                <a:cubicBezTo>
                  <a:pt x="13558" y="6466"/>
                  <a:pt x="13595" y="6500"/>
                  <a:pt x="13637" y="6500"/>
                </a:cubicBezTo>
                <a:cubicBezTo>
                  <a:pt x="13654" y="6500"/>
                  <a:pt x="13671" y="6500"/>
                  <a:pt x="13688" y="6475"/>
                </a:cubicBezTo>
                <a:cubicBezTo>
                  <a:pt x="13725" y="6415"/>
                  <a:pt x="13763" y="6347"/>
                  <a:pt x="13780" y="6313"/>
                </a:cubicBezTo>
                <a:cubicBezTo>
                  <a:pt x="13788" y="6313"/>
                  <a:pt x="13817" y="6330"/>
                  <a:pt x="13838" y="6347"/>
                </a:cubicBezTo>
                <a:cubicBezTo>
                  <a:pt x="13859" y="6364"/>
                  <a:pt x="13876" y="6398"/>
                  <a:pt x="13876" y="6398"/>
                </a:cubicBezTo>
                <a:cubicBezTo>
                  <a:pt x="13885" y="6449"/>
                  <a:pt x="13901" y="6483"/>
                  <a:pt x="13914" y="6518"/>
                </a:cubicBezTo>
                <a:cubicBezTo>
                  <a:pt x="13922" y="6543"/>
                  <a:pt x="13926" y="6560"/>
                  <a:pt x="13931" y="6569"/>
                </a:cubicBezTo>
                <a:cubicBezTo>
                  <a:pt x="13931" y="6569"/>
                  <a:pt x="13931" y="6569"/>
                  <a:pt x="13931" y="6569"/>
                </a:cubicBezTo>
                <a:cubicBezTo>
                  <a:pt x="13918" y="6586"/>
                  <a:pt x="13897" y="6594"/>
                  <a:pt x="13876" y="6594"/>
                </a:cubicBezTo>
                <a:cubicBezTo>
                  <a:pt x="13855" y="6594"/>
                  <a:pt x="13838" y="6577"/>
                  <a:pt x="13834" y="6569"/>
                </a:cubicBezTo>
                <a:cubicBezTo>
                  <a:pt x="13822" y="6535"/>
                  <a:pt x="13801" y="6526"/>
                  <a:pt x="13784" y="6526"/>
                </a:cubicBezTo>
                <a:cubicBezTo>
                  <a:pt x="13734" y="6526"/>
                  <a:pt x="13683" y="6620"/>
                  <a:pt x="13679" y="6748"/>
                </a:cubicBezTo>
                <a:cubicBezTo>
                  <a:pt x="13679" y="6765"/>
                  <a:pt x="13679" y="6773"/>
                  <a:pt x="13679" y="6782"/>
                </a:cubicBezTo>
                <a:cubicBezTo>
                  <a:pt x="13679" y="6808"/>
                  <a:pt x="13679" y="6825"/>
                  <a:pt x="13683" y="6850"/>
                </a:cubicBezTo>
                <a:close/>
                <a:moveTo>
                  <a:pt x="15381" y="3208"/>
                </a:moveTo>
                <a:cubicBezTo>
                  <a:pt x="15368" y="3216"/>
                  <a:pt x="15351" y="3225"/>
                  <a:pt x="15339" y="3225"/>
                </a:cubicBezTo>
                <a:cubicBezTo>
                  <a:pt x="15314" y="3225"/>
                  <a:pt x="15301" y="3208"/>
                  <a:pt x="15301" y="3191"/>
                </a:cubicBezTo>
                <a:cubicBezTo>
                  <a:pt x="15293" y="3139"/>
                  <a:pt x="15272" y="3097"/>
                  <a:pt x="15247" y="3097"/>
                </a:cubicBezTo>
                <a:cubicBezTo>
                  <a:pt x="15251" y="3088"/>
                  <a:pt x="15255" y="3088"/>
                  <a:pt x="15259" y="3080"/>
                </a:cubicBezTo>
                <a:cubicBezTo>
                  <a:pt x="15288" y="3071"/>
                  <a:pt x="15326" y="3045"/>
                  <a:pt x="15347" y="3045"/>
                </a:cubicBezTo>
                <a:cubicBezTo>
                  <a:pt x="15356" y="3045"/>
                  <a:pt x="15360" y="3045"/>
                  <a:pt x="15360" y="3054"/>
                </a:cubicBezTo>
                <a:cubicBezTo>
                  <a:pt x="15360" y="3054"/>
                  <a:pt x="15360" y="3045"/>
                  <a:pt x="15360" y="3063"/>
                </a:cubicBezTo>
                <a:cubicBezTo>
                  <a:pt x="15364" y="3105"/>
                  <a:pt x="15372" y="3148"/>
                  <a:pt x="15381" y="3173"/>
                </a:cubicBezTo>
                <a:cubicBezTo>
                  <a:pt x="15381" y="3182"/>
                  <a:pt x="15385" y="3191"/>
                  <a:pt x="15385" y="3199"/>
                </a:cubicBezTo>
                <a:cubicBezTo>
                  <a:pt x="15385" y="3199"/>
                  <a:pt x="15385" y="3208"/>
                  <a:pt x="15381" y="3208"/>
                </a:cubicBezTo>
                <a:close/>
                <a:moveTo>
                  <a:pt x="15708" y="2935"/>
                </a:moveTo>
                <a:cubicBezTo>
                  <a:pt x="15708" y="2935"/>
                  <a:pt x="15703" y="2935"/>
                  <a:pt x="15703" y="2935"/>
                </a:cubicBezTo>
                <a:cubicBezTo>
                  <a:pt x="15703" y="2943"/>
                  <a:pt x="15699" y="2943"/>
                  <a:pt x="15695" y="2943"/>
                </a:cubicBezTo>
                <a:cubicBezTo>
                  <a:pt x="15687" y="2943"/>
                  <a:pt x="15682" y="2943"/>
                  <a:pt x="15678" y="2883"/>
                </a:cubicBezTo>
                <a:cubicBezTo>
                  <a:pt x="15674" y="2832"/>
                  <a:pt x="15674" y="2790"/>
                  <a:pt x="15657" y="2747"/>
                </a:cubicBezTo>
                <a:cubicBezTo>
                  <a:pt x="15649" y="2730"/>
                  <a:pt x="15636" y="2713"/>
                  <a:pt x="15628" y="2704"/>
                </a:cubicBezTo>
                <a:cubicBezTo>
                  <a:pt x="15645" y="2713"/>
                  <a:pt x="15657" y="2730"/>
                  <a:pt x="15670" y="2747"/>
                </a:cubicBezTo>
                <a:cubicBezTo>
                  <a:pt x="15678" y="2755"/>
                  <a:pt x="15682" y="2764"/>
                  <a:pt x="15687" y="2764"/>
                </a:cubicBezTo>
                <a:cubicBezTo>
                  <a:pt x="15687" y="2773"/>
                  <a:pt x="15687" y="2773"/>
                  <a:pt x="15691" y="2773"/>
                </a:cubicBezTo>
                <a:cubicBezTo>
                  <a:pt x="15691" y="2773"/>
                  <a:pt x="15691" y="2773"/>
                  <a:pt x="15691" y="2773"/>
                </a:cubicBezTo>
                <a:cubicBezTo>
                  <a:pt x="15695" y="2790"/>
                  <a:pt x="15708" y="2866"/>
                  <a:pt x="15708" y="2909"/>
                </a:cubicBezTo>
                <a:cubicBezTo>
                  <a:pt x="15708" y="2918"/>
                  <a:pt x="15708" y="2926"/>
                  <a:pt x="15708" y="2935"/>
                </a:cubicBezTo>
                <a:close/>
                <a:moveTo>
                  <a:pt x="11186" y="7174"/>
                </a:moveTo>
                <a:cubicBezTo>
                  <a:pt x="11156" y="7174"/>
                  <a:pt x="11135" y="7217"/>
                  <a:pt x="11123" y="7260"/>
                </a:cubicBezTo>
                <a:cubicBezTo>
                  <a:pt x="11110" y="7302"/>
                  <a:pt x="11102" y="7354"/>
                  <a:pt x="11102" y="7396"/>
                </a:cubicBezTo>
                <a:cubicBezTo>
                  <a:pt x="11102" y="7439"/>
                  <a:pt x="11106" y="7490"/>
                  <a:pt x="11123" y="7524"/>
                </a:cubicBezTo>
                <a:cubicBezTo>
                  <a:pt x="11139" y="7558"/>
                  <a:pt x="11160" y="7575"/>
                  <a:pt x="11181" y="7575"/>
                </a:cubicBezTo>
                <a:cubicBezTo>
                  <a:pt x="11215" y="7575"/>
                  <a:pt x="11236" y="7533"/>
                  <a:pt x="11253" y="7473"/>
                </a:cubicBezTo>
                <a:cubicBezTo>
                  <a:pt x="11232" y="7447"/>
                  <a:pt x="11232" y="7447"/>
                  <a:pt x="11232" y="7447"/>
                </a:cubicBezTo>
                <a:cubicBezTo>
                  <a:pt x="11253" y="7473"/>
                  <a:pt x="11253" y="7473"/>
                  <a:pt x="11253" y="7473"/>
                </a:cubicBezTo>
                <a:cubicBezTo>
                  <a:pt x="11261" y="7447"/>
                  <a:pt x="11265" y="7413"/>
                  <a:pt x="11265" y="7388"/>
                </a:cubicBezTo>
                <a:cubicBezTo>
                  <a:pt x="11265" y="7336"/>
                  <a:pt x="11253" y="7285"/>
                  <a:pt x="11240" y="7251"/>
                </a:cubicBezTo>
                <a:cubicBezTo>
                  <a:pt x="11227" y="7209"/>
                  <a:pt x="11211" y="7183"/>
                  <a:pt x="11186" y="7174"/>
                </a:cubicBezTo>
                <a:close/>
                <a:moveTo>
                  <a:pt x="9065" y="2534"/>
                </a:moveTo>
                <a:cubicBezTo>
                  <a:pt x="9069" y="2534"/>
                  <a:pt x="9073" y="2534"/>
                  <a:pt x="9082" y="2534"/>
                </a:cubicBezTo>
                <a:cubicBezTo>
                  <a:pt x="9107" y="2534"/>
                  <a:pt x="9140" y="2542"/>
                  <a:pt x="9170" y="2542"/>
                </a:cubicBezTo>
                <a:cubicBezTo>
                  <a:pt x="9186" y="2542"/>
                  <a:pt x="9199" y="2542"/>
                  <a:pt x="9216" y="2525"/>
                </a:cubicBezTo>
                <a:cubicBezTo>
                  <a:pt x="9233" y="2500"/>
                  <a:pt x="9241" y="2457"/>
                  <a:pt x="9241" y="2414"/>
                </a:cubicBezTo>
                <a:cubicBezTo>
                  <a:pt x="9241" y="2414"/>
                  <a:pt x="9241" y="2414"/>
                  <a:pt x="9241" y="2406"/>
                </a:cubicBezTo>
                <a:cubicBezTo>
                  <a:pt x="9216" y="2414"/>
                  <a:pt x="9216" y="2414"/>
                  <a:pt x="9216" y="2414"/>
                </a:cubicBezTo>
                <a:cubicBezTo>
                  <a:pt x="9241" y="2406"/>
                  <a:pt x="9241" y="2406"/>
                  <a:pt x="9241" y="2406"/>
                </a:cubicBezTo>
                <a:cubicBezTo>
                  <a:pt x="9241" y="2380"/>
                  <a:pt x="9241" y="2355"/>
                  <a:pt x="9241" y="2329"/>
                </a:cubicBezTo>
                <a:cubicBezTo>
                  <a:pt x="9241" y="2227"/>
                  <a:pt x="9245" y="2124"/>
                  <a:pt x="9258" y="2082"/>
                </a:cubicBezTo>
                <a:cubicBezTo>
                  <a:pt x="9262" y="2064"/>
                  <a:pt x="9270" y="2039"/>
                  <a:pt x="9283" y="2013"/>
                </a:cubicBezTo>
                <a:cubicBezTo>
                  <a:pt x="9291" y="1996"/>
                  <a:pt x="9304" y="1979"/>
                  <a:pt x="9304" y="1928"/>
                </a:cubicBezTo>
                <a:cubicBezTo>
                  <a:pt x="9304" y="1902"/>
                  <a:pt x="9295" y="1868"/>
                  <a:pt x="9283" y="1860"/>
                </a:cubicBezTo>
                <a:cubicBezTo>
                  <a:pt x="9275" y="1851"/>
                  <a:pt x="9262" y="1851"/>
                  <a:pt x="9254" y="1851"/>
                </a:cubicBezTo>
                <a:cubicBezTo>
                  <a:pt x="9249" y="1851"/>
                  <a:pt x="9245" y="1851"/>
                  <a:pt x="9245" y="1851"/>
                </a:cubicBezTo>
                <a:cubicBezTo>
                  <a:pt x="9237" y="1851"/>
                  <a:pt x="9237" y="1843"/>
                  <a:pt x="9237" y="1843"/>
                </a:cubicBezTo>
                <a:cubicBezTo>
                  <a:pt x="9237" y="1843"/>
                  <a:pt x="9228" y="1834"/>
                  <a:pt x="9224" y="1800"/>
                </a:cubicBezTo>
                <a:cubicBezTo>
                  <a:pt x="9220" y="1783"/>
                  <a:pt x="9220" y="1766"/>
                  <a:pt x="9220" y="1749"/>
                </a:cubicBezTo>
                <a:cubicBezTo>
                  <a:pt x="9220" y="1681"/>
                  <a:pt x="9241" y="1629"/>
                  <a:pt x="9262" y="1587"/>
                </a:cubicBezTo>
                <a:cubicBezTo>
                  <a:pt x="9279" y="1561"/>
                  <a:pt x="9312" y="1467"/>
                  <a:pt x="9358" y="1373"/>
                </a:cubicBezTo>
                <a:cubicBezTo>
                  <a:pt x="9404" y="1280"/>
                  <a:pt x="9455" y="1194"/>
                  <a:pt x="9480" y="1177"/>
                </a:cubicBezTo>
                <a:cubicBezTo>
                  <a:pt x="9543" y="1126"/>
                  <a:pt x="9589" y="1015"/>
                  <a:pt x="9593" y="904"/>
                </a:cubicBezTo>
                <a:cubicBezTo>
                  <a:pt x="9593" y="862"/>
                  <a:pt x="9580" y="802"/>
                  <a:pt x="9555" y="785"/>
                </a:cubicBezTo>
                <a:cubicBezTo>
                  <a:pt x="9526" y="759"/>
                  <a:pt x="9476" y="725"/>
                  <a:pt x="9425" y="725"/>
                </a:cubicBezTo>
                <a:cubicBezTo>
                  <a:pt x="9383" y="725"/>
                  <a:pt x="9342" y="751"/>
                  <a:pt x="9308" y="819"/>
                </a:cubicBezTo>
                <a:cubicBezTo>
                  <a:pt x="9279" y="879"/>
                  <a:pt x="9254" y="930"/>
                  <a:pt x="9233" y="973"/>
                </a:cubicBezTo>
                <a:cubicBezTo>
                  <a:pt x="9212" y="1007"/>
                  <a:pt x="9195" y="1024"/>
                  <a:pt x="9178" y="1024"/>
                </a:cubicBezTo>
                <a:cubicBezTo>
                  <a:pt x="9170" y="1024"/>
                  <a:pt x="9166" y="1024"/>
                  <a:pt x="9157" y="1024"/>
                </a:cubicBezTo>
                <a:cubicBezTo>
                  <a:pt x="9132" y="1007"/>
                  <a:pt x="9115" y="955"/>
                  <a:pt x="9094" y="887"/>
                </a:cubicBezTo>
                <a:cubicBezTo>
                  <a:pt x="9078" y="819"/>
                  <a:pt x="9065" y="734"/>
                  <a:pt x="9040" y="665"/>
                </a:cubicBezTo>
                <a:cubicBezTo>
                  <a:pt x="9019" y="597"/>
                  <a:pt x="9010" y="495"/>
                  <a:pt x="9002" y="392"/>
                </a:cubicBezTo>
                <a:cubicBezTo>
                  <a:pt x="8998" y="341"/>
                  <a:pt x="8998" y="299"/>
                  <a:pt x="8990" y="256"/>
                </a:cubicBezTo>
                <a:cubicBezTo>
                  <a:pt x="8985" y="222"/>
                  <a:pt x="8964" y="171"/>
                  <a:pt x="8935" y="171"/>
                </a:cubicBezTo>
                <a:cubicBezTo>
                  <a:pt x="8931" y="171"/>
                  <a:pt x="8927" y="171"/>
                  <a:pt x="8922" y="171"/>
                </a:cubicBezTo>
                <a:cubicBezTo>
                  <a:pt x="8885" y="188"/>
                  <a:pt x="8872" y="196"/>
                  <a:pt x="8864" y="196"/>
                </a:cubicBezTo>
                <a:cubicBezTo>
                  <a:pt x="8851" y="196"/>
                  <a:pt x="8818" y="179"/>
                  <a:pt x="8780" y="179"/>
                </a:cubicBezTo>
                <a:cubicBezTo>
                  <a:pt x="8767" y="179"/>
                  <a:pt x="8746" y="179"/>
                  <a:pt x="8730" y="188"/>
                </a:cubicBezTo>
                <a:cubicBezTo>
                  <a:pt x="8709" y="205"/>
                  <a:pt x="8688" y="222"/>
                  <a:pt x="8671" y="239"/>
                </a:cubicBezTo>
                <a:cubicBezTo>
                  <a:pt x="8671" y="239"/>
                  <a:pt x="8671" y="230"/>
                  <a:pt x="8671" y="222"/>
                </a:cubicBezTo>
                <a:cubicBezTo>
                  <a:pt x="8671" y="171"/>
                  <a:pt x="8654" y="154"/>
                  <a:pt x="8646" y="136"/>
                </a:cubicBezTo>
                <a:cubicBezTo>
                  <a:pt x="8633" y="128"/>
                  <a:pt x="8621" y="119"/>
                  <a:pt x="8608" y="111"/>
                </a:cubicBezTo>
                <a:cubicBezTo>
                  <a:pt x="8533" y="94"/>
                  <a:pt x="8411" y="9"/>
                  <a:pt x="8311" y="0"/>
                </a:cubicBezTo>
                <a:cubicBezTo>
                  <a:pt x="8306" y="0"/>
                  <a:pt x="8298" y="0"/>
                  <a:pt x="8294" y="0"/>
                </a:cubicBezTo>
                <a:cubicBezTo>
                  <a:pt x="8223" y="0"/>
                  <a:pt x="8172" y="51"/>
                  <a:pt x="8114" y="51"/>
                </a:cubicBezTo>
                <a:cubicBezTo>
                  <a:pt x="8017" y="60"/>
                  <a:pt x="7900" y="34"/>
                  <a:pt x="7812" y="162"/>
                </a:cubicBezTo>
                <a:cubicBezTo>
                  <a:pt x="7783" y="205"/>
                  <a:pt x="7749" y="239"/>
                  <a:pt x="7720" y="247"/>
                </a:cubicBezTo>
                <a:cubicBezTo>
                  <a:pt x="7707" y="256"/>
                  <a:pt x="7695" y="264"/>
                  <a:pt x="7682" y="273"/>
                </a:cubicBezTo>
                <a:cubicBezTo>
                  <a:pt x="7678" y="273"/>
                  <a:pt x="7674" y="273"/>
                  <a:pt x="7669" y="282"/>
                </a:cubicBezTo>
                <a:cubicBezTo>
                  <a:pt x="7665" y="282"/>
                  <a:pt x="7661" y="282"/>
                  <a:pt x="7648" y="307"/>
                </a:cubicBezTo>
                <a:cubicBezTo>
                  <a:pt x="7632" y="358"/>
                  <a:pt x="7615" y="435"/>
                  <a:pt x="7598" y="495"/>
                </a:cubicBezTo>
                <a:cubicBezTo>
                  <a:pt x="7594" y="520"/>
                  <a:pt x="7586" y="546"/>
                  <a:pt x="7577" y="563"/>
                </a:cubicBezTo>
                <a:cubicBezTo>
                  <a:pt x="7577" y="563"/>
                  <a:pt x="7577" y="563"/>
                  <a:pt x="7577" y="572"/>
                </a:cubicBezTo>
                <a:cubicBezTo>
                  <a:pt x="7573" y="546"/>
                  <a:pt x="7565" y="520"/>
                  <a:pt x="7556" y="486"/>
                </a:cubicBezTo>
                <a:cubicBezTo>
                  <a:pt x="7552" y="461"/>
                  <a:pt x="7548" y="444"/>
                  <a:pt x="7539" y="427"/>
                </a:cubicBezTo>
                <a:cubicBezTo>
                  <a:pt x="7531" y="409"/>
                  <a:pt x="7519" y="384"/>
                  <a:pt x="7498" y="384"/>
                </a:cubicBezTo>
                <a:cubicBezTo>
                  <a:pt x="7485" y="384"/>
                  <a:pt x="7472" y="392"/>
                  <a:pt x="7464" y="409"/>
                </a:cubicBezTo>
                <a:cubicBezTo>
                  <a:pt x="7431" y="469"/>
                  <a:pt x="7431" y="555"/>
                  <a:pt x="7431" y="614"/>
                </a:cubicBezTo>
                <a:cubicBezTo>
                  <a:pt x="7431" y="623"/>
                  <a:pt x="7431" y="623"/>
                  <a:pt x="7431" y="623"/>
                </a:cubicBezTo>
                <a:cubicBezTo>
                  <a:pt x="7431" y="682"/>
                  <a:pt x="7431" y="734"/>
                  <a:pt x="7418" y="776"/>
                </a:cubicBezTo>
                <a:cubicBezTo>
                  <a:pt x="7405" y="819"/>
                  <a:pt x="7372" y="845"/>
                  <a:pt x="7334" y="836"/>
                </a:cubicBezTo>
                <a:cubicBezTo>
                  <a:pt x="7309" y="845"/>
                  <a:pt x="7284" y="827"/>
                  <a:pt x="7280" y="819"/>
                </a:cubicBezTo>
                <a:cubicBezTo>
                  <a:pt x="7250" y="776"/>
                  <a:pt x="7217" y="742"/>
                  <a:pt x="7133" y="742"/>
                </a:cubicBezTo>
                <a:cubicBezTo>
                  <a:pt x="7116" y="742"/>
                  <a:pt x="7095" y="751"/>
                  <a:pt x="7074" y="751"/>
                </a:cubicBezTo>
                <a:cubicBezTo>
                  <a:pt x="7016" y="759"/>
                  <a:pt x="6953" y="785"/>
                  <a:pt x="6907" y="819"/>
                </a:cubicBezTo>
                <a:cubicBezTo>
                  <a:pt x="6881" y="836"/>
                  <a:pt x="6861" y="862"/>
                  <a:pt x="6844" y="887"/>
                </a:cubicBezTo>
                <a:cubicBezTo>
                  <a:pt x="6827" y="913"/>
                  <a:pt x="6810" y="947"/>
                  <a:pt x="6810" y="998"/>
                </a:cubicBezTo>
                <a:cubicBezTo>
                  <a:pt x="6810" y="1015"/>
                  <a:pt x="6814" y="1032"/>
                  <a:pt x="6819" y="1049"/>
                </a:cubicBezTo>
                <a:cubicBezTo>
                  <a:pt x="6819" y="1058"/>
                  <a:pt x="6819" y="1058"/>
                  <a:pt x="6819" y="1066"/>
                </a:cubicBezTo>
                <a:cubicBezTo>
                  <a:pt x="6819" y="1066"/>
                  <a:pt x="6819" y="1066"/>
                  <a:pt x="6810" y="1083"/>
                </a:cubicBezTo>
                <a:cubicBezTo>
                  <a:pt x="6806" y="1092"/>
                  <a:pt x="6793" y="1092"/>
                  <a:pt x="6789" y="1092"/>
                </a:cubicBezTo>
                <a:cubicBezTo>
                  <a:pt x="6785" y="1092"/>
                  <a:pt x="6781" y="1092"/>
                  <a:pt x="6781" y="1092"/>
                </a:cubicBezTo>
                <a:cubicBezTo>
                  <a:pt x="6781" y="1092"/>
                  <a:pt x="6781" y="1092"/>
                  <a:pt x="6781" y="1092"/>
                </a:cubicBezTo>
                <a:cubicBezTo>
                  <a:pt x="6773" y="1066"/>
                  <a:pt x="6756" y="1066"/>
                  <a:pt x="6743" y="1066"/>
                </a:cubicBezTo>
                <a:cubicBezTo>
                  <a:pt x="6718" y="1066"/>
                  <a:pt x="6693" y="1092"/>
                  <a:pt x="6668" y="1126"/>
                </a:cubicBezTo>
                <a:cubicBezTo>
                  <a:pt x="6643" y="1160"/>
                  <a:pt x="6622" y="1211"/>
                  <a:pt x="6617" y="1280"/>
                </a:cubicBezTo>
                <a:cubicBezTo>
                  <a:pt x="6617" y="1288"/>
                  <a:pt x="6617" y="1297"/>
                  <a:pt x="6622" y="1297"/>
                </a:cubicBezTo>
                <a:cubicBezTo>
                  <a:pt x="6622" y="1305"/>
                  <a:pt x="6622" y="1314"/>
                  <a:pt x="6622" y="1322"/>
                </a:cubicBezTo>
                <a:cubicBezTo>
                  <a:pt x="6622" y="1356"/>
                  <a:pt x="6617" y="1391"/>
                  <a:pt x="6609" y="1408"/>
                </a:cubicBezTo>
                <a:cubicBezTo>
                  <a:pt x="6605" y="1425"/>
                  <a:pt x="6601" y="1433"/>
                  <a:pt x="6592" y="1433"/>
                </a:cubicBezTo>
                <a:cubicBezTo>
                  <a:pt x="6588" y="1433"/>
                  <a:pt x="6588" y="1433"/>
                  <a:pt x="6584" y="1433"/>
                </a:cubicBezTo>
                <a:cubicBezTo>
                  <a:pt x="6576" y="1425"/>
                  <a:pt x="6567" y="1425"/>
                  <a:pt x="6559" y="1425"/>
                </a:cubicBezTo>
                <a:cubicBezTo>
                  <a:pt x="6500" y="1425"/>
                  <a:pt x="6458" y="1518"/>
                  <a:pt x="6458" y="1621"/>
                </a:cubicBezTo>
                <a:cubicBezTo>
                  <a:pt x="6454" y="1629"/>
                  <a:pt x="6429" y="1664"/>
                  <a:pt x="6404" y="1681"/>
                </a:cubicBezTo>
                <a:cubicBezTo>
                  <a:pt x="6391" y="1689"/>
                  <a:pt x="6379" y="1698"/>
                  <a:pt x="6366" y="1706"/>
                </a:cubicBezTo>
                <a:cubicBezTo>
                  <a:pt x="6362" y="1706"/>
                  <a:pt x="6358" y="1706"/>
                  <a:pt x="6353" y="1715"/>
                </a:cubicBezTo>
                <a:cubicBezTo>
                  <a:pt x="6353" y="1715"/>
                  <a:pt x="6353" y="1715"/>
                  <a:pt x="6349" y="1715"/>
                </a:cubicBezTo>
                <a:cubicBezTo>
                  <a:pt x="6349" y="1715"/>
                  <a:pt x="6349" y="1715"/>
                  <a:pt x="6349" y="1715"/>
                </a:cubicBezTo>
                <a:cubicBezTo>
                  <a:pt x="6349" y="1715"/>
                  <a:pt x="6349" y="1715"/>
                  <a:pt x="6349" y="1715"/>
                </a:cubicBezTo>
                <a:cubicBezTo>
                  <a:pt x="6349" y="1715"/>
                  <a:pt x="6345" y="1715"/>
                  <a:pt x="6341" y="1715"/>
                </a:cubicBezTo>
                <a:cubicBezTo>
                  <a:pt x="6324" y="1715"/>
                  <a:pt x="6299" y="1715"/>
                  <a:pt x="6270" y="1723"/>
                </a:cubicBezTo>
                <a:cubicBezTo>
                  <a:pt x="6257" y="1723"/>
                  <a:pt x="6244" y="1732"/>
                  <a:pt x="6232" y="1740"/>
                </a:cubicBezTo>
                <a:cubicBezTo>
                  <a:pt x="6224" y="1749"/>
                  <a:pt x="6207" y="1774"/>
                  <a:pt x="6207" y="1817"/>
                </a:cubicBezTo>
                <a:cubicBezTo>
                  <a:pt x="6207" y="1860"/>
                  <a:pt x="6215" y="1877"/>
                  <a:pt x="6228" y="1902"/>
                </a:cubicBezTo>
                <a:cubicBezTo>
                  <a:pt x="6253" y="1945"/>
                  <a:pt x="6282" y="1954"/>
                  <a:pt x="6303" y="1954"/>
                </a:cubicBezTo>
                <a:cubicBezTo>
                  <a:pt x="6307" y="1954"/>
                  <a:pt x="6307" y="1954"/>
                  <a:pt x="6312" y="1954"/>
                </a:cubicBezTo>
                <a:cubicBezTo>
                  <a:pt x="6324" y="1954"/>
                  <a:pt x="6332" y="1954"/>
                  <a:pt x="6345" y="1962"/>
                </a:cubicBezTo>
                <a:cubicBezTo>
                  <a:pt x="6353" y="1962"/>
                  <a:pt x="6374" y="2005"/>
                  <a:pt x="6391" y="2056"/>
                </a:cubicBezTo>
                <a:cubicBezTo>
                  <a:pt x="6412" y="2107"/>
                  <a:pt x="6425" y="2158"/>
                  <a:pt x="6450" y="2192"/>
                </a:cubicBezTo>
                <a:cubicBezTo>
                  <a:pt x="6462" y="2201"/>
                  <a:pt x="6471" y="2209"/>
                  <a:pt x="6483" y="2209"/>
                </a:cubicBezTo>
                <a:cubicBezTo>
                  <a:pt x="6513" y="2209"/>
                  <a:pt x="6542" y="2175"/>
                  <a:pt x="6559" y="2124"/>
                </a:cubicBezTo>
                <a:cubicBezTo>
                  <a:pt x="6563" y="2107"/>
                  <a:pt x="6567" y="2090"/>
                  <a:pt x="6571" y="2073"/>
                </a:cubicBezTo>
                <a:cubicBezTo>
                  <a:pt x="6580" y="2090"/>
                  <a:pt x="6588" y="2107"/>
                  <a:pt x="6601" y="2116"/>
                </a:cubicBezTo>
                <a:cubicBezTo>
                  <a:pt x="6617" y="2133"/>
                  <a:pt x="6630" y="2133"/>
                  <a:pt x="6647" y="2133"/>
                </a:cubicBezTo>
                <a:cubicBezTo>
                  <a:pt x="6689" y="2133"/>
                  <a:pt x="6747" y="2107"/>
                  <a:pt x="6764" y="2107"/>
                </a:cubicBezTo>
                <a:cubicBezTo>
                  <a:pt x="6764" y="2107"/>
                  <a:pt x="6764" y="2107"/>
                  <a:pt x="6764" y="2107"/>
                </a:cubicBezTo>
                <a:cubicBezTo>
                  <a:pt x="6777" y="2107"/>
                  <a:pt x="6819" y="2124"/>
                  <a:pt x="6865" y="2141"/>
                </a:cubicBezTo>
                <a:cubicBezTo>
                  <a:pt x="6907" y="2167"/>
                  <a:pt x="6957" y="2192"/>
                  <a:pt x="6969" y="2209"/>
                </a:cubicBezTo>
                <a:cubicBezTo>
                  <a:pt x="6995" y="2235"/>
                  <a:pt x="7028" y="2261"/>
                  <a:pt x="7062" y="2286"/>
                </a:cubicBezTo>
                <a:cubicBezTo>
                  <a:pt x="7095" y="2312"/>
                  <a:pt x="7120" y="2346"/>
                  <a:pt x="7129" y="2380"/>
                </a:cubicBezTo>
                <a:cubicBezTo>
                  <a:pt x="7137" y="2414"/>
                  <a:pt x="7146" y="2534"/>
                  <a:pt x="7154" y="2645"/>
                </a:cubicBezTo>
                <a:cubicBezTo>
                  <a:pt x="7154" y="2704"/>
                  <a:pt x="7158" y="2755"/>
                  <a:pt x="7162" y="2807"/>
                </a:cubicBezTo>
                <a:cubicBezTo>
                  <a:pt x="7166" y="2849"/>
                  <a:pt x="7166" y="2875"/>
                  <a:pt x="7175" y="2909"/>
                </a:cubicBezTo>
                <a:cubicBezTo>
                  <a:pt x="7183" y="2926"/>
                  <a:pt x="7196" y="2943"/>
                  <a:pt x="7204" y="2943"/>
                </a:cubicBezTo>
                <a:cubicBezTo>
                  <a:pt x="7208" y="2943"/>
                  <a:pt x="7213" y="2943"/>
                  <a:pt x="7213" y="2935"/>
                </a:cubicBezTo>
                <a:cubicBezTo>
                  <a:pt x="7208" y="2969"/>
                  <a:pt x="7208" y="3003"/>
                  <a:pt x="7208" y="3037"/>
                </a:cubicBezTo>
                <a:cubicBezTo>
                  <a:pt x="7208" y="3080"/>
                  <a:pt x="7213" y="3122"/>
                  <a:pt x="7221" y="3156"/>
                </a:cubicBezTo>
                <a:cubicBezTo>
                  <a:pt x="7229" y="3182"/>
                  <a:pt x="7238" y="3216"/>
                  <a:pt x="7263" y="3216"/>
                </a:cubicBezTo>
                <a:cubicBezTo>
                  <a:pt x="7275" y="3216"/>
                  <a:pt x="7288" y="3216"/>
                  <a:pt x="7301" y="3225"/>
                </a:cubicBezTo>
                <a:cubicBezTo>
                  <a:pt x="7292" y="3233"/>
                  <a:pt x="7288" y="3250"/>
                  <a:pt x="7284" y="3267"/>
                </a:cubicBezTo>
                <a:cubicBezTo>
                  <a:pt x="7271" y="3301"/>
                  <a:pt x="7259" y="3336"/>
                  <a:pt x="7259" y="3387"/>
                </a:cubicBezTo>
                <a:cubicBezTo>
                  <a:pt x="7259" y="3387"/>
                  <a:pt x="7259" y="3395"/>
                  <a:pt x="7259" y="3395"/>
                </a:cubicBezTo>
                <a:cubicBezTo>
                  <a:pt x="7263" y="3481"/>
                  <a:pt x="7305" y="3660"/>
                  <a:pt x="7317" y="3719"/>
                </a:cubicBezTo>
                <a:cubicBezTo>
                  <a:pt x="7334" y="3762"/>
                  <a:pt x="7355" y="3779"/>
                  <a:pt x="7380" y="3805"/>
                </a:cubicBezTo>
                <a:cubicBezTo>
                  <a:pt x="7380" y="3805"/>
                  <a:pt x="7384" y="3805"/>
                  <a:pt x="7384" y="3805"/>
                </a:cubicBezTo>
                <a:cubicBezTo>
                  <a:pt x="7384" y="3813"/>
                  <a:pt x="7380" y="3830"/>
                  <a:pt x="7380" y="3839"/>
                </a:cubicBezTo>
                <a:cubicBezTo>
                  <a:pt x="7380" y="3856"/>
                  <a:pt x="7384" y="3873"/>
                  <a:pt x="7389" y="3882"/>
                </a:cubicBezTo>
                <a:cubicBezTo>
                  <a:pt x="7393" y="3907"/>
                  <a:pt x="7405" y="3958"/>
                  <a:pt x="7418" y="4009"/>
                </a:cubicBezTo>
                <a:cubicBezTo>
                  <a:pt x="7431" y="4061"/>
                  <a:pt x="7447" y="4112"/>
                  <a:pt x="7477" y="4146"/>
                </a:cubicBezTo>
                <a:cubicBezTo>
                  <a:pt x="7489" y="4155"/>
                  <a:pt x="7523" y="4197"/>
                  <a:pt x="7548" y="4248"/>
                </a:cubicBezTo>
                <a:cubicBezTo>
                  <a:pt x="7577" y="4291"/>
                  <a:pt x="7607" y="4351"/>
                  <a:pt x="7607" y="4359"/>
                </a:cubicBezTo>
                <a:cubicBezTo>
                  <a:pt x="7611" y="4402"/>
                  <a:pt x="7632" y="4419"/>
                  <a:pt x="7648" y="4419"/>
                </a:cubicBezTo>
                <a:cubicBezTo>
                  <a:pt x="7674" y="4419"/>
                  <a:pt x="7690" y="4393"/>
                  <a:pt x="7707" y="4376"/>
                </a:cubicBezTo>
                <a:cubicBezTo>
                  <a:pt x="7715" y="4368"/>
                  <a:pt x="7720" y="4368"/>
                  <a:pt x="7724" y="4359"/>
                </a:cubicBezTo>
                <a:cubicBezTo>
                  <a:pt x="7724" y="4376"/>
                  <a:pt x="7728" y="4393"/>
                  <a:pt x="7732" y="4419"/>
                </a:cubicBezTo>
                <a:cubicBezTo>
                  <a:pt x="7741" y="4462"/>
                  <a:pt x="7753" y="4513"/>
                  <a:pt x="7787" y="4521"/>
                </a:cubicBezTo>
                <a:cubicBezTo>
                  <a:pt x="7795" y="4521"/>
                  <a:pt x="7799" y="4521"/>
                  <a:pt x="7808" y="4521"/>
                </a:cubicBezTo>
                <a:cubicBezTo>
                  <a:pt x="7808" y="4521"/>
                  <a:pt x="7808" y="4521"/>
                  <a:pt x="7808" y="4521"/>
                </a:cubicBezTo>
                <a:cubicBezTo>
                  <a:pt x="7850" y="4521"/>
                  <a:pt x="7875" y="4479"/>
                  <a:pt x="7908" y="4419"/>
                </a:cubicBezTo>
                <a:cubicBezTo>
                  <a:pt x="7954" y="4317"/>
                  <a:pt x="7942" y="4189"/>
                  <a:pt x="7946" y="4129"/>
                </a:cubicBezTo>
                <a:cubicBezTo>
                  <a:pt x="7946" y="4103"/>
                  <a:pt x="7946" y="4078"/>
                  <a:pt x="7950" y="4069"/>
                </a:cubicBezTo>
                <a:cubicBezTo>
                  <a:pt x="7950" y="4069"/>
                  <a:pt x="7950" y="4069"/>
                  <a:pt x="7954" y="4069"/>
                </a:cubicBezTo>
                <a:cubicBezTo>
                  <a:pt x="7963" y="4078"/>
                  <a:pt x="7971" y="4078"/>
                  <a:pt x="7984" y="4078"/>
                </a:cubicBezTo>
                <a:cubicBezTo>
                  <a:pt x="8000" y="4078"/>
                  <a:pt x="8017" y="4061"/>
                  <a:pt x="8030" y="4035"/>
                </a:cubicBezTo>
                <a:cubicBezTo>
                  <a:pt x="8042" y="4001"/>
                  <a:pt x="8047" y="3967"/>
                  <a:pt x="8047" y="3933"/>
                </a:cubicBezTo>
                <a:cubicBezTo>
                  <a:pt x="8047" y="3924"/>
                  <a:pt x="8047" y="3916"/>
                  <a:pt x="8047" y="3916"/>
                </a:cubicBezTo>
                <a:cubicBezTo>
                  <a:pt x="8042" y="3856"/>
                  <a:pt x="8034" y="3805"/>
                  <a:pt x="8034" y="3788"/>
                </a:cubicBezTo>
                <a:cubicBezTo>
                  <a:pt x="8034" y="3779"/>
                  <a:pt x="8034" y="3779"/>
                  <a:pt x="8034" y="3771"/>
                </a:cubicBezTo>
                <a:cubicBezTo>
                  <a:pt x="8038" y="3771"/>
                  <a:pt x="8042" y="3762"/>
                  <a:pt x="8055" y="3762"/>
                </a:cubicBezTo>
                <a:cubicBezTo>
                  <a:pt x="8093" y="3745"/>
                  <a:pt x="8122" y="3711"/>
                  <a:pt x="8143" y="3677"/>
                </a:cubicBezTo>
                <a:cubicBezTo>
                  <a:pt x="8164" y="3643"/>
                  <a:pt x="8181" y="3626"/>
                  <a:pt x="8189" y="3626"/>
                </a:cubicBezTo>
                <a:cubicBezTo>
                  <a:pt x="8214" y="3626"/>
                  <a:pt x="8273" y="3651"/>
                  <a:pt x="8315" y="3651"/>
                </a:cubicBezTo>
                <a:cubicBezTo>
                  <a:pt x="8327" y="3651"/>
                  <a:pt x="8336" y="3643"/>
                  <a:pt x="8348" y="3643"/>
                </a:cubicBezTo>
                <a:cubicBezTo>
                  <a:pt x="8357" y="3634"/>
                  <a:pt x="8369" y="3634"/>
                  <a:pt x="8378" y="3600"/>
                </a:cubicBezTo>
                <a:cubicBezTo>
                  <a:pt x="8386" y="3583"/>
                  <a:pt x="8403" y="3523"/>
                  <a:pt x="8420" y="3472"/>
                </a:cubicBezTo>
                <a:cubicBezTo>
                  <a:pt x="8428" y="3446"/>
                  <a:pt x="8436" y="3421"/>
                  <a:pt x="8445" y="3404"/>
                </a:cubicBezTo>
                <a:cubicBezTo>
                  <a:pt x="8449" y="3395"/>
                  <a:pt x="8453" y="3395"/>
                  <a:pt x="8457" y="3387"/>
                </a:cubicBezTo>
                <a:cubicBezTo>
                  <a:pt x="8457" y="3387"/>
                  <a:pt x="8457" y="3387"/>
                  <a:pt x="8457" y="3387"/>
                </a:cubicBezTo>
                <a:cubicBezTo>
                  <a:pt x="8457" y="3387"/>
                  <a:pt x="8457" y="3387"/>
                  <a:pt x="8457" y="3387"/>
                </a:cubicBezTo>
                <a:cubicBezTo>
                  <a:pt x="8495" y="3378"/>
                  <a:pt x="8583" y="3361"/>
                  <a:pt x="8667" y="3327"/>
                </a:cubicBezTo>
                <a:cubicBezTo>
                  <a:pt x="8713" y="3310"/>
                  <a:pt x="8755" y="3267"/>
                  <a:pt x="8788" y="3233"/>
                </a:cubicBezTo>
                <a:cubicBezTo>
                  <a:pt x="8822" y="3199"/>
                  <a:pt x="8851" y="3182"/>
                  <a:pt x="8855" y="3173"/>
                </a:cubicBezTo>
                <a:cubicBezTo>
                  <a:pt x="8855" y="3173"/>
                  <a:pt x="8855" y="3173"/>
                  <a:pt x="8855" y="3173"/>
                </a:cubicBezTo>
                <a:cubicBezTo>
                  <a:pt x="8868" y="3182"/>
                  <a:pt x="8881" y="3182"/>
                  <a:pt x="8893" y="3182"/>
                </a:cubicBezTo>
                <a:cubicBezTo>
                  <a:pt x="8906" y="3182"/>
                  <a:pt x="8918" y="3182"/>
                  <a:pt x="8931" y="3173"/>
                </a:cubicBezTo>
                <a:cubicBezTo>
                  <a:pt x="8939" y="3173"/>
                  <a:pt x="8943" y="3165"/>
                  <a:pt x="8952" y="3156"/>
                </a:cubicBezTo>
                <a:cubicBezTo>
                  <a:pt x="8956" y="3148"/>
                  <a:pt x="8969" y="3122"/>
                  <a:pt x="8969" y="3097"/>
                </a:cubicBezTo>
                <a:cubicBezTo>
                  <a:pt x="8964" y="3080"/>
                  <a:pt x="8964" y="3063"/>
                  <a:pt x="8960" y="3054"/>
                </a:cubicBezTo>
                <a:cubicBezTo>
                  <a:pt x="8964" y="3054"/>
                  <a:pt x="8969" y="3054"/>
                  <a:pt x="8977" y="3054"/>
                </a:cubicBezTo>
                <a:cubicBezTo>
                  <a:pt x="8985" y="3054"/>
                  <a:pt x="8994" y="3054"/>
                  <a:pt x="9006" y="3054"/>
                </a:cubicBezTo>
                <a:cubicBezTo>
                  <a:pt x="9057" y="3028"/>
                  <a:pt x="9078" y="2935"/>
                  <a:pt x="9073" y="2875"/>
                </a:cubicBezTo>
                <a:cubicBezTo>
                  <a:pt x="9073" y="2832"/>
                  <a:pt x="9069" y="2798"/>
                  <a:pt x="9061" y="2773"/>
                </a:cubicBezTo>
                <a:cubicBezTo>
                  <a:pt x="9052" y="2755"/>
                  <a:pt x="9044" y="2670"/>
                  <a:pt x="9031" y="2610"/>
                </a:cubicBezTo>
                <a:cubicBezTo>
                  <a:pt x="9027" y="2593"/>
                  <a:pt x="9027" y="2585"/>
                  <a:pt x="9027" y="2576"/>
                </a:cubicBezTo>
                <a:cubicBezTo>
                  <a:pt x="9027" y="2568"/>
                  <a:pt x="9027" y="2559"/>
                  <a:pt x="9031" y="2559"/>
                </a:cubicBezTo>
                <a:cubicBezTo>
                  <a:pt x="9036" y="2551"/>
                  <a:pt x="9044" y="2542"/>
                  <a:pt x="9065" y="2534"/>
                </a:cubicBezTo>
                <a:close/>
                <a:moveTo>
                  <a:pt x="7330" y="2764"/>
                </a:moveTo>
                <a:cubicBezTo>
                  <a:pt x="7326" y="2764"/>
                  <a:pt x="7322" y="2764"/>
                  <a:pt x="7313" y="2764"/>
                </a:cubicBezTo>
                <a:cubicBezTo>
                  <a:pt x="7305" y="2764"/>
                  <a:pt x="7301" y="2764"/>
                  <a:pt x="7292" y="2764"/>
                </a:cubicBezTo>
                <a:cubicBezTo>
                  <a:pt x="7296" y="2755"/>
                  <a:pt x="7301" y="2747"/>
                  <a:pt x="7301" y="2738"/>
                </a:cubicBezTo>
                <a:cubicBezTo>
                  <a:pt x="7301" y="2738"/>
                  <a:pt x="7305" y="2738"/>
                  <a:pt x="7309" y="2738"/>
                </a:cubicBezTo>
                <a:cubicBezTo>
                  <a:pt x="7322" y="2738"/>
                  <a:pt x="7342" y="2755"/>
                  <a:pt x="7351" y="2764"/>
                </a:cubicBezTo>
                <a:cubicBezTo>
                  <a:pt x="7342" y="2764"/>
                  <a:pt x="7334" y="2764"/>
                  <a:pt x="7330" y="2764"/>
                </a:cubicBezTo>
                <a:close/>
                <a:moveTo>
                  <a:pt x="7422" y="3003"/>
                </a:moveTo>
                <a:cubicBezTo>
                  <a:pt x="7422" y="3020"/>
                  <a:pt x="7418" y="3037"/>
                  <a:pt x="7418" y="3054"/>
                </a:cubicBezTo>
                <a:cubicBezTo>
                  <a:pt x="7414" y="3054"/>
                  <a:pt x="7410" y="3045"/>
                  <a:pt x="7405" y="3045"/>
                </a:cubicBezTo>
                <a:cubicBezTo>
                  <a:pt x="7410" y="3020"/>
                  <a:pt x="7414" y="2994"/>
                  <a:pt x="7418" y="2960"/>
                </a:cubicBezTo>
                <a:cubicBezTo>
                  <a:pt x="7422" y="2986"/>
                  <a:pt x="7422" y="2994"/>
                  <a:pt x="7422" y="3003"/>
                </a:cubicBezTo>
                <a:close/>
                <a:moveTo>
                  <a:pt x="8843" y="2858"/>
                </a:moveTo>
                <a:cubicBezTo>
                  <a:pt x="8843" y="2841"/>
                  <a:pt x="8847" y="2824"/>
                  <a:pt x="8851" y="2798"/>
                </a:cubicBezTo>
                <a:cubicBezTo>
                  <a:pt x="8851" y="2798"/>
                  <a:pt x="8851" y="2790"/>
                  <a:pt x="8855" y="2790"/>
                </a:cubicBezTo>
                <a:cubicBezTo>
                  <a:pt x="8860" y="2790"/>
                  <a:pt x="8868" y="2798"/>
                  <a:pt x="8872" y="2798"/>
                </a:cubicBezTo>
                <a:cubicBezTo>
                  <a:pt x="8889" y="2815"/>
                  <a:pt x="8889" y="2824"/>
                  <a:pt x="8889" y="2832"/>
                </a:cubicBezTo>
                <a:cubicBezTo>
                  <a:pt x="8889" y="2832"/>
                  <a:pt x="8889" y="2832"/>
                  <a:pt x="8889" y="2832"/>
                </a:cubicBezTo>
                <a:cubicBezTo>
                  <a:pt x="8889" y="2841"/>
                  <a:pt x="8889" y="2849"/>
                  <a:pt x="8889" y="2858"/>
                </a:cubicBezTo>
                <a:cubicBezTo>
                  <a:pt x="8889" y="2866"/>
                  <a:pt x="8889" y="2883"/>
                  <a:pt x="8893" y="2900"/>
                </a:cubicBezTo>
                <a:cubicBezTo>
                  <a:pt x="8876" y="2875"/>
                  <a:pt x="8860" y="2866"/>
                  <a:pt x="8843" y="2858"/>
                </a:cubicBezTo>
                <a:close/>
                <a:moveTo>
                  <a:pt x="9580" y="3916"/>
                </a:moveTo>
                <a:cubicBezTo>
                  <a:pt x="9585" y="3907"/>
                  <a:pt x="9606" y="3890"/>
                  <a:pt x="9627" y="3890"/>
                </a:cubicBezTo>
                <a:cubicBezTo>
                  <a:pt x="9647" y="3882"/>
                  <a:pt x="9664" y="3882"/>
                  <a:pt x="9664" y="3882"/>
                </a:cubicBezTo>
                <a:cubicBezTo>
                  <a:pt x="9673" y="3882"/>
                  <a:pt x="9677" y="3873"/>
                  <a:pt x="9681" y="3864"/>
                </a:cubicBezTo>
                <a:cubicBezTo>
                  <a:pt x="9685" y="3864"/>
                  <a:pt x="9698" y="3839"/>
                  <a:pt x="9715" y="3805"/>
                </a:cubicBezTo>
                <a:cubicBezTo>
                  <a:pt x="9727" y="3762"/>
                  <a:pt x="9744" y="3719"/>
                  <a:pt x="9744" y="3660"/>
                </a:cubicBezTo>
                <a:cubicBezTo>
                  <a:pt x="9748" y="3634"/>
                  <a:pt x="9740" y="3609"/>
                  <a:pt x="9731" y="3583"/>
                </a:cubicBezTo>
                <a:cubicBezTo>
                  <a:pt x="9731" y="3583"/>
                  <a:pt x="9731" y="3583"/>
                  <a:pt x="9731" y="3583"/>
                </a:cubicBezTo>
                <a:cubicBezTo>
                  <a:pt x="9731" y="3583"/>
                  <a:pt x="9731" y="3583"/>
                  <a:pt x="9731" y="3583"/>
                </a:cubicBezTo>
                <a:cubicBezTo>
                  <a:pt x="9694" y="3506"/>
                  <a:pt x="9631" y="3472"/>
                  <a:pt x="9593" y="3464"/>
                </a:cubicBezTo>
                <a:cubicBezTo>
                  <a:pt x="9589" y="3464"/>
                  <a:pt x="9585" y="3455"/>
                  <a:pt x="9585" y="3455"/>
                </a:cubicBezTo>
                <a:cubicBezTo>
                  <a:pt x="9534" y="3464"/>
                  <a:pt x="9518" y="3523"/>
                  <a:pt x="9459" y="3515"/>
                </a:cubicBezTo>
                <a:cubicBezTo>
                  <a:pt x="9409" y="3523"/>
                  <a:pt x="9367" y="3549"/>
                  <a:pt x="9350" y="3549"/>
                </a:cubicBezTo>
                <a:cubicBezTo>
                  <a:pt x="9342" y="3549"/>
                  <a:pt x="9342" y="3549"/>
                  <a:pt x="9337" y="3540"/>
                </a:cubicBezTo>
                <a:cubicBezTo>
                  <a:pt x="9304" y="3464"/>
                  <a:pt x="9245" y="3446"/>
                  <a:pt x="9199" y="3438"/>
                </a:cubicBezTo>
                <a:cubicBezTo>
                  <a:pt x="9191" y="3438"/>
                  <a:pt x="9182" y="3446"/>
                  <a:pt x="9170" y="3446"/>
                </a:cubicBezTo>
                <a:cubicBezTo>
                  <a:pt x="9161" y="3455"/>
                  <a:pt x="9153" y="3464"/>
                  <a:pt x="9145" y="3489"/>
                </a:cubicBezTo>
                <a:cubicBezTo>
                  <a:pt x="9140" y="3498"/>
                  <a:pt x="9136" y="3506"/>
                  <a:pt x="9128" y="3523"/>
                </a:cubicBezTo>
                <a:cubicBezTo>
                  <a:pt x="9124" y="3540"/>
                  <a:pt x="9115" y="3574"/>
                  <a:pt x="9115" y="3609"/>
                </a:cubicBezTo>
                <a:cubicBezTo>
                  <a:pt x="9115" y="3643"/>
                  <a:pt x="9119" y="3677"/>
                  <a:pt x="9128" y="3711"/>
                </a:cubicBezTo>
                <a:cubicBezTo>
                  <a:pt x="9140" y="3771"/>
                  <a:pt x="9153" y="3813"/>
                  <a:pt x="9166" y="3856"/>
                </a:cubicBezTo>
                <a:cubicBezTo>
                  <a:pt x="9178" y="3890"/>
                  <a:pt x="9195" y="3924"/>
                  <a:pt x="9220" y="3924"/>
                </a:cubicBezTo>
                <a:cubicBezTo>
                  <a:pt x="9224" y="3924"/>
                  <a:pt x="9228" y="3924"/>
                  <a:pt x="9228" y="3924"/>
                </a:cubicBezTo>
                <a:cubicBezTo>
                  <a:pt x="9237" y="3916"/>
                  <a:pt x="9249" y="3916"/>
                  <a:pt x="9266" y="3916"/>
                </a:cubicBezTo>
                <a:cubicBezTo>
                  <a:pt x="9279" y="3916"/>
                  <a:pt x="9295" y="3916"/>
                  <a:pt x="9304" y="3924"/>
                </a:cubicBezTo>
                <a:cubicBezTo>
                  <a:pt x="9312" y="3924"/>
                  <a:pt x="9316" y="3933"/>
                  <a:pt x="9316" y="3933"/>
                </a:cubicBezTo>
                <a:cubicBezTo>
                  <a:pt x="9316" y="3933"/>
                  <a:pt x="9316" y="3933"/>
                  <a:pt x="9316" y="3933"/>
                </a:cubicBezTo>
                <a:cubicBezTo>
                  <a:pt x="9325" y="4001"/>
                  <a:pt x="9354" y="4069"/>
                  <a:pt x="9400" y="4069"/>
                </a:cubicBezTo>
                <a:cubicBezTo>
                  <a:pt x="9400" y="4069"/>
                  <a:pt x="9400" y="4069"/>
                  <a:pt x="9400" y="4069"/>
                </a:cubicBezTo>
                <a:cubicBezTo>
                  <a:pt x="9417" y="4069"/>
                  <a:pt x="9430" y="4061"/>
                  <a:pt x="9446" y="4052"/>
                </a:cubicBezTo>
                <a:cubicBezTo>
                  <a:pt x="9476" y="4035"/>
                  <a:pt x="9501" y="4018"/>
                  <a:pt x="9526" y="3992"/>
                </a:cubicBezTo>
                <a:cubicBezTo>
                  <a:pt x="9547" y="3975"/>
                  <a:pt x="9568" y="3958"/>
                  <a:pt x="9580" y="3916"/>
                </a:cubicBezTo>
                <a:close/>
                <a:moveTo>
                  <a:pt x="13717" y="15245"/>
                </a:moveTo>
                <a:cubicBezTo>
                  <a:pt x="13704" y="15176"/>
                  <a:pt x="13692" y="15108"/>
                  <a:pt x="13658" y="15082"/>
                </a:cubicBezTo>
                <a:cubicBezTo>
                  <a:pt x="13650" y="15134"/>
                  <a:pt x="13650" y="15134"/>
                  <a:pt x="13650" y="15134"/>
                </a:cubicBezTo>
                <a:cubicBezTo>
                  <a:pt x="13658" y="15082"/>
                  <a:pt x="13658" y="15082"/>
                  <a:pt x="13658" y="15082"/>
                </a:cubicBezTo>
                <a:cubicBezTo>
                  <a:pt x="13650" y="15074"/>
                  <a:pt x="13641" y="15074"/>
                  <a:pt x="13633" y="15074"/>
                </a:cubicBezTo>
                <a:cubicBezTo>
                  <a:pt x="13612" y="15074"/>
                  <a:pt x="13591" y="15100"/>
                  <a:pt x="13583" y="15125"/>
                </a:cubicBezTo>
                <a:cubicBezTo>
                  <a:pt x="13549" y="15202"/>
                  <a:pt x="13537" y="15321"/>
                  <a:pt x="13503" y="15407"/>
                </a:cubicBezTo>
                <a:cubicBezTo>
                  <a:pt x="13482" y="15466"/>
                  <a:pt x="13457" y="15526"/>
                  <a:pt x="13436" y="15569"/>
                </a:cubicBezTo>
                <a:cubicBezTo>
                  <a:pt x="13424" y="15586"/>
                  <a:pt x="13415" y="15603"/>
                  <a:pt x="13407" y="15611"/>
                </a:cubicBezTo>
                <a:cubicBezTo>
                  <a:pt x="13403" y="15611"/>
                  <a:pt x="13403" y="15620"/>
                  <a:pt x="13398" y="15620"/>
                </a:cubicBezTo>
                <a:cubicBezTo>
                  <a:pt x="13398" y="15620"/>
                  <a:pt x="13394" y="15620"/>
                  <a:pt x="13394" y="15620"/>
                </a:cubicBezTo>
                <a:cubicBezTo>
                  <a:pt x="13369" y="15620"/>
                  <a:pt x="13344" y="15645"/>
                  <a:pt x="13315" y="15680"/>
                </a:cubicBezTo>
                <a:cubicBezTo>
                  <a:pt x="13289" y="15722"/>
                  <a:pt x="13264" y="15791"/>
                  <a:pt x="13264" y="15876"/>
                </a:cubicBezTo>
                <a:cubicBezTo>
                  <a:pt x="13264" y="15910"/>
                  <a:pt x="13268" y="15944"/>
                  <a:pt x="13273" y="15970"/>
                </a:cubicBezTo>
                <a:cubicBezTo>
                  <a:pt x="13289" y="16055"/>
                  <a:pt x="13298" y="16132"/>
                  <a:pt x="13298" y="16200"/>
                </a:cubicBezTo>
                <a:cubicBezTo>
                  <a:pt x="13298" y="16285"/>
                  <a:pt x="13285" y="16345"/>
                  <a:pt x="13273" y="16379"/>
                </a:cubicBezTo>
                <a:cubicBezTo>
                  <a:pt x="13260" y="16413"/>
                  <a:pt x="13256" y="16456"/>
                  <a:pt x="13256" y="16490"/>
                </a:cubicBezTo>
                <a:cubicBezTo>
                  <a:pt x="13256" y="16618"/>
                  <a:pt x="13289" y="16772"/>
                  <a:pt x="13289" y="16857"/>
                </a:cubicBezTo>
                <a:cubicBezTo>
                  <a:pt x="13289" y="16865"/>
                  <a:pt x="13289" y="16874"/>
                  <a:pt x="13289" y="16882"/>
                </a:cubicBezTo>
                <a:cubicBezTo>
                  <a:pt x="13285" y="16908"/>
                  <a:pt x="13285" y="16925"/>
                  <a:pt x="13285" y="16951"/>
                </a:cubicBezTo>
                <a:cubicBezTo>
                  <a:pt x="13285" y="17010"/>
                  <a:pt x="13294" y="17070"/>
                  <a:pt x="13315" y="17113"/>
                </a:cubicBezTo>
                <a:cubicBezTo>
                  <a:pt x="13336" y="17155"/>
                  <a:pt x="13365" y="17173"/>
                  <a:pt x="13403" y="17173"/>
                </a:cubicBezTo>
                <a:cubicBezTo>
                  <a:pt x="13403" y="17173"/>
                  <a:pt x="13403" y="17173"/>
                  <a:pt x="13403" y="17173"/>
                </a:cubicBezTo>
                <a:cubicBezTo>
                  <a:pt x="13444" y="17173"/>
                  <a:pt x="13474" y="17155"/>
                  <a:pt x="13499" y="17104"/>
                </a:cubicBezTo>
                <a:cubicBezTo>
                  <a:pt x="13524" y="17062"/>
                  <a:pt x="13541" y="16993"/>
                  <a:pt x="13558" y="16908"/>
                </a:cubicBezTo>
                <a:cubicBezTo>
                  <a:pt x="13587" y="16737"/>
                  <a:pt x="13595" y="16575"/>
                  <a:pt x="13620" y="16447"/>
                </a:cubicBezTo>
                <a:cubicBezTo>
                  <a:pt x="13637" y="16371"/>
                  <a:pt x="13654" y="16268"/>
                  <a:pt x="13667" y="16166"/>
                </a:cubicBezTo>
                <a:cubicBezTo>
                  <a:pt x="13679" y="16072"/>
                  <a:pt x="13688" y="15978"/>
                  <a:pt x="13696" y="15944"/>
                </a:cubicBezTo>
                <a:cubicBezTo>
                  <a:pt x="13708" y="15867"/>
                  <a:pt x="13738" y="15663"/>
                  <a:pt x="13738" y="15509"/>
                </a:cubicBezTo>
                <a:cubicBezTo>
                  <a:pt x="13738" y="15492"/>
                  <a:pt x="13738" y="15483"/>
                  <a:pt x="13738" y="15475"/>
                </a:cubicBezTo>
                <a:cubicBezTo>
                  <a:pt x="13734" y="15398"/>
                  <a:pt x="13729" y="15313"/>
                  <a:pt x="13717" y="15245"/>
                </a:cubicBezTo>
                <a:close/>
                <a:moveTo>
                  <a:pt x="17912" y="14886"/>
                </a:moveTo>
                <a:cubicBezTo>
                  <a:pt x="17916" y="14886"/>
                  <a:pt x="17916" y="14886"/>
                  <a:pt x="17916" y="14886"/>
                </a:cubicBezTo>
                <a:cubicBezTo>
                  <a:pt x="17946" y="14886"/>
                  <a:pt x="17975" y="14835"/>
                  <a:pt x="17975" y="14767"/>
                </a:cubicBezTo>
                <a:cubicBezTo>
                  <a:pt x="17975" y="14758"/>
                  <a:pt x="17975" y="14750"/>
                  <a:pt x="17975" y="14750"/>
                </a:cubicBezTo>
                <a:cubicBezTo>
                  <a:pt x="17975" y="14707"/>
                  <a:pt x="17971" y="14664"/>
                  <a:pt x="17954" y="14639"/>
                </a:cubicBezTo>
                <a:cubicBezTo>
                  <a:pt x="17941" y="14613"/>
                  <a:pt x="17925" y="14596"/>
                  <a:pt x="17908" y="14596"/>
                </a:cubicBezTo>
                <a:cubicBezTo>
                  <a:pt x="17878" y="14596"/>
                  <a:pt x="17849" y="14639"/>
                  <a:pt x="17841" y="14707"/>
                </a:cubicBezTo>
                <a:cubicBezTo>
                  <a:pt x="17841" y="14707"/>
                  <a:pt x="17841" y="14707"/>
                  <a:pt x="17841" y="14707"/>
                </a:cubicBezTo>
                <a:cubicBezTo>
                  <a:pt x="17841" y="14724"/>
                  <a:pt x="17841" y="14733"/>
                  <a:pt x="17841" y="14741"/>
                </a:cubicBezTo>
                <a:cubicBezTo>
                  <a:pt x="17841" y="14835"/>
                  <a:pt x="17878" y="14886"/>
                  <a:pt x="17912" y="14886"/>
                </a:cubicBezTo>
                <a:close/>
                <a:moveTo>
                  <a:pt x="6119" y="10322"/>
                </a:moveTo>
                <a:cubicBezTo>
                  <a:pt x="6119" y="10263"/>
                  <a:pt x="6102" y="10228"/>
                  <a:pt x="6081" y="10177"/>
                </a:cubicBezTo>
                <a:cubicBezTo>
                  <a:pt x="6060" y="10143"/>
                  <a:pt x="6035" y="10100"/>
                  <a:pt x="6006" y="10100"/>
                </a:cubicBezTo>
                <a:cubicBezTo>
                  <a:pt x="6001" y="10100"/>
                  <a:pt x="5997" y="10100"/>
                  <a:pt x="5993" y="10100"/>
                </a:cubicBezTo>
                <a:cubicBezTo>
                  <a:pt x="5993" y="10100"/>
                  <a:pt x="5993" y="10100"/>
                  <a:pt x="5993" y="10100"/>
                </a:cubicBezTo>
                <a:cubicBezTo>
                  <a:pt x="5985" y="10100"/>
                  <a:pt x="5959" y="10083"/>
                  <a:pt x="5934" y="10049"/>
                </a:cubicBezTo>
                <a:cubicBezTo>
                  <a:pt x="5909" y="10024"/>
                  <a:pt x="5880" y="9981"/>
                  <a:pt x="5863" y="9938"/>
                </a:cubicBezTo>
                <a:cubicBezTo>
                  <a:pt x="5809" y="9827"/>
                  <a:pt x="5729" y="9836"/>
                  <a:pt x="5695" y="9836"/>
                </a:cubicBezTo>
                <a:cubicBezTo>
                  <a:pt x="5670" y="9836"/>
                  <a:pt x="5637" y="9862"/>
                  <a:pt x="5599" y="9887"/>
                </a:cubicBezTo>
                <a:cubicBezTo>
                  <a:pt x="5566" y="9904"/>
                  <a:pt x="5532" y="9930"/>
                  <a:pt x="5532" y="9930"/>
                </a:cubicBezTo>
                <a:cubicBezTo>
                  <a:pt x="5524" y="9938"/>
                  <a:pt x="5515" y="9955"/>
                  <a:pt x="5515" y="9973"/>
                </a:cubicBezTo>
                <a:cubicBezTo>
                  <a:pt x="5515" y="9981"/>
                  <a:pt x="5515" y="9990"/>
                  <a:pt x="5515" y="9998"/>
                </a:cubicBezTo>
                <a:cubicBezTo>
                  <a:pt x="5515" y="10041"/>
                  <a:pt x="5524" y="10083"/>
                  <a:pt x="5536" y="10100"/>
                </a:cubicBezTo>
                <a:cubicBezTo>
                  <a:pt x="5553" y="10126"/>
                  <a:pt x="5570" y="10126"/>
                  <a:pt x="5586" y="10126"/>
                </a:cubicBezTo>
                <a:cubicBezTo>
                  <a:pt x="5607" y="10126"/>
                  <a:pt x="5628" y="10126"/>
                  <a:pt x="5649" y="10126"/>
                </a:cubicBezTo>
                <a:cubicBezTo>
                  <a:pt x="5679" y="10126"/>
                  <a:pt x="5716" y="10118"/>
                  <a:pt x="5746" y="10118"/>
                </a:cubicBezTo>
                <a:cubicBezTo>
                  <a:pt x="5767" y="10118"/>
                  <a:pt x="5788" y="10118"/>
                  <a:pt x="5800" y="10126"/>
                </a:cubicBezTo>
                <a:cubicBezTo>
                  <a:pt x="5809" y="10126"/>
                  <a:pt x="5813" y="10135"/>
                  <a:pt x="5817" y="10135"/>
                </a:cubicBezTo>
                <a:cubicBezTo>
                  <a:pt x="5817" y="10135"/>
                  <a:pt x="5817" y="10135"/>
                  <a:pt x="5817" y="10135"/>
                </a:cubicBezTo>
                <a:cubicBezTo>
                  <a:pt x="5817" y="10135"/>
                  <a:pt x="5817" y="10135"/>
                  <a:pt x="5817" y="10135"/>
                </a:cubicBezTo>
                <a:cubicBezTo>
                  <a:pt x="5817" y="10135"/>
                  <a:pt x="5817" y="10135"/>
                  <a:pt x="5817" y="10135"/>
                </a:cubicBezTo>
                <a:cubicBezTo>
                  <a:pt x="5834" y="10186"/>
                  <a:pt x="5863" y="10220"/>
                  <a:pt x="5892" y="10263"/>
                </a:cubicBezTo>
                <a:cubicBezTo>
                  <a:pt x="5922" y="10305"/>
                  <a:pt x="5951" y="10339"/>
                  <a:pt x="5959" y="10356"/>
                </a:cubicBezTo>
                <a:cubicBezTo>
                  <a:pt x="5985" y="10408"/>
                  <a:pt x="6018" y="10416"/>
                  <a:pt x="6052" y="10416"/>
                </a:cubicBezTo>
                <a:cubicBezTo>
                  <a:pt x="6064" y="10416"/>
                  <a:pt x="6077" y="10416"/>
                  <a:pt x="6089" y="10408"/>
                </a:cubicBezTo>
                <a:cubicBezTo>
                  <a:pt x="6098" y="10399"/>
                  <a:pt x="6115" y="10382"/>
                  <a:pt x="6119" y="10339"/>
                </a:cubicBezTo>
                <a:cubicBezTo>
                  <a:pt x="6094" y="10331"/>
                  <a:pt x="6094" y="10331"/>
                  <a:pt x="6094" y="10331"/>
                </a:cubicBezTo>
                <a:cubicBezTo>
                  <a:pt x="6119" y="10339"/>
                  <a:pt x="6119" y="10339"/>
                  <a:pt x="6119" y="10339"/>
                </a:cubicBezTo>
                <a:cubicBezTo>
                  <a:pt x="6119" y="10339"/>
                  <a:pt x="6119" y="10331"/>
                  <a:pt x="6119" y="10322"/>
                </a:cubicBezTo>
                <a:close/>
                <a:moveTo>
                  <a:pt x="5939" y="10612"/>
                </a:moveTo>
                <a:cubicBezTo>
                  <a:pt x="5939" y="10612"/>
                  <a:pt x="5939" y="10612"/>
                  <a:pt x="5939" y="10612"/>
                </a:cubicBezTo>
                <a:cubicBezTo>
                  <a:pt x="5897" y="10638"/>
                  <a:pt x="5888" y="10706"/>
                  <a:pt x="5888" y="10766"/>
                </a:cubicBezTo>
                <a:cubicBezTo>
                  <a:pt x="5888" y="10800"/>
                  <a:pt x="5888" y="10843"/>
                  <a:pt x="5901" y="10868"/>
                </a:cubicBezTo>
                <a:cubicBezTo>
                  <a:pt x="5909" y="10902"/>
                  <a:pt x="5926" y="10928"/>
                  <a:pt x="5951" y="10928"/>
                </a:cubicBezTo>
                <a:cubicBezTo>
                  <a:pt x="5951" y="10928"/>
                  <a:pt x="5951" y="10928"/>
                  <a:pt x="5951" y="10928"/>
                </a:cubicBezTo>
                <a:cubicBezTo>
                  <a:pt x="5959" y="10928"/>
                  <a:pt x="5964" y="10928"/>
                  <a:pt x="5972" y="10919"/>
                </a:cubicBezTo>
                <a:cubicBezTo>
                  <a:pt x="6006" y="10902"/>
                  <a:pt x="6022" y="10834"/>
                  <a:pt x="6022" y="10783"/>
                </a:cubicBezTo>
                <a:cubicBezTo>
                  <a:pt x="6018" y="10706"/>
                  <a:pt x="5997" y="10621"/>
                  <a:pt x="5951" y="10612"/>
                </a:cubicBezTo>
                <a:cubicBezTo>
                  <a:pt x="5947" y="10612"/>
                  <a:pt x="5943" y="10612"/>
                  <a:pt x="5939" y="10612"/>
                </a:cubicBezTo>
                <a:close/>
                <a:moveTo>
                  <a:pt x="5997" y="9700"/>
                </a:moveTo>
                <a:cubicBezTo>
                  <a:pt x="5993" y="9623"/>
                  <a:pt x="5964" y="9572"/>
                  <a:pt x="5926" y="9572"/>
                </a:cubicBezTo>
                <a:cubicBezTo>
                  <a:pt x="5922" y="9572"/>
                  <a:pt x="5918" y="9572"/>
                  <a:pt x="5913" y="9572"/>
                </a:cubicBezTo>
                <a:cubicBezTo>
                  <a:pt x="5880" y="9580"/>
                  <a:pt x="5859" y="9640"/>
                  <a:pt x="5859" y="9691"/>
                </a:cubicBezTo>
                <a:cubicBezTo>
                  <a:pt x="5859" y="9725"/>
                  <a:pt x="5867" y="9751"/>
                  <a:pt x="5880" y="9776"/>
                </a:cubicBezTo>
                <a:cubicBezTo>
                  <a:pt x="5888" y="9802"/>
                  <a:pt x="5905" y="9810"/>
                  <a:pt x="5926" y="9810"/>
                </a:cubicBezTo>
                <a:cubicBezTo>
                  <a:pt x="5926" y="9810"/>
                  <a:pt x="5926" y="9810"/>
                  <a:pt x="5926" y="9810"/>
                </a:cubicBezTo>
                <a:cubicBezTo>
                  <a:pt x="5930" y="9810"/>
                  <a:pt x="5939" y="9810"/>
                  <a:pt x="5943" y="9810"/>
                </a:cubicBezTo>
                <a:cubicBezTo>
                  <a:pt x="5939" y="9751"/>
                  <a:pt x="5939" y="9751"/>
                  <a:pt x="5939" y="9751"/>
                </a:cubicBezTo>
                <a:cubicBezTo>
                  <a:pt x="5943" y="9810"/>
                  <a:pt x="5943" y="9810"/>
                  <a:pt x="5943" y="9810"/>
                </a:cubicBezTo>
                <a:cubicBezTo>
                  <a:pt x="5972" y="9802"/>
                  <a:pt x="5997" y="9751"/>
                  <a:pt x="5997" y="9700"/>
                </a:cubicBezTo>
                <a:close/>
                <a:moveTo>
                  <a:pt x="17606" y="14647"/>
                </a:moveTo>
                <a:cubicBezTo>
                  <a:pt x="17614" y="14630"/>
                  <a:pt x="17627" y="14605"/>
                  <a:pt x="17627" y="14579"/>
                </a:cubicBezTo>
                <a:cubicBezTo>
                  <a:pt x="17602" y="14571"/>
                  <a:pt x="17602" y="14571"/>
                  <a:pt x="17602" y="14571"/>
                </a:cubicBezTo>
                <a:cubicBezTo>
                  <a:pt x="17627" y="14579"/>
                  <a:pt x="17627" y="14579"/>
                  <a:pt x="17627" y="14579"/>
                </a:cubicBezTo>
                <a:cubicBezTo>
                  <a:pt x="17627" y="14571"/>
                  <a:pt x="17627" y="14571"/>
                  <a:pt x="17627" y="14562"/>
                </a:cubicBezTo>
                <a:cubicBezTo>
                  <a:pt x="17627" y="14494"/>
                  <a:pt x="17606" y="14451"/>
                  <a:pt x="17585" y="14409"/>
                </a:cubicBezTo>
                <a:cubicBezTo>
                  <a:pt x="17564" y="14366"/>
                  <a:pt x="17547" y="14332"/>
                  <a:pt x="17518" y="14332"/>
                </a:cubicBezTo>
                <a:cubicBezTo>
                  <a:pt x="17514" y="14332"/>
                  <a:pt x="17472" y="14315"/>
                  <a:pt x="17438" y="14289"/>
                </a:cubicBezTo>
                <a:cubicBezTo>
                  <a:pt x="17401" y="14272"/>
                  <a:pt x="17371" y="14255"/>
                  <a:pt x="17371" y="14255"/>
                </a:cubicBezTo>
                <a:cubicBezTo>
                  <a:pt x="17363" y="14255"/>
                  <a:pt x="17359" y="14255"/>
                  <a:pt x="17350" y="14255"/>
                </a:cubicBezTo>
                <a:cubicBezTo>
                  <a:pt x="17338" y="14272"/>
                  <a:pt x="17321" y="14281"/>
                  <a:pt x="17300" y="14306"/>
                </a:cubicBezTo>
                <a:cubicBezTo>
                  <a:pt x="17300" y="14306"/>
                  <a:pt x="17296" y="14306"/>
                  <a:pt x="17296" y="14298"/>
                </a:cubicBezTo>
                <a:cubicBezTo>
                  <a:pt x="17258" y="14255"/>
                  <a:pt x="17220" y="14255"/>
                  <a:pt x="17195" y="14246"/>
                </a:cubicBezTo>
                <a:cubicBezTo>
                  <a:pt x="17183" y="14246"/>
                  <a:pt x="17174" y="14246"/>
                  <a:pt x="17170" y="14238"/>
                </a:cubicBezTo>
                <a:cubicBezTo>
                  <a:pt x="17166" y="14238"/>
                  <a:pt x="17166" y="14238"/>
                  <a:pt x="17162" y="14221"/>
                </a:cubicBezTo>
                <a:cubicBezTo>
                  <a:pt x="17149" y="14161"/>
                  <a:pt x="17128" y="14110"/>
                  <a:pt x="17095" y="14110"/>
                </a:cubicBezTo>
                <a:cubicBezTo>
                  <a:pt x="17091" y="14110"/>
                  <a:pt x="17086" y="14110"/>
                  <a:pt x="17082" y="14110"/>
                </a:cubicBezTo>
                <a:cubicBezTo>
                  <a:pt x="17082" y="13991"/>
                  <a:pt x="17095" y="13845"/>
                  <a:pt x="17112" y="13803"/>
                </a:cubicBezTo>
                <a:cubicBezTo>
                  <a:pt x="17112" y="13803"/>
                  <a:pt x="17112" y="13803"/>
                  <a:pt x="17112" y="13803"/>
                </a:cubicBezTo>
                <a:cubicBezTo>
                  <a:pt x="17124" y="13760"/>
                  <a:pt x="17132" y="13718"/>
                  <a:pt x="17132" y="13675"/>
                </a:cubicBezTo>
                <a:cubicBezTo>
                  <a:pt x="17132" y="13649"/>
                  <a:pt x="17128" y="13615"/>
                  <a:pt x="17116" y="13581"/>
                </a:cubicBezTo>
                <a:cubicBezTo>
                  <a:pt x="17107" y="13555"/>
                  <a:pt x="17091" y="13538"/>
                  <a:pt x="17070" y="13538"/>
                </a:cubicBezTo>
                <a:cubicBezTo>
                  <a:pt x="17070" y="13538"/>
                  <a:pt x="17065" y="13538"/>
                  <a:pt x="17061" y="13538"/>
                </a:cubicBezTo>
                <a:cubicBezTo>
                  <a:pt x="17061" y="13538"/>
                  <a:pt x="17061" y="13538"/>
                  <a:pt x="17061" y="13538"/>
                </a:cubicBezTo>
                <a:cubicBezTo>
                  <a:pt x="17061" y="13538"/>
                  <a:pt x="17057" y="13538"/>
                  <a:pt x="17049" y="13521"/>
                </a:cubicBezTo>
                <a:cubicBezTo>
                  <a:pt x="17024" y="13487"/>
                  <a:pt x="16990" y="13368"/>
                  <a:pt x="16940" y="13274"/>
                </a:cubicBezTo>
                <a:cubicBezTo>
                  <a:pt x="16868" y="13163"/>
                  <a:pt x="16822" y="13086"/>
                  <a:pt x="16764" y="12933"/>
                </a:cubicBezTo>
                <a:cubicBezTo>
                  <a:pt x="16697" y="12762"/>
                  <a:pt x="16617" y="12660"/>
                  <a:pt x="16579" y="12574"/>
                </a:cubicBezTo>
                <a:cubicBezTo>
                  <a:pt x="16537" y="12489"/>
                  <a:pt x="16483" y="12446"/>
                  <a:pt x="16445" y="12446"/>
                </a:cubicBezTo>
                <a:cubicBezTo>
                  <a:pt x="16437" y="12446"/>
                  <a:pt x="16433" y="12446"/>
                  <a:pt x="16424" y="12446"/>
                </a:cubicBezTo>
                <a:cubicBezTo>
                  <a:pt x="16407" y="12455"/>
                  <a:pt x="16386" y="12498"/>
                  <a:pt x="16391" y="12532"/>
                </a:cubicBezTo>
                <a:cubicBezTo>
                  <a:pt x="16391" y="12583"/>
                  <a:pt x="16399" y="12609"/>
                  <a:pt x="16412" y="12643"/>
                </a:cubicBezTo>
                <a:cubicBezTo>
                  <a:pt x="16428" y="12694"/>
                  <a:pt x="16454" y="12745"/>
                  <a:pt x="16479" y="12788"/>
                </a:cubicBezTo>
                <a:cubicBezTo>
                  <a:pt x="16500" y="12830"/>
                  <a:pt x="16516" y="12873"/>
                  <a:pt x="16521" y="12873"/>
                </a:cubicBezTo>
                <a:cubicBezTo>
                  <a:pt x="16529" y="12899"/>
                  <a:pt x="16567" y="12975"/>
                  <a:pt x="16600" y="13069"/>
                </a:cubicBezTo>
                <a:cubicBezTo>
                  <a:pt x="16638" y="13155"/>
                  <a:pt x="16671" y="13265"/>
                  <a:pt x="16667" y="13308"/>
                </a:cubicBezTo>
                <a:cubicBezTo>
                  <a:pt x="16667" y="13393"/>
                  <a:pt x="16692" y="13513"/>
                  <a:pt x="16722" y="13624"/>
                </a:cubicBezTo>
                <a:cubicBezTo>
                  <a:pt x="16747" y="13726"/>
                  <a:pt x="16776" y="13820"/>
                  <a:pt x="16793" y="13863"/>
                </a:cubicBezTo>
                <a:cubicBezTo>
                  <a:pt x="16810" y="13888"/>
                  <a:pt x="16847" y="13948"/>
                  <a:pt x="16885" y="14008"/>
                </a:cubicBezTo>
                <a:cubicBezTo>
                  <a:pt x="16923" y="14076"/>
                  <a:pt x="16956" y="14153"/>
                  <a:pt x="16961" y="14178"/>
                </a:cubicBezTo>
                <a:cubicBezTo>
                  <a:pt x="16977" y="14238"/>
                  <a:pt x="16994" y="14281"/>
                  <a:pt x="17024" y="14298"/>
                </a:cubicBezTo>
                <a:cubicBezTo>
                  <a:pt x="17024" y="14400"/>
                  <a:pt x="17061" y="14451"/>
                  <a:pt x="17074" y="14477"/>
                </a:cubicBezTo>
                <a:cubicBezTo>
                  <a:pt x="17099" y="14511"/>
                  <a:pt x="17137" y="14528"/>
                  <a:pt x="17187" y="14528"/>
                </a:cubicBezTo>
                <a:cubicBezTo>
                  <a:pt x="17195" y="14528"/>
                  <a:pt x="17208" y="14528"/>
                  <a:pt x="17216" y="14528"/>
                </a:cubicBezTo>
                <a:cubicBezTo>
                  <a:pt x="17233" y="14519"/>
                  <a:pt x="17254" y="14511"/>
                  <a:pt x="17271" y="14502"/>
                </a:cubicBezTo>
                <a:cubicBezTo>
                  <a:pt x="17279" y="14502"/>
                  <a:pt x="17283" y="14494"/>
                  <a:pt x="17288" y="14494"/>
                </a:cubicBezTo>
                <a:cubicBezTo>
                  <a:pt x="17292" y="14494"/>
                  <a:pt x="17292" y="14494"/>
                  <a:pt x="17292" y="14494"/>
                </a:cubicBezTo>
                <a:cubicBezTo>
                  <a:pt x="17329" y="14571"/>
                  <a:pt x="17363" y="14630"/>
                  <a:pt x="17417" y="14630"/>
                </a:cubicBezTo>
                <a:cubicBezTo>
                  <a:pt x="17426" y="14630"/>
                  <a:pt x="17434" y="14630"/>
                  <a:pt x="17443" y="14622"/>
                </a:cubicBezTo>
                <a:cubicBezTo>
                  <a:pt x="17447" y="14622"/>
                  <a:pt x="17451" y="14622"/>
                  <a:pt x="17455" y="14622"/>
                </a:cubicBezTo>
                <a:cubicBezTo>
                  <a:pt x="17489" y="14622"/>
                  <a:pt x="17535" y="14656"/>
                  <a:pt x="17573" y="14656"/>
                </a:cubicBezTo>
                <a:cubicBezTo>
                  <a:pt x="17585" y="14656"/>
                  <a:pt x="17593" y="14656"/>
                  <a:pt x="17606" y="14647"/>
                </a:cubicBezTo>
                <a:close/>
                <a:moveTo>
                  <a:pt x="18411" y="12975"/>
                </a:moveTo>
                <a:cubicBezTo>
                  <a:pt x="18377" y="13061"/>
                  <a:pt x="18348" y="13214"/>
                  <a:pt x="18348" y="13334"/>
                </a:cubicBezTo>
                <a:cubicBezTo>
                  <a:pt x="18348" y="13368"/>
                  <a:pt x="18352" y="13393"/>
                  <a:pt x="18356" y="13419"/>
                </a:cubicBezTo>
                <a:cubicBezTo>
                  <a:pt x="18360" y="13445"/>
                  <a:pt x="18373" y="13470"/>
                  <a:pt x="18390" y="13479"/>
                </a:cubicBezTo>
                <a:cubicBezTo>
                  <a:pt x="18394" y="13487"/>
                  <a:pt x="18398" y="13487"/>
                  <a:pt x="18407" y="13487"/>
                </a:cubicBezTo>
                <a:cubicBezTo>
                  <a:pt x="18453" y="13479"/>
                  <a:pt x="18469" y="13393"/>
                  <a:pt x="18486" y="13317"/>
                </a:cubicBezTo>
                <a:cubicBezTo>
                  <a:pt x="18499" y="13240"/>
                  <a:pt x="18507" y="13137"/>
                  <a:pt x="18507" y="13069"/>
                </a:cubicBezTo>
                <a:cubicBezTo>
                  <a:pt x="18507" y="13044"/>
                  <a:pt x="18507" y="13018"/>
                  <a:pt x="18507" y="12992"/>
                </a:cubicBezTo>
                <a:cubicBezTo>
                  <a:pt x="18503" y="12975"/>
                  <a:pt x="18499" y="12950"/>
                  <a:pt x="18482" y="12933"/>
                </a:cubicBezTo>
                <a:cubicBezTo>
                  <a:pt x="18482" y="12933"/>
                  <a:pt x="18482" y="12933"/>
                  <a:pt x="18482" y="12933"/>
                </a:cubicBezTo>
                <a:cubicBezTo>
                  <a:pt x="18478" y="12924"/>
                  <a:pt x="18469" y="12916"/>
                  <a:pt x="18461" y="12916"/>
                </a:cubicBezTo>
                <a:cubicBezTo>
                  <a:pt x="18436" y="12924"/>
                  <a:pt x="18423" y="12950"/>
                  <a:pt x="18411" y="12975"/>
                </a:cubicBezTo>
                <a:close/>
                <a:moveTo>
                  <a:pt x="19073" y="7550"/>
                </a:moveTo>
                <a:cubicBezTo>
                  <a:pt x="19056" y="7627"/>
                  <a:pt x="19044" y="7695"/>
                  <a:pt x="19031" y="7746"/>
                </a:cubicBezTo>
                <a:cubicBezTo>
                  <a:pt x="19023" y="7772"/>
                  <a:pt x="19018" y="7789"/>
                  <a:pt x="19014" y="7806"/>
                </a:cubicBezTo>
                <a:cubicBezTo>
                  <a:pt x="19014" y="7806"/>
                  <a:pt x="19014" y="7806"/>
                  <a:pt x="19014" y="7806"/>
                </a:cubicBezTo>
                <a:cubicBezTo>
                  <a:pt x="19002" y="7806"/>
                  <a:pt x="18993" y="7814"/>
                  <a:pt x="18981" y="7823"/>
                </a:cubicBezTo>
                <a:cubicBezTo>
                  <a:pt x="18939" y="7865"/>
                  <a:pt x="18872" y="7925"/>
                  <a:pt x="18838" y="8002"/>
                </a:cubicBezTo>
                <a:cubicBezTo>
                  <a:pt x="18838" y="8002"/>
                  <a:pt x="18834" y="8002"/>
                  <a:pt x="18826" y="8002"/>
                </a:cubicBezTo>
                <a:cubicBezTo>
                  <a:pt x="18788" y="8002"/>
                  <a:pt x="18729" y="7968"/>
                  <a:pt x="18683" y="7959"/>
                </a:cubicBezTo>
                <a:cubicBezTo>
                  <a:pt x="18671" y="7968"/>
                  <a:pt x="18650" y="7968"/>
                  <a:pt x="18637" y="8002"/>
                </a:cubicBezTo>
                <a:cubicBezTo>
                  <a:pt x="18620" y="8062"/>
                  <a:pt x="18578" y="8130"/>
                  <a:pt x="18553" y="8181"/>
                </a:cubicBezTo>
                <a:cubicBezTo>
                  <a:pt x="18553" y="8190"/>
                  <a:pt x="18536" y="8198"/>
                  <a:pt x="18511" y="8215"/>
                </a:cubicBezTo>
                <a:cubicBezTo>
                  <a:pt x="18490" y="8224"/>
                  <a:pt x="18457" y="8266"/>
                  <a:pt x="18461" y="8352"/>
                </a:cubicBezTo>
                <a:cubicBezTo>
                  <a:pt x="18461" y="8360"/>
                  <a:pt x="18461" y="8377"/>
                  <a:pt x="18465" y="8394"/>
                </a:cubicBezTo>
                <a:cubicBezTo>
                  <a:pt x="18474" y="8480"/>
                  <a:pt x="18486" y="8556"/>
                  <a:pt x="18503" y="8616"/>
                </a:cubicBezTo>
                <a:cubicBezTo>
                  <a:pt x="18520" y="8676"/>
                  <a:pt x="18536" y="8727"/>
                  <a:pt x="18570" y="8727"/>
                </a:cubicBezTo>
                <a:cubicBezTo>
                  <a:pt x="18595" y="8727"/>
                  <a:pt x="18620" y="8710"/>
                  <a:pt x="18641" y="8667"/>
                </a:cubicBezTo>
                <a:cubicBezTo>
                  <a:pt x="18658" y="8633"/>
                  <a:pt x="18671" y="8565"/>
                  <a:pt x="18671" y="8488"/>
                </a:cubicBezTo>
                <a:cubicBezTo>
                  <a:pt x="18671" y="8488"/>
                  <a:pt x="18671" y="8488"/>
                  <a:pt x="18671" y="8480"/>
                </a:cubicBezTo>
                <a:cubicBezTo>
                  <a:pt x="18679" y="8488"/>
                  <a:pt x="18687" y="8497"/>
                  <a:pt x="18696" y="8505"/>
                </a:cubicBezTo>
                <a:cubicBezTo>
                  <a:pt x="18708" y="8514"/>
                  <a:pt x="18725" y="8531"/>
                  <a:pt x="18746" y="8531"/>
                </a:cubicBezTo>
                <a:cubicBezTo>
                  <a:pt x="18750" y="8531"/>
                  <a:pt x="18754" y="8531"/>
                  <a:pt x="18754" y="8531"/>
                </a:cubicBezTo>
                <a:cubicBezTo>
                  <a:pt x="18796" y="8514"/>
                  <a:pt x="18817" y="8454"/>
                  <a:pt x="18830" y="8386"/>
                </a:cubicBezTo>
                <a:cubicBezTo>
                  <a:pt x="18838" y="8403"/>
                  <a:pt x="18847" y="8411"/>
                  <a:pt x="18859" y="8411"/>
                </a:cubicBezTo>
                <a:cubicBezTo>
                  <a:pt x="18868" y="8420"/>
                  <a:pt x="18880" y="8428"/>
                  <a:pt x="18893" y="8428"/>
                </a:cubicBezTo>
                <a:cubicBezTo>
                  <a:pt x="18922" y="8428"/>
                  <a:pt x="18943" y="8394"/>
                  <a:pt x="18956" y="8360"/>
                </a:cubicBezTo>
                <a:cubicBezTo>
                  <a:pt x="18968" y="8335"/>
                  <a:pt x="18972" y="8309"/>
                  <a:pt x="18972" y="8283"/>
                </a:cubicBezTo>
                <a:cubicBezTo>
                  <a:pt x="18985" y="8275"/>
                  <a:pt x="19006" y="8249"/>
                  <a:pt x="19027" y="8232"/>
                </a:cubicBezTo>
                <a:cubicBezTo>
                  <a:pt x="19056" y="8207"/>
                  <a:pt x="19081" y="8198"/>
                  <a:pt x="19098" y="8164"/>
                </a:cubicBezTo>
                <a:cubicBezTo>
                  <a:pt x="19102" y="8155"/>
                  <a:pt x="19132" y="8130"/>
                  <a:pt x="19153" y="8104"/>
                </a:cubicBezTo>
                <a:cubicBezTo>
                  <a:pt x="19165" y="8087"/>
                  <a:pt x="19178" y="8070"/>
                  <a:pt x="19190" y="8053"/>
                </a:cubicBezTo>
                <a:cubicBezTo>
                  <a:pt x="19199" y="8036"/>
                  <a:pt x="19211" y="8019"/>
                  <a:pt x="19215" y="7985"/>
                </a:cubicBezTo>
                <a:cubicBezTo>
                  <a:pt x="19220" y="7942"/>
                  <a:pt x="19220" y="7865"/>
                  <a:pt x="19224" y="7789"/>
                </a:cubicBezTo>
                <a:cubicBezTo>
                  <a:pt x="19224" y="7746"/>
                  <a:pt x="19224" y="7703"/>
                  <a:pt x="19228" y="7678"/>
                </a:cubicBezTo>
                <a:cubicBezTo>
                  <a:pt x="19228" y="7669"/>
                  <a:pt x="19232" y="7661"/>
                  <a:pt x="19232" y="7652"/>
                </a:cubicBezTo>
                <a:cubicBezTo>
                  <a:pt x="19236" y="7652"/>
                  <a:pt x="19245" y="7644"/>
                  <a:pt x="19257" y="7627"/>
                </a:cubicBezTo>
                <a:cubicBezTo>
                  <a:pt x="19270" y="7618"/>
                  <a:pt x="19282" y="7575"/>
                  <a:pt x="19282" y="7533"/>
                </a:cubicBezTo>
                <a:cubicBezTo>
                  <a:pt x="19282" y="7490"/>
                  <a:pt x="19274" y="7447"/>
                  <a:pt x="19261" y="7388"/>
                </a:cubicBezTo>
                <a:cubicBezTo>
                  <a:pt x="19245" y="7319"/>
                  <a:pt x="19236" y="7251"/>
                  <a:pt x="19224" y="7191"/>
                </a:cubicBezTo>
                <a:cubicBezTo>
                  <a:pt x="19224" y="7174"/>
                  <a:pt x="19220" y="7166"/>
                  <a:pt x="19215" y="7149"/>
                </a:cubicBezTo>
                <a:cubicBezTo>
                  <a:pt x="19236" y="7140"/>
                  <a:pt x="19257" y="7132"/>
                  <a:pt x="19278" y="7123"/>
                </a:cubicBezTo>
                <a:cubicBezTo>
                  <a:pt x="19345" y="7115"/>
                  <a:pt x="19404" y="7072"/>
                  <a:pt x="19421" y="7064"/>
                </a:cubicBezTo>
                <a:cubicBezTo>
                  <a:pt x="19421" y="7064"/>
                  <a:pt x="19421" y="7064"/>
                  <a:pt x="19425" y="7064"/>
                </a:cubicBezTo>
                <a:cubicBezTo>
                  <a:pt x="19437" y="7064"/>
                  <a:pt x="19458" y="7064"/>
                  <a:pt x="19484" y="7046"/>
                </a:cubicBezTo>
                <a:cubicBezTo>
                  <a:pt x="19505" y="7029"/>
                  <a:pt x="19538" y="6995"/>
                  <a:pt x="19538" y="6918"/>
                </a:cubicBezTo>
                <a:cubicBezTo>
                  <a:pt x="19538" y="6901"/>
                  <a:pt x="19538" y="6893"/>
                  <a:pt x="19534" y="6884"/>
                </a:cubicBezTo>
                <a:cubicBezTo>
                  <a:pt x="19525" y="6808"/>
                  <a:pt x="19492" y="6765"/>
                  <a:pt x="19463" y="6739"/>
                </a:cubicBezTo>
                <a:cubicBezTo>
                  <a:pt x="19433" y="6714"/>
                  <a:pt x="19404" y="6714"/>
                  <a:pt x="19379" y="6714"/>
                </a:cubicBezTo>
                <a:cubicBezTo>
                  <a:pt x="19370" y="6714"/>
                  <a:pt x="19366" y="6714"/>
                  <a:pt x="19358" y="6714"/>
                </a:cubicBezTo>
                <a:cubicBezTo>
                  <a:pt x="19354" y="6705"/>
                  <a:pt x="19345" y="6680"/>
                  <a:pt x="19333" y="6663"/>
                </a:cubicBezTo>
                <a:cubicBezTo>
                  <a:pt x="19316" y="6637"/>
                  <a:pt x="19299" y="6603"/>
                  <a:pt x="19270" y="6594"/>
                </a:cubicBezTo>
                <a:cubicBezTo>
                  <a:pt x="19266" y="6594"/>
                  <a:pt x="19257" y="6603"/>
                  <a:pt x="19253" y="6603"/>
                </a:cubicBezTo>
                <a:cubicBezTo>
                  <a:pt x="19224" y="6620"/>
                  <a:pt x="19207" y="6680"/>
                  <a:pt x="19199" y="6722"/>
                </a:cubicBezTo>
                <a:cubicBezTo>
                  <a:pt x="19190" y="6756"/>
                  <a:pt x="19186" y="6791"/>
                  <a:pt x="19182" y="6825"/>
                </a:cubicBezTo>
                <a:cubicBezTo>
                  <a:pt x="19173" y="6833"/>
                  <a:pt x="19153" y="6850"/>
                  <a:pt x="19132" y="6876"/>
                </a:cubicBezTo>
                <a:cubicBezTo>
                  <a:pt x="19111" y="6910"/>
                  <a:pt x="19081" y="6936"/>
                  <a:pt x="19077" y="7021"/>
                </a:cubicBezTo>
                <a:cubicBezTo>
                  <a:pt x="19077" y="7046"/>
                  <a:pt x="19081" y="7072"/>
                  <a:pt x="19094" y="7098"/>
                </a:cubicBezTo>
                <a:cubicBezTo>
                  <a:pt x="19098" y="7106"/>
                  <a:pt x="19106" y="7123"/>
                  <a:pt x="19115" y="7132"/>
                </a:cubicBezTo>
                <a:cubicBezTo>
                  <a:pt x="19094" y="7183"/>
                  <a:pt x="19094" y="7251"/>
                  <a:pt x="19090" y="7319"/>
                </a:cubicBezTo>
                <a:cubicBezTo>
                  <a:pt x="19085" y="7405"/>
                  <a:pt x="19085" y="7490"/>
                  <a:pt x="19073" y="7550"/>
                </a:cubicBezTo>
                <a:close/>
                <a:moveTo>
                  <a:pt x="17522" y="12660"/>
                </a:moveTo>
                <a:cubicBezTo>
                  <a:pt x="17514" y="12685"/>
                  <a:pt x="17505" y="12719"/>
                  <a:pt x="17501" y="12745"/>
                </a:cubicBezTo>
                <a:cubicBezTo>
                  <a:pt x="17501" y="12754"/>
                  <a:pt x="17497" y="12762"/>
                  <a:pt x="17497" y="12771"/>
                </a:cubicBezTo>
                <a:cubicBezTo>
                  <a:pt x="17497" y="12771"/>
                  <a:pt x="17493" y="12771"/>
                  <a:pt x="17493" y="12771"/>
                </a:cubicBezTo>
                <a:cubicBezTo>
                  <a:pt x="17480" y="12805"/>
                  <a:pt x="17464" y="12813"/>
                  <a:pt x="17422" y="12839"/>
                </a:cubicBezTo>
                <a:cubicBezTo>
                  <a:pt x="17371" y="12873"/>
                  <a:pt x="17359" y="12958"/>
                  <a:pt x="17350" y="13027"/>
                </a:cubicBezTo>
                <a:cubicBezTo>
                  <a:pt x="17342" y="13018"/>
                  <a:pt x="17338" y="13009"/>
                  <a:pt x="17329" y="13001"/>
                </a:cubicBezTo>
                <a:cubicBezTo>
                  <a:pt x="17317" y="12984"/>
                  <a:pt x="17300" y="12958"/>
                  <a:pt x="17275" y="12950"/>
                </a:cubicBezTo>
                <a:cubicBezTo>
                  <a:pt x="17267" y="12950"/>
                  <a:pt x="17254" y="12958"/>
                  <a:pt x="17246" y="12984"/>
                </a:cubicBezTo>
                <a:cubicBezTo>
                  <a:pt x="17229" y="13018"/>
                  <a:pt x="17229" y="13061"/>
                  <a:pt x="17229" y="13112"/>
                </a:cubicBezTo>
                <a:cubicBezTo>
                  <a:pt x="17229" y="13223"/>
                  <a:pt x="17246" y="13376"/>
                  <a:pt x="17271" y="13521"/>
                </a:cubicBezTo>
                <a:cubicBezTo>
                  <a:pt x="17292" y="13632"/>
                  <a:pt x="17325" y="13726"/>
                  <a:pt x="17359" y="13786"/>
                </a:cubicBezTo>
                <a:cubicBezTo>
                  <a:pt x="17392" y="13845"/>
                  <a:pt x="17422" y="13880"/>
                  <a:pt x="17451" y="13888"/>
                </a:cubicBezTo>
                <a:cubicBezTo>
                  <a:pt x="17476" y="13888"/>
                  <a:pt x="17526" y="13888"/>
                  <a:pt x="17556" y="13905"/>
                </a:cubicBezTo>
                <a:cubicBezTo>
                  <a:pt x="17577" y="13922"/>
                  <a:pt x="17606" y="13931"/>
                  <a:pt x="17640" y="13931"/>
                </a:cubicBezTo>
                <a:cubicBezTo>
                  <a:pt x="17661" y="13931"/>
                  <a:pt x="17681" y="13931"/>
                  <a:pt x="17702" y="13914"/>
                </a:cubicBezTo>
                <a:cubicBezTo>
                  <a:pt x="17719" y="13897"/>
                  <a:pt x="17740" y="13854"/>
                  <a:pt x="17740" y="13803"/>
                </a:cubicBezTo>
                <a:cubicBezTo>
                  <a:pt x="17740" y="13794"/>
                  <a:pt x="17740" y="13794"/>
                  <a:pt x="17740" y="13794"/>
                </a:cubicBezTo>
                <a:cubicBezTo>
                  <a:pt x="17736" y="13743"/>
                  <a:pt x="17736" y="13700"/>
                  <a:pt x="17736" y="13649"/>
                </a:cubicBezTo>
                <a:cubicBezTo>
                  <a:pt x="17736" y="13564"/>
                  <a:pt x="17744" y="13487"/>
                  <a:pt x="17769" y="13427"/>
                </a:cubicBezTo>
                <a:cubicBezTo>
                  <a:pt x="17790" y="13385"/>
                  <a:pt x="17811" y="13351"/>
                  <a:pt x="17828" y="13300"/>
                </a:cubicBezTo>
                <a:cubicBezTo>
                  <a:pt x="17845" y="13257"/>
                  <a:pt x="17862" y="13206"/>
                  <a:pt x="17862" y="13137"/>
                </a:cubicBezTo>
                <a:cubicBezTo>
                  <a:pt x="17862" y="13103"/>
                  <a:pt x="17858" y="13069"/>
                  <a:pt x="17853" y="13035"/>
                </a:cubicBezTo>
                <a:cubicBezTo>
                  <a:pt x="17828" y="12907"/>
                  <a:pt x="17799" y="12805"/>
                  <a:pt x="17799" y="12771"/>
                </a:cubicBezTo>
                <a:cubicBezTo>
                  <a:pt x="17799" y="12762"/>
                  <a:pt x="17799" y="12762"/>
                  <a:pt x="17803" y="12754"/>
                </a:cubicBezTo>
                <a:cubicBezTo>
                  <a:pt x="17820" y="12719"/>
                  <a:pt x="17837" y="12694"/>
                  <a:pt x="17853" y="12668"/>
                </a:cubicBezTo>
                <a:cubicBezTo>
                  <a:pt x="17870" y="12651"/>
                  <a:pt x="17891" y="12609"/>
                  <a:pt x="17891" y="12549"/>
                </a:cubicBezTo>
                <a:cubicBezTo>
                  <a:pt x="17891" y="12540"/>
                  <a:pt x="17887" y="12523"/>
                  <a:pt x="17883" y="12506"/>
                </a:cubicBezTo>
                <a:cubicBezTo>
                  <a:pt x="17874" y="12489"/>
                  <a:pt x="17866" y="12481"/>
                  <a:pt x="17858" y="12481"/>
                </a:cubicBezTo>
                <a:cubicBezTo>
                  <a:pt x="17841" y="12489"/>
                  <a:pt x="17837" y="12498"/>
                  <a:pt x="17832" y="12498"/>
                </a:cubicBezTo>
                <a:cubicBezTo>
                  <a:pt x="17824" y="12506"/>
                  <a:pt x="17820" y="12506"/>
                  <a:pt x="17816" y="12506"/>
                </a:cubicBezTo>
                <a:cubicBezTo>
                  <a:pt x="17816" y="12506"/>
                  <a:pt x="17816" y="12506"/>
                  <a:pt x="17816" y="12506"/>
                </a:cubicBezTo>
                <a:cubicBezTo>
                  <a:pt x="17816" y="12506"/>
                  <a:pt x="17816" y="12506"/>
                  <a:pt x="17807" y="12489"/>
                </a:cubicBezTo>
                <a:cubicBezTo>
                  <a:pt x="17803" y="12464"/>
                  <a:pt x="17795" y="12412"/>
                  <a:pt x="17790" y="12310"/>
                </a:cubicBezTo>
                <a:cubicBezTo>
                  <a:pt x="17790" y="12293"/>
                  <a:pt x="17786" y="12267"/>
                  <a:pt x="17778" y="12250"/>
                </a:cubicBezTo>
                <a:cubicBezTo>
                  <a:pt x="17769" y="12233"/>
                  <a:pt x="17761" y="12225"/>
                  <a:pt x="17749" y="12225"/>
                </a:cubicBezTo>
                <a:cubicBezTo>
                  <a:pt x="17723" y="12225"/>
                  <a:pt x="17707" y="12259"/>
                  <a:pt x="17686" y="12293"/>
                </a:cubicBezTo>
                <a:cubicBezTo>
                  <a:pt x="17669" y="12327"/>
                  <a:pt x="17652" y="12361"/>
                  <a:pt x="17652" y="12421"/>
                </a:cubicBezTo>
                <a:cubicBezTo>
                  <a:pt x="17648" y="12421"/>
                  <a:pt x="17648" y="12429"/>
                  <a:pt x="17648" y="12438"/>
                </a:cubicBezTo>
                <a:cubicBezTo>
                  <a:pt x="17648" y="12472"/>
                  <a:pt x="17656" y="12498"/>
                  <a:pt x="17661" y="12523"/>
                </a:cubicBezTo>
                <a:cubicBezTo>
                  <a:pt x="17661" y="12523"/>
                  <a:pt x="17661" y="12523"/>
                  <a:pt x="17661" y="12532"/>
                </a:cubicBezTo>
                <a:cubicBezTo>
                  <a:pt x="17656" y="12532"/>
                  <a:pt x="17648" y="12532"/>
                  <a:pt x="17635" y="12532"/>
                </a:cubicBezTo>
                <a:cubicBezTo>
                  <a:pt x="17577" y="12532"/>
                  <a:pt x="17539" y="12600"/>
                  <a:pt x="17522" y="12660"/>
                </a:cubicBezTo>
                <a:close/>
                <a:moveTo>
                  <a:pt x="17925" y="9717"/>
                </a:moveTo>
                <a:cubicBezTo>
                  <a:pt x="17904" y="9793"/>
                  <a:pt x="17895" y="9870"/>
                  <a:pt x="17895" y="9938"/>
                </a:cubicBezTo>
                <a:cubicBezTo>
                  <a:pt x="17895" y="9973"/>
                  <a:pt x="17895" y="10007"/>
                  <a:pt x="17904" y="10032"/>
                </a:cubicBezTo>
                <a:cubicBezTo>
                  <a:pt x="17912" y="10058"/>
                  <a:pt x="17929" y="10083"/>
                  <a:pt x="17946" y="10083"/>
                </a:cubicBezTo>
                <a:cubicBezTo>
                  <a:pt x="17946" y="10083"/>
                  <a:pt x="17946" y="10083"/>
                  <a:pt x="17946" y="10083"/>
                </a:cubicBezTo>
                <a:cubicBezTo>
                  <a:pt x="17950" y="10083"/>
                  <a:pt x="17950" y="10083"/>
                  <a:pt x="17954" y="10083"/>
                </a:cubicBezTo>
                <a:cubicBezTo>
                  <a:pt x="17996" y="10066"/>
                  <a:pt x="18017" y="9998"/>
                  <a:pt x="18034" y="9921"/>
                </a:cubicBezTo>
                <a:cubicBezTo>
                  <a:pt x="18054" y="9845"/>
                  <a:pt x="18067" y="9759"/>
                  <a:pt x="18067" y="9691"/>
                </a:cubicBezTo>
                <a:cubicBezTo>
                  <a:pt x="18067" y="9665"/>
                  <a:pt x="18063" y="9631"/>
                  <a:pt x="18059" y="9606"/>
                </a:cubicBezTo>
                <a:cubicBezTo>
                  <a:pt x="18050" y="9580"/>
                  <a:pt x="18034" y="9555"/>
                  <a:pt x="18017" y="9563"/>
                </a:cubicBezTo>
                <a:cubicBezTo>
                  <a:pt x="18013" y="9563"/>
                  <a:pt x="18008" y="9563"/>
                  <a:pt x="18004" y="9563"/>
                </a:cubicBezTo>
                <a:cubicBezTo>
                  <a:pt x="18004" y="9563"/>
                  <a:pt x="18004" y="9563"/>
                  <a:pt x="18004" y="9563"/>
                </a:cubicBezTo>
                <a:cubicBezTo>
                  <a:pt x="17966" y="9580"/>
                  <a:pt x="17941" y="9648"/>
                  <a:pt x="17925" y="9717"/>
                </a:cubicBezTo>
                <a:close/>
                <a:moveTo>
                  <a:pt x="17858" y="10971"/>
                </a:moveTo>
                <a:cubicBezTo>
                  <a:pt x="17858" y="10996"/>
                  <a:pt x="17862" y="11030"/>
                  <a:pt x="17870" y="11064"/>
                </a:cubicBezTo>
                <a:cubicBezTo>
                  <a:pt x="17870" y="11064"/>
                  <a:pt x="17870" y="11064"/>
                  <a:pt x="17870" y="11064"/>
                </a:cubicBezTo>
                <a:cubicBezTo>
                  <a:pt x="17887" y="11150"/>
                  <a:pt x="17916" y="11209"/>
                  <a:pt x="17941" y="11261"/>
                </a:cubicBezTo>
                <a:cubicBezTo>
                  <a:pt x="17958" y="11286"/>
                  <a:pt x="17966" y="11312"/>
                  <a:pt x="17975" y="11329"/>
                </a:cubicBezTo>
                <a:cubicBezTo>
                  <a:pt x="17979" y="11337"/>
                  <a:pt x="17979" y="11346"/>
                  <a:pt x="17983" y="11346"/>
                </a:cubicBezTo>
                <a:cubicBezTo>
                  <a:pt x="17954" y="11406"/>
                  <a:pt x="17883" y="11525"/>
                  <a:pt x="17866" y="11662"/>
                </a:cubicBezTo>
                <a:cubicBezTo>
                  <a:pt x="17866" y="11670"/>
                  <a:pt x="17866" y="11679"/>
                  <a:pt x="17866" y="11687"/>
                </a:cubicBezTo>
                <a:cubicBezTo>
                  <a:pt x="17866" y="11696"/>
                  <a:pt x="17866" y="11713"/>
                  <a:pt x="17874" y="11730"/>
                </a:cubicBezTo>
                <a:cubicBezTo>
                  <a:pt x="17878" y="11747"/>
                  <a:pt x="17891" y="11755"/>
                  <a:pt x="17895" y="11755"/>
                </a:cubicBezTo>
                <a:cubicBezTo>
                  <a:pt x="17895" y="11755"/>
                  <a:pt x="17899" y="11755"/>
                  <a:pt x="17899" y="11755"/>
                </a:cubicBezTo>
                <a:cubicBezTo>
                  <a:pt x="17920" y="11747"/>
                  <a:pt x="17929" y="11730"/>
                  <a:pt x="17946" y="11704"/>
                </a:cubicBezTo>
                <a:cubicBezTo>
                  <a:pt x="17987" y="11636"/>
                  <a:pt x="18050" y="11491"/>
                  <a:pt x="18075" y="11414"/>
                </a:cubicBezTo>
                <a:cubicBezTo>
                  <a:pt x="18088" y="11380"/>
                  <a:pt x="18101" y="11372"/>
                  <a:pt x="18126" y="11363"/>
                </a:cubicBezTo>
                <a:cubicBezTo>
                  <a:pt x="18138" y="11363"/>
                  <a:pt x="18151" y="11363"/>
                  <a:pt x="18163" y="11355"/>
                </a:cubicBezTo>
                <a:cubicBezTo>
                  <a:pt x="18176" y="11346"/>
                  <a:pt x="18193" y="11329"/>
                  <a:pt x="18201" y="11295"/>
                </a:cubicBezTo>
                <a:cubicBezTo>
                  <a:pt x="18214" y="11235"/>
                  <a:pt x="18214" y="11235"/>
                  <a:pt x="18214" y="11235"/>
                </a:cubicBezTo>
                <a:cubicBezTo>
                  <a:pt x="18218" y="11218"/>
                  <a:pt x="18218" y="11201"/>
                  <a:pt x="18214" y="11184"/>
                </a:cubicBezTo>
                <a:cubicBezTo>
                  <a:pt x="18214" y="11167"/>
                  <a:pt x="18205" y="11158"/>
                  <a:pt x="18197" y="11158"/>
                </a:cubicBezTo>
                <a:cubicBezTo>
                  <a:pt x="18197" y="11158"/>
                  <a:pt x="18142" y="11133"/>
                  <a:pt x="18101" y="11099"/>
                </a:cubicBezTo>
                <a:cubicBezTo>
                  <a:pt x="18088" y="11090"/>
                  <a:pt x="18080" y="11082"/>
                  <a:pt x="18071" y="11082"/>
                </a:cubicBezTo>
                <a:cubicBezTo>
                  <a:pt x="18054" y="11082"/>
                  <a:pt x="18042" y="11090"/>
                  <a:pt x="18034" y="11099"/>
                </a:cubicBezTo>
                <a:cubicBezTo>
                  <a:pt x="18034" y="11090"/>
                  <a:pt x="18038" y="11073"/>
                  <a:pt x="18038" y="11064"/>
                </a:cubicBezTo>
                <a:cubicBezTo>
                  <a:pt x="18050" y="10979"/>
                  <a:pt x="18063" y="10954"/>
                  <a:pt x="18084" y="10919"/>
                </a:cubicBezTo>
                <a:cubicBezTo>
                  <a:pt x="18101" y="10894"/>
                  <a:pt x="18130" y="10851"/>
                  <a:pt x="18130" y="10766"/>
                </a:cubicBezTo>
                <a:cubicBezTo>
                  <a:pt x="18130" y="10757"/>
                  <a:pt x="18126" y="10740"/>
                  <a:pt x="18126" y="10723"/>
                </a:cubicBezTo>
                <a:cubicBezTo>
                  <a:pt x="18117" y="10638"/>
                  <a:pt x="18096" y="10578"/>
                  <a:pt x="18075" y="10536"/>
                </a:cubicBezTo>
                <a:cubicBezTo>
                  <a:pt x="18054" y="10501"/>
                  <a:pt x="18034" y="10493"/>
                  <a:pt x="18017" y="10493"/>
                </a:cubicBezTo>
                <a:cubicBezTo>
                  <a:pt x="18000" y="10484"/>
                  <a:pt x="17975" y="10527"/>
                  <a:pt x="17975" y="10553"/>
                </a:cubicBezTo>
                <a:cubicBezTo>
                  <a:pt x="17966" y="10629"/>
                  <a:pt x="17979" y="10689"/>
                  <a:pt x="17954" y="10732"/>
                </a:cubicBezTo>
                <a:cubicBezTo>
                  <a:pt x="17933" y="10757"/>
                  <a:pt x="17912" y="10783"/>
                  <a:pt x="17895" y="10817"/>
                </a:cubicBezTo>
                <a:cubicBezTo>
                  <a:pt x="17874" y="10851"/>
                  <a:pt x="17858" y="10902"/>
                  <a:pt x="17858" y="10971"/>
                </a:cubicBezTo>
                <a:close/>
              </a:path>
            </a:pathLst>
          </a:custGeom>
          <a:solidFill>
            <a:srgbClr val="F3F3F3"/>
          </a:solidFill>
          <a:ln w="12700">
            <a:miter lim="400000"/>
          </a:ln>
        </p:spPr>
        <p:txBody>
          <a:bodyPr lIns="0" tIns="0" rIns="0" bIns="0"/>
          <a:lstStyle/>
          <a:p>
            <a:pPr defTabSz="1219200">
              <a:defRPr sz="1800">
                <a:solidFill>
                  <a:srgbClr val="262626"/>
                </a:solidFill>
              </a:defRPr>
            </a:pPr>
          </a:p>
        </p:txBody>
      </p:sp>
      <p:grpSp>
        <p:nvGrpSpPr>
          <p:cNvPr id="1554" name="Google Shape;6835;p358"/>
          <p:cNvGrpSpPr/>
          <p:nvPr/>
        </p:nvGrpSpPr>
        <p:grpSpPr>
          <a:xfrm>
            <a:off x="4486532" y="1096195"/>
            <a:ext cx="3632732" cy="4542874"/>
            <a:chOff x="0" y="0"/>
            <a:chExt cx="3632731" cy="4542872"/>
          </a:xfrm>
        </p:grpSpPr>
        <p:sp>
          <p:nvSpPr>
            <p:cNvPr id="1552" name="Google Shape;6836;p358"/>
            <p:cNvSpPr/>
            <p:nvPr/>
          </p:nvSpPr>
          <p:spPr>
            <a:xfrm>
              <a:off x="0" y="0"/>
              <a:ext cx="16084" cy="4542873"/>
            </a:xfrm>
            <a:prstGeom prst="line">
              <a:avLst/>
            </a:prstGeom>
            <a:noFill/>
            <a:ln w="12700" cap="flat">
              <a:solidFill>
                <a:srgbClr val="BFBFBF"/>
              </a:solidFill>
              <a:prstDash val="solid"/>
              <a:miter lim="800000"/>
            </a:ln>
            <a:effectLst/>
          </p:spPr>
          <p:txBody>
            <a:bodyPr wrap="square" lIns="0" tIns="0" rIns="0" bIns="0" numCol="1" anchor="t">
              <a:noAutofit/>
            </a:bodyPr>
            <a:lstStyle/>
            <a:p>
              <a:pPr defTabSz="1219200">
                <a:defRPr sz="1800">
                  <a:solidFill>
                    <a:srgbClr val="262626"/>
                  </a:solidFill>
                </a:defRPr>
              </a:pPr>
            </a:p>
          </p:txBody>
        </p:sp>
        <p:sp>
          <p:nvSpPr>
            <p:cNvPr id="1553" name="Google Shape;6837;p358"/>
            <p:cNvSpPr/>
            <p:nvPr/>
          </p:nvSpPr>
          <p:spPr>
            <a:xfrm>
              <a:off x="3616647" y="0"/>
              <a:ext cx="16085" cy="4542873"/>
            </a:xfrm>
            <a:prstGeom prst="line">
              <a:avLst/>
            </a:prstGeom>
            <a:noFill/>
            <a:ln w="12700" cap="flat">
              <a:solidFill>
                <a:srgbClr val="BFBFBF"/>
              </a:solidFill>
              <a:prstDash val="solid"/>
              <a:miter lim="800000"/>
            </a:ln>
            <a:effectLst/>
          </p:spPr>
          <p:txBody>
            <a:bodyPr wrap="square" lIns="0" tIns="0" rIns="0" bIns="0" numCol="1" anchor="t">
              <a:noAutofit/>
            </a:bodyPr>
            <a:lstStyle/>
            <a:p>
              <a:pPr defTabSz="1219200">
                <a:defRPr sz="1800">
                  <a:solidFill>
                    <a:srgbClr val="262626"/>
                  </a:solidFill>
                </a:defRPr>
              </a:pPr>
            </a:p>
          </p:txBody>
        </p:sp>
      </p:grpSp>
      <p:grpSp>
        <p:nvGrpSpPr>
          <p:cNvPr id="1557" name="Google Shape;6838;p358"/>
          <p:cNvGrpSpPr/>
          <p:nvPr/>
        </p:nvGrpSpPr>
        <p:grpSpPr>
          <a:xfrm>
            <a:off x="589266" y="1957633"/>
            <a:ext cx="3816801" cy="4900401"/>
            <a:chOff x="0" y="0"/>
            <a:chExt cx="3816800" cy="4900400"/>
          </a:xfrm>
        </p:grpSpPr>
        <p:sp>
          <p:nvSpPr>
            <p:cNvPr id="1555" name="Rectangle"/>
            <p:cNvSpPr/>
            <p:nvPr/>
          </p:nvSpPr>
          <p:spPr>
            <a:xfrm>
              <a:off x="0" y="0"/>
              <a:ext cx="3816801" cy="4900401"/>
            </a:xfrm>
            <a:prstGeom prst="rect">
              <a:avLst/>
            </a:prstGeom>
            <a:solidFill>
              <a:srgbClr val="FFFFFF"/>
            </a:solidFill>
            <a:ln w="12700" cap="flat">
              <a:noFill/>
              <a:miter lim="400000"/>
            </a:ln>
            <a:effectLst/>
          </p:spPr>
          <p:txBody>
            <a:bodyPr wrap="square" lIns="0" tIns="0" rIns="0" bIns="0" numCol="1" anchor="t">
              <a:noAutofit/>
            </a:bodyPr>
            <a:lstStyle/>
            <a:p>
              <a:pPr defTabSz="1219200">
                <a:lnSpc>
                  <a:spcPct val="115000"/>
                </a:lnSpc>
                <a:defRPr sz="1000">
                  <a:solidFill>
                    <a:srgbClr val="5B5B5B"/>
                  </a:solidFill>
                </a:defRPr>
              </a:pPr>
            </a:p>
          </p:txBody>
        </p:sp>
        <p:sp>
          <p:nvSpPr>
            <p:cNvPr id="1556" name="Generally Available…"/>
            <p:cNvSpPr/>
            <p:nvPr/>
          </p:nvSpPr>
          <p:spPr>
            <a:xfrm>
              <a:off x="45733" y="0"/>
              <a:ext cx="3725334"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lgn="ctr" defTabSz="1219200">
                <a:lnSpc>
                  <a:spcPct val="115000"/>
                </a:lnSpc>
                <a:defRPr b="1" sz="1200">
                  <a:solidFill>
                    <a:srgbClr val="11567F"/>
                  </a:solidFill>
                </a:defRPr>
              </a:pPr>
              <a:r>
                <a:t>Generally Available</a:t>
              </a:r>
            </a:p>
            <a:p>
              <a:pPr algn="ctr" defTabSz="1219200">
                <a:lnSpc>
                  <a:spcPct val="115000"/>
                </a:lnSpc>
                <a:defRPr sz="1000">
                  <a:solidFill>
                    <a:srgbClr val="5B5B5B"/>
                  </a:solidFill>
                </a:defRPr>
              </a:pPr>
              <a:r>
                <a:t>US West (Oregon)</a:t>
              </a:r>
            </a:p>
            <a:p>
              <a:pPr algn="ctr" defTabSz="1219200">
                <a:lnSpc>
                  <a:spcPct val="115000"/>
                </a:lnSpc>
                <a:defRPr sz="1000">
                  <a:solidFill>
                    <a:srgbClr val="5B5B5B"/>
                  </a:solidFill>
                </a:defRPr>
              </a:pPr>
              <a:r>
                <a:t>US East (Ohio) </a:t>
              </a:r>
            </a:p>
            <a:p>
              <a:pPr algn="ctr" defTabSz="1219200">
                <a:lnSpc>
                  <a:spcPct val="115000"/>
                </a:lnSpc>
                <a:defRPr sz="1000">
                  <a:solidFill>
                    <a:srgbClr val="5B5B5B"/>
                  </a:solidFill>
                </a:defRPr>
              </a:pPr>
              <a:r>
                <a:t>US East (N. Virginia)</a:t>
              </a:r>
            </a:p>
            <a:p>
              <a:pPr algn="ctr" defTabSz="1219200">
                <a:lnSpc>
                  <a:spcPct val="115000"/>
                </a:lnSpc>
                <a:defRPr sz="1000">
                  <a:solidFill>
                    <a:srgbClr val="5B5B5B"/>
                  </a:solidFill>
                </a:defRPr>
              </a:pPr>
              <a:r>
                <a:t>Canada (Central)</a:t>
              </a:r>
            </a:p>
            <a:p>
              <a:pPr algn="ctr" defTabSz="1219200">
                <a:lnSpc>
                  <a:spcPct val="115000"/>
                </a:lnSpc>
                <a:defRPr sz="1000">
                  <a:solidFill>
                    <a:srgbClr val="5B5B5B"/>
                  </a:solidFill>
                </a:defRPr>
              </a:pPr>
              <a:r>
                <a:t>US Gov West 1*</a:t>
              </a:r>
            </a:p>
            <a:p>
              <a:pPr algn="ctr" defTabSz="1219200">
                <a:lnSpc>
                  <a:spcPct val="115000"/>
                </a:lnSpc>
                <a:defRPr sz="1000">
                  <a:solidFill>
                    <a:srgbClr val="5B5B5B"/>
                  </a:solidFill>
                </a:defRPr>
              </a:pPr>
              <a:r>
                <a:t>US Gov West 1 - DoD**</a:t>
              </a:r>
            </a:p>
            <a:p>
              <a:pPr algn="ctr" defTabSz="1219200">
                <a:lnSpc>
                  <a:spcPct val="115000"/>
                </a:lnSpc>
                <a:defRPr sz="1000">
                  <a:solidFill>
                    <a:srgbClr val="5B5B5B"/>
                  </a:solidFill>
                </a:defRPr>
              </a:pPr>
              <a:r>
                <a:t>US Gov East 1* </a:t>
              </a:r>
            </a:p>
            <a:p>
              <a:pPr algn="ctr" defTabSz="1219200">
                <a:lnSpc>
                  <a:spcPct val="115000"/>
                </a:lnSpc>
                <a:defRPr sz="1000">
                  <a:solidFill>
                    <a:srgbClr val="5B5B5B"/>
                  </a:solidFill>
                </a:defRPr>
              </a:pPr>
              <a:r>
                <a:t>US East (Commercial Gov – N Virginia)***</a:t>
              </a:r>
            </a:p>
            <a:p>
              <a:pPr algn="ctr" defTabSz="1219200">
                <a:lnSpc>
                  <a:spcPct val="115000"/>
                </a:lnSpc>
                <a:defRPr sz="1000">
                  <a:solidFill>
                    <a:srgbClr val="5B5B5B"/>
                  </a:solidFill>
                </a:defRPr>
              </a:pPr>
              <a:r>
                <a:t>EU (Ireland)</a:t>
              </a:r>
            </a:p>
            <a:p>
              <a:pPr algn="ctr" defTabSz="1219200">
                <a:lnSpc>
                  <a:spcPct val="115000"/>
                </a:lnSpc>
                <a:defRPr sz="1000">
                  <a:solidFill>
                    <a:srgbClr val="5B5B5B"/>
                  </a:solidFill>
                </a:defRPr>
              </a:pPr>
              <a:r>
                <a:t>Europe (London)</a:t>
              </a:r>
            </a:p>
            <a:p>
              <a:pPr algn="ctr" defTabSz="1219200">
                <a:lnSpc>
                  <a:spcPct val="115000"/>
                </a:lnSpc>
                <a:defRPr sz="1000">
                  <a:solidFill>
                    <a:srgbClr val="5B5B5B"/>
                  </a:solidFill>
                </a:defRPr>
              </a:pPr>
              <a:r>
                <a:t>EU (Paris)</a:t>
              </a:r>
            </a:p>
            <a:p>
              <a:pPr algn="ctr" defTabSz="1219200">
                <a:lnSpc>
                  <a:spcPct val="115000"/>
                </a:lnSpc>
                <a:defRPr sz="1000">
                  <a:solidFill>
                    <a:srgbClr val="5B5B5B"/>
                  </a:solidFill>
                </a:defRPr>
              </a:pPr>
              <a:r>
                <a:t>EU (Frankfurt)</a:t>
              </a:r>
            </a:p>
            <a:p>
              <a:pPr algn="ctr" defTabSz="1219200">
                <a:lnSpc>
                  <a:spcPct val="115000"/>
                </a:lnSpc>
                <a:defRPr sz="1000">
                  <a:solidFill>
                    <a:srgbClr val="5B5B5B"/>
                  </a:solidFill>
                </a:defRPr>
              </a:pPr>
              <a:r>
                <a:t>EU (Stockholm)</a:t>
              </a:r>
            </a:p>
            <a:p>
              <a:pPr algn="ctr" defTabSz="1219200">
                <a:lnSpc>
                  <a:spcPct val="115000"/>
                </a:lnSpc>
                <a:defRPr sz="1000">
                  <a:solidFill>
                    <a:srgbClr val="5B5B5B"/>
                  </a:solidFill>
                </a:defRPr>
              </a:pPr>
              <a:r>
                <a:t>Asia Pacific (Tokyo)</a:t>
              </a:r>
            </a:p>
            <a:p>
              <a:pPr algn="ctr" defTabSz="1219200">
                <a:lnSpc>
                  <a:spcPct val="115000"/>
                </a:lnSpc>
                <a:defRPr sz="1000">
                  <a:solidFill>
                    <a:srgbClr val="5B5B5B"/>
                  </a:solidFill>
                </a:defRPr>
              </a:pPr>
              <a:r>
                <a:t>Asia Pacific (Osaka)</a:t>
              </a:r>
            </a:p>
            <a:p>
              <a:pPr algn="ctr" defTabSz="1219200">
                <a:lnSpc>
                  <a:spcPct val="115000"/>
                </a:lnSpc>
                <a:defRPr sz="1000">
                  <a:solidFill>
                    <a:srgbClr val="5B5B5B"/>
                  </a:solidFill>
                </a:defRPr>
              </a:pPr>
              <a:r>
                <a:t>Asia Pacific (Seoul)</a:t>
              </a:r>
            </a:p>
            <a:p>
              <a:pPr algn="ctr" defTabSz="1219200">
                <a:lnSpc>
                  <a:spcPct val="115000"/>
                </a:lnSpc>
                <a:defRPr sz="1000">
                  <a:solidFill>
                    <a:srgbClr val="5B5B5B"/>
                  </a:solidFill>
                </a:defRPr>
              </a:pPr>
              <a:r>
                <a:t>AWS Pacific (Mumbai)</a:t>
              </a:r>
            </a:p>
            <a:p>
              <a:pPr algn="ctr" defTabSz="1219200">
                <a:lnSpc>
                  <a:spcPct val="115000"/>
                </a:lnSpc>
                <a:defRPr sz="1000">
                  <a:solidFill>
                    <a:srgbClr val="5B5B5B"/>
                  </a:solidFill>
                </a:defRPr>
              </a:pPr>
              <a:r>
                <a:t>Asia Pacific (Singapore)</a:t>
              </a:r>
            </a:p>
            <a:p>
              <a:pPr algn="ctr" defTabSz="1219200">
                <a:lnSpc>
                  <a:spcPct val="115000"/>
                </a:lnSpc>
                <a:defRPr sz="1000">
                  <a:solidFill>
                    <a:srgbClr val="5B5B5B"/>
                  </a:solidFill>
                </a:defRPr>
              </a:pPr>
              <a:r>
                <a:t>Asia Pacific (Sydney)</a:t>
              </a:r>
            </a:p>
            <a:p>
              <a:pPr algn="ctr" defTabSz="1219200">
                <a:lnSpc>
                  <a:spcPct val="115000"/>
                </a:lnSpc>
                <a:defRPr sz="1000">
                  <a:solidFill>
                    <a:srgbClr val="5B5B5B"/>
                  </a:solidFill>
                </a:defRPr>
              </a:pPr>
              <a:r>
                <a:t>Asia Pacific (Jakarta)</a:t>
              </a:r>
            </a:p>
            <a:p>
              <a:pPr algn="ctr" defTabSz="1219200">
                <a:lnSpc>
                  <a:spcPct val="115000"/>
                </a:lnSpc>
                <a:defRPr sz="1000">
                  <a:solidFill>
                    <a:srgbClr val="5B5B5B"/>
                  </a:solidFill>
                </a:defRPr>
              </a:pPr>
              <a:r>
                <a:t>South American (Sao Paulo)</a:t>
              </a:r>
            </a:p>
            <a:p>
              <a:pPr algn="ctr" defTabSz="1219200">
                <a:defRPr sz="1000">
                  <a:solidFill>
                    <a:srgbClr val="5B5B5B"/>
                  </a:solidFill>
                </a:defRPr>
              </a:pPr>
              <a:r>
                <a:t>US West (Commercial Gov - Oregon)*** </a:t>
              </a:r>
            </a:p>
            <a:p>
              <a:pPr algn="ctr" defTabSz="1219200">
                <a:lnSpc>
                  <a:spcPct val="115000"/>
                </a:lnSpc>
                <a:defRPr sz="1800">
                  <a:solidFill>
                    <a:srgbClr val="000000"/>
                  </a:solidFill>
                </a:defRPr>
              </a:pPr>
              <a:endParaRPr b="1" sz="1200">
                <a:solidFill>
                  <a:srgbClr val="11567F"/>
                </a:solidFill>
              </a:endParaRPr>
            </a:p>
            <a:p>
              <a:pPr algn="ctr" defTabSz="1219200">
                <a:lnSpc>
                  <a:spcPct val="115000"/>
                </a:lnSpc>
                <a:defRPr sz="1800">
                  <a:solidFill>
                    <a:srgbClr val="000000"/>
                  </a:solidFill>
                </a:defRPr>
              </a:pPr>
              <a:endParaRPr sz="1000">
                <a:solidFill>
                  <a:srgbClr val="5B5B5B"/>
                </a:solidFill>
              </a:endParaRPr>
            </a:p>
            <a:p>
              <a:pPr algn="ctr" defTabSz="1219200">
                <a:lnSpc>
                  <a:spcPct val="115000"/>
                </a:lnSpc>
                <a:defRPr sz="1800">
                  <a:solidFill>
                    <a:srgbClr val="000000"/>
                  </a:solidFill>
                </a:defRPr>
              </a:pPr>
              <a:endParaRPr sz="1000">
                <a:solidFill>
                  <a:srgbClr val="5B5B5B"/>
                </a:solidFill>
              </a:endParaRPr>
            </a:p>
            <a:p>
              <a:pPr algn="ctr" defTabSz="1219200">
                <a:lnSpc>
                  <a:spcPct val="115000"/>
                </a:lnSpc>
                <a:defRPr sz="1800">
                  <a:solidFill>
                    <a:srgbClr val="000000"/>
                  </a:solidFill>
                </a:defRPr>
              </a:pPr>
              <a:endParaRPr sz="1000">
                <a:solidFill>
                  <a:srgbClr val="5B5B5B"/>
                </a:solidFill>
              </a:endParaRPr>
            </a:p>
            <a:p>
              <a:pPr algn="ctr" defTabSz="1219200">
                <a:lnSpc>
                  <a:spcPct val="115000"/>
                </a:lnSpc>
                <a:defRPr sz="1800">
                  <a:solidFill>
                    <a:srgbClr val="000000"/>
                  </a:solidFill>
                </a:defRPr>
              </a:pPr>
              <a:endParaRPr b="1" sz="1000">
                <a:solidFill>
                  <a:srgbClr val="5B5B5B"/>
                </a:solidFill>
              </a:endParaRPr>
            </a:p>
          </p:txBody>
        </p:sp>
      </p:grpSp>
      <p:sp>
        <p:nvSpPr>
          <p:cNvPr id="1558" name="Google Shape;6839;p358"/>
          <p:cNvSpPr txBox="1"/>
          <p:nvPr/>
        </p:nvSpPr>
        <p:spPr>
          <a:xfrm>
            <a:off x="8184729" y="1957627"/>
            <a:ext cx="3289734" cy="1734282"/>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defTabSz="1219200">
              <a:lnSpc>
                <a:spcPct val="115000"/>
              </a:lnSpc>
              <a:defRPr b="1" sz="1200">
                <a:solidFill>
                  <a:srgbClr val="11567F"/>
                </a:solidFill>
              </a:defRPr>
            </a:pPr>
            <a:r>
              <a:t>Generally Available</a:t>
            </a:r>
          </a:p>
          <a:p>
            <a:pPr algn="ctr" defTabSz="1219200">
              <a:lnSpc>
                <a:spcPct val="115000"/>
              </a:lnSpc>
              <a:defRPr sz="1000">
                <a:solidFill>
                  <a:srgbClr val="5B5B5B"/>
                </a:solidFill>
              </a:defRPr>
            </a:pPr>
            <a:r>
              <a:t>US Central 1 (Iowa)</a:t>
            </a:r>
          </a:p>
          <a:p>
            <a:pPr algn="ctr" defTabSz="1219200">
              <a:lnSpc>
                <a:spcPct val="115000"/>
              </a:lnSpc>
              <a:defRPr sz="1000">
                <a:solidFill>
                  <a:srgbClr val="5B5B5B"/>
                </a:solidFill>
              </a:defRPr>
            </a:pPr>
            <a:r>
              <a:t>US East 4 (N. Virginia)</a:t>
            </a:r>
          </a:p>
          <a:p>
            <a:pPr algn="ctr" defTabSz="1219200">
              <a:lnSpc>
                <a:spcPct val="115000"/>
              </a:lnSpc>
              <a:defRPr sz="1000">
                <a:solidFill>
                  <a:srgbClr val="5B5B5B"/>
                </a:solidFill>
              </a:defRPr>
            </a:pPr>
            <a:r>
              <a:t>Europe West 2 (London)</a:t>
            </a:r>
          </a:p>
          <a:p>
            <a:pPr algn="ctr" defTabSz="1219200">
              <a:lnSpc>
                <a:spcPct val="115000"/>
              </a:lnSpc>
              <a:defRPr sz="1000">
                <a:solidFill>
                  <a:srgbClr val="5B5B5B"/>
                </a:solidFill>
              </a:defRPr>
            </a:pPr>
            <a:r>
              <a:t>Europe West 3 (Frankfurt) </a:t>
            </a:r>
            <a:br/>
            <a:r>
              <a:t>Europe West 4 (Netherlands)</a:t>
            </a:r>
          </a:p>
          <a:p>
            <a:pPr algn="ctr" defTabSz="1219200">
              <a:lnSpc>
                <a:spcPct val="115000"/>
              </a:lnSpc>
              <a:defRPr b="1" sz="1200">
                <a:solidFill>
                  <a:srgbClr val="11567F"/>
                </a:solidFill>
              </a:defRPr>
            </a:pPr>
            <a:r>
              <a:t>Coming Soon</a:t>
            </a:r>
          </a:p>
          <a:p>
            <a:pPr algn="ctr" defTabSz="1219200">
              <a:defRPr sz="1000">
                <a:solidFill>
                  <a:srgbClr val="5B5B5B"/>
                </a:solidFill>
              </a:defRPr>
            </a:pPr>
            <a:r>
              <a:t>ME Central 2 (Dammam) - Q4 FY25</a:t>
            </a:r>
          </a:p>
          <a:p>
            <a:pPr algn="ctr" defTabSz="1219200">
              <a:lnSpc>
                <a:spcPct val="115000"/>
              </a:lnSpc>
              <a:defRPr sz="1800">
                <a:solidFill>
                  <a:srgbClr val="000000"/>
                </a:solidFill>
              </a:defRPr>
            </a:pPr>
            <a:endParaRPr sz="1000">
              <a:solidFill>
                <a:srgbClr val="5B5B5B"/>
              </a:solidFill>
            </a:endParaRPr>
          </a:p>
        </p:txBody>
      </p:sp>
      <p:sp>
        <p:nvSpPr>
          <p:cNvPr id="1559" name="Google Shape;6840;p358"/>
          <p:cNvSpPr txBox="1"/>
          <p:nvPr/>
        </p:nvSpPr>
        <p:spPr>
          <a:xfrm>
            <a:off x="4677204" y="1957627"/>
            <a:ext cx="3228934" cy="3334599"/>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spAutoFit/>
          </a:bodyPr>
          <a:lstStyle/>
          <a:p>
            <a:pPr algn="ctr" defTabSz="1219200">
              <a:lnSpc>
                <a:spcPct val="115000"/>
              </a:lnSpc>
              <a:defRPr b="1" sz="1200">
                <a:solidFill>
                  <a:srgbClr val="11567F"/>
                </a:solidFill>
              </a:defRPr>
            </a:pPr>
            <a:r>
              <a:t>Generally Available</a:t>
            </a:r>
          </a:p>
          <a:p>
            <a:pPr algn="ctr" defTabSz="1219200">
              <a:lnSpc>
                <a:spcPct val="115000"/>
              </a:lnSpc>
              <a:defRPr sz="1000">
                <a:solidFill>
                  <a:srgbClr val="5B5B5B"/>
                </a:solidFill>
              </a:defRPr>
            </a:pPr>
            <a:r>
              <a:t>West US 2 (Washington) </a:t>
            </a:r>
          </a:p>
          <a:p>
            <a:pPr algn="ctr" defTabSz="1219200">
              <a:lnSpc>
                <a:spcPct val="115000"/>
              </a:lnSpc>
              <a:defRPr sz="1000">
                <a:solidFill>
                  <a:srgbClr val="5B5B5B"/>
                </a:solidFill>
              </a:defRPr>
            </a:pPr>
            <a:r>
              <a:t>Central US (Iowa)</a:t>
            </a:r>
          </a:p>
          <a:p>
            <a:pPr algn="ctr" defTabSz="1219200">
              <a:lnSpc>
                <a:spcPct val="115000"/>
              </a:lnSpc>
              <a:defRPr sz="1000">
                <a:solidFill>
                  <a:srgbClr val="5B5B5B"/>
                </a:solidFill>
              </a:defRPr>
            </a:pPr>
            <a:r>
              <a:t>South Central US (Texas)</a:t>
            </a:r>
          </a:p>
          <a:p>
            <a:pPr algn="ctr" defTabSz="1219200">
              <a:lnSpc>
                <a:spcPct val="115000"/>
              </a:lnSpc>
              <a:defRPr sz="1000">
                <a:solidFill>
                  <a:srgbClr val="5B5B5B"/>
                </a:solidFill>
              </a:defRPr>
            </a:pPr>
            <a:r>
              <a:t>East US 2 (Virginia)</a:t>
            </a:r>
          </a:p>
          <a:p>
            <a:pPr algn="ctr" defTabSz="1219200">
              <a:lnSpc>
                <a:spcPct val="115000"/>
              </a:lnSpc>
              <a:defRPr sz="1000">
                <a:solidFill>
                  <a:srgbClr val="5B5B5B"/>
                </a:solidFill>
              </a:defRPr>
            </a:pPr>
            <a:r>
              <a:t>Canada Central (Toronto)</a:t>
            </a:r>
          </a:p>
          <a:p>
            <a:pPr algn="ctr" defTabSz="1219200">
              <a:lnSpc>
                <a:spcPct val="115000"/>
              </a:lnSpc>
              <a:defRPr sz="1000">
                <a:solidFill>
                  <a:srgbClr val="5B5B5B"/>
                </a:solidFill>
              </a:defRPr>
            </a:pPr>
            <a:r>
              <a:t>US Gov (Virginia)****</a:t>
            </a:r>
          </a:p>
          <a:p>
            <a:pPr algn="ctr" defTabSz="1219200">
              <a:lnSpc>
                <a:spcPct val="115000"/>
              </a:lnSpc>
              <a:defRPr sz="1000">
                <a:solidFill>
                  <a:srgbClr val="5B5B5B"/>
                </a:solidFill>
              </a:defRPr>
            </a:pPr>
            <a:r>
              <a:t>US Gov (Virginia)**</a:t>
            </a:r>
          </a:p>
          <a:p>
            <a:pPr algn="ctr" defTabSz="1219200">
              <a:lnSpc>
                <a:spcPct val="115000"/>
              </a:lnSpc>
              <a:defRPr sz="1000">
                <a:solidFill>
                  <a:srgbClr val="5B5B5B"/>
                </a:solidFill>
              </a:defRPr>
            </a:pPr>
            <a:r>
              <a:t>UK South (London)</a:t>
            </a:r>
          </a:p>
          <a:p>
            <a:pPr algn="ctr" defTabSz="1219200">
              <a:lnSpc>
                <a:spcPct val="115000"/>
              </a:lnSpc>
              <a:defRPr sz="1000">
                <a:solidFill>
                  <a:srgbClr val="5B5B5B"/>
                </a:solidFill>
              </a:defRPr>
            </a:pPr>
            <a:r>
              <a:t>North Europe (Ireland)</a:t>
            </a:r>
          </a:p>
          <a:p>
            <a:pPr algn="ctr" defTabSz="1219200">
              <a:lnSpc>
                <a:spcPct val="115000"/>
              </a:lnSpc>
              <a:defRPr sz="1000">
                <a:solidFill>
                  <a:srgbClr val="5B5B5B"/>
                </a:solidFill>
              </a:defRPr>
            </a:pPr>
            <a:r>
              <a:t>West Europe (Netherlands)</a:t>
            </a:r>
          </a:p>
          <a:p>
            <a:pPr algn="ctr" defTabSz="1219200">
              <a:lnSpc>
                <a:spcPct val="115000"/>
              </a:lnSpc>
              <a:defRPr sz="1000">
                <a:solidFill>
                  <a:srgbClr val="5B5B5B"/>
                </a:solidFill>
              </a:defRPr>
            </a:pPr>
            <a:r>
              <a:t>Switzerland North (Zurich)</a:t>
            </a:r>
          </a:p>
          <a:p>
            <a:pPr algn="ctr" defTabSz="1219200">
              <a:lnSpc>
                <a:spcPct val="115000"/>
              </a:lnSpc>
              <a:defRPr sz="1000">
                <a:solidFill>
                  <a:srgbClr val="5B5B5B"/>
                </a:solidFill>
              </a:defRPr>
            </a:pPr>
            <a:r>
              <a:t>UAE North (Dubai)</a:t>
            </a:r>
          </a:p>
          <a:p>
            <a:pPr algn="ctr" defTabSz="1219200">
              <a:lnSpc>
                <a:spcPct val="115000"/>
              </a:lnSpc>
              <a:defRPr sz="1000">
                <a:solidFill>
                  <a:srgbClr val="5B5B5B"/>
                </a:solidFill>
              </a:defRPr>
            </a:pPr>
            <a:r>
              <a:t>Central India (Pune)</a:t>
            </a:r>
          </a:p>
          <a:p>
            <a:pPr algn="ctr" defTabSz="1219200">
              <a:lnSpc>
                <a:spcPct val="115000"/>
              </a:lnSpc>
              <a:defRPr sz="1000">
                <a:solidFill>
                  <a:srgbClr val="5B5B5B"/>
                </a:solidFill>
              </a:defRPr>
            </a:pPr>
            <a:r>
              <a:t>Japan East (Tokyo)</a:t>
            </a:r>
          </a:p>
          <a:p>
            <a:pPr algn="ctr" defTabSz="1219200">
              <a:lnSpc>
                <a:spcPct val="115000"/>
              </a:lnSpc>
              <a:defRPr sz="1000">
                <a:solidFill>
                  <a:srgbClr val="5B5B5B"/>
                </a:solidFill>
              </a:defRPr>
            </a:pPr>
            <a:r>
              <a:t>Southeast Asia (Singapore)</a:t>
            </a:r>
          </a:p>
          <a:p>
            <a:pPr algn="ctr" defTabSz="1219200">
              <a:lnSpc>
                <a:spcPct val="115000"/>
              </a:lnSpc>
              <a:defRPr sz="1000">
                <a:solidFill>
                  <a:srgbClr val="5B5B5B"/>
                </a:solidFill>
              </a:defRPr>
            </a:pPr>
            <a:r>
              <a:t>Australia East (New South Wales)</a:t>
            </a:r>
          </a:p>
          <a:p>
            <a:pPr algn="ctr" defTabSz="1219200">
              <a:lnSpc>
                <a:spcPct val="115000"/>
              </a:lnSpc>
              <a:defRPr b="1" sz="1200">
                <a:solidFill>
                  <a:srgbClr val="11567F"/>
                </a:solidFill>
              </a:defRPr>
            </a:pPr>
            <a:r>
              <a:t>Coming Soon</a:t>
            </a:r>
          </a:p>
          <a:p>
            <a:pPr algn="ctr" defTabSz="1219200">
              <a:defRPr sz="1000">
                <a:solidFill>
                  <a:srgbClr val="5B5B5B"/>
                </a:solidFill>
              </a:defRPr>
            </a:pPr>
            <a:r>
              <a:t>Mexico Central (Querétaro State) - Q4 FY25</a:t>
            </a:r>
          </a:p>
        </p:txBody>
      </p:sp>
      <p:sp>
        <p:nvSpPr>
          <p:cNvPr id="1560" name="Google Shape;6841;p358"/>
          <p:cNvSpPr txBox="1"/>
          <p:nvPr>
            <p:ph type="title"/>
          </p:nvPr>
        </p:nvSpPr>
        <p:spPr>
          <a:xfrm>
            <a:off x="487679" y="-40641"/>
            <a:ext cx="11126401" cy="731601"/>
          </a:xfrm>
          <a:prstGeom prst="rect">
            <a:avLst/>
          </a:prstGeom>
        </p:spPr>
        <p:txBody>
          <a:bodyPr/>
          <a:lstStyle>
            <a:lvl1pPr>
              <a:spcBef>
                <a:spcPts val="1300"/>
              </a:spcBef>
            </a:lvl1pPr>
          </a:lstStyle>
          <a:p>
            <a:pPr/>
            <a:r>
              <a:t>Snowflake Supported Regions</a:t>
            </a:r>
          </a:p>
        </p:txBody>
      </p:sp>
      <p:sp>
        <p:nvSpPr>
          <p:cNvPr id="1561" name="Google Shape;6842;p358"/>
          <p:cNvSpPr txBox="1"/>
          <p:nvPr>
            <p:ph type="body" sz="quarter" idx="1"/>
          </p:nvPr>
        </p:nvSpPr>
        <p:spPr>
          <a:xfrm>
            <a:off x="487679" y="467313"/>
            <a:ext cx="11126401" cy="487601"/>
          </a:xfrm>
          <a:prstGeom prst="rect">
            <a:avLst/>
          </a:prstGeom>
        </p:spPr>
        <p:txBody>
          <a:bodyPr/>
          <a:lstStyle>
            <a:lvl1pPr marL="0" indent="0" defTabSz="829055">
              <a:spcBef>
                <a:spcPts val="900"/>
              </a:spcBef>
              <a:defRPr sz="1632"/>
            </a:lvl1pPr>
          </a:lstStyle>
          <a:p>
            <a:pPr/>
            <a:r>
              <a:t>Available on customer’s cloud &amp; region of choice</a:t>
            </a:r>
          </a:p>
        </p:txBody>
      </p:sp>
      <p:pic>
        <p:nvPicPr>
          <p:cNvPr id="1562" name="Google Shape;6843;p358" descr="Google Shape;6843;p358"/>
          <p:cNvPicPr>
            <a:picLocks noChangeAspect="1"/>
          </p:cNvPicPr>
          <p:nvPr/>
        </p:nvPicPr>
        <p:blipFill>
          <a:blip r:embed="rId2">
            <a:extLst/>
          </a:blip>
          <a:srcRect l="9325" t="23870" r="74072" b="23095"/>
          <a:stretch>
            <a:fillRect/>
          </a:stretch>
        </p:blipFill>
        <p:spPr>
          <a:xfrm>
            <a:off x="9383318" y="1067999"/>
            <a:ext cx="892565" cy="731601"/>
          </a:xfrm>
          <a:prstGeom prst="rect">
            <a:avLst/>
          </a:prstGeom>
          <a:ln w="12700">
            <a:miter lim="400000"/>
          </a:ln>
        </p:spPr>
      </p:pic>
      <p:pic>
        <p:nvPicPr>
          <p:cNvPr id="1563" name="Google Shape;6844;p358" descr="Google Shape;6844;p358"/>
          <p:cNvPicPr>
            <a:picLocks noChangeAspect="1"/>
          </p:cNvPicPr>
          <p:nvPr/>
        </p:nvPicPr>
        <p:blipFill>
          <a:blip r:embed="rId3">
            <a:extLst/>
          </a:blip>
          <a:stretch>
            <a:fillRect/>
          </a:stretch>
        </p:blipFill>
        <p:spPr>
          <a:xfrm>
            <a:off x="5960950" y="1166907"/>
            <a:ext cx="661471" cy="661471"/>
          </a:xfrm>
          <a:prstGeom prst="rect">
            <a:avLst/>
          </a:prstGeom>
          <a:ln w="12700">
            <a:miter lim="400000"/>
          </a:ln>
        </p:spPr>
      </p:pic>
      <p:pic>
        <p:nvPicPr>
          <p:cNvPr id="1564" name="Google Shape;6845;p358" descr="Google Shape;6845;p358"/>
          <p:cNvPicPr>
            <a:picLocks noChangeAspect="1"/>
          </p:cNvPicPr>
          <p:nvPr/>
        </p:nvPicPr>
        <p:blipFill>
          <a:blip r:embed="rId4">
            <a:extLst/>
          </a:blip>
          <a:stretch>
            <a:fillRect/>
          </a:stretch>
        </p:blipFill>
        <p:spPr>
          <a:xfrm>
            <a:off x="2010433" y="1166933"/>
            <a:ext cx="1106801" cy="661466"/>
          </a:xfrm>
          <a:prstGeom prst="rect">
            <a:avLst/>
          </a:prstGeom>
          <a:ln w="12700">
            <a:miter lim="400000"/>
          </a:ln>
        </p:spPr>
      </p:pic>
      <p:sp>
        <p:nvSpPr>
          <p:cNvPr id="1565" name="Google Shape;6846;p358"/>
          <p:cNvSpPr txBox="1"/>
          <p:nvPr/>
        </p:nvSpPr>
        <p:spPr>
          <a:xfrm>
            <a:off x="8312733" y="5835933"/>
            <a:ext cx="3904802" cy="938146"/>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algn="r" defTabSz="1219200">
              <a:defRPr sz="1000">
                <a:solidFill>
                  <a:srgbClr val="262626"/>
                </a:solidFill>
              </a:defRPr>
            </a:pPr>
            <a:r>
              <a:t>* FedRAMP High</a:t>
            </a:r>
          </a:p>
          <a:p>
            <a:pPr algn="r" defTabSz="1219200">
              <a:defRPr sz="1000">
                <a:solidFill>
                  <a:srgbClr val="262626"/>
                </a:solidFill>
              </a:defRPr>
            </a:pPr>
            <a:r>
              <a:t>** IL4 Authorized; IL5 In Progress</a:t>
            </a:r>
          </a:p>
          <a:p>
            <a:pPr algn="r" defTabSz="1219200">
              <a:defRPr sz="1000">
                <a:solidFill>
                  <a:srgbClr val="262626"/>
                </a:solidFill>
              </a:defRPr>
            </a:pPr>
            <a:r>
              <a:t>*** FedRAMP Moderate</a:t>
            </a:r>
          </a:p>
          <a:p>
            <a:pPr algn="r" defTabSz="1219200">
              <a:defRPr sz="1000">
                <a:solidFill>
                  <a:srgbClr val="262626"/>
                </a:solidFill>
              </a:defRPr>
            </a:pPr>
            <a:r>
              <a:t>**** FedRAMP High In Process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7" name="Google Shape;21;p22"/>
          <p:cNvSpPr txBox="1"/>
          <p:nvPr>
            <p:ph type="sldNum" sz="quarter" idx="4294967295"/>
          </p:nvPr>
        </p:nvSpPr>
        <p:spPr>
          <a:xfrm>
            <a:off x="51259" y="6382696"/>
            <a:ext cx="44014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568" name="Texte"/>
          <p:cNvSpPr txBox="1"/>
          <p:nvPr/>
        </p:nvSpPr>
        <p:spPr>
          <a:xfrm>
            <a:off x="6032500" y="3118592"/>
            <a:ext cx="127000"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200">
                <a:solidFill>
                  <a:srgbClr val="000000"/>
                </a:solidFill>
                <a:latin typeface="Times Roman"/>
                <a:ea typeface="Times Roman"/>
                <a:cs typeface="Times Roman"/>
                <a:sym typeface="Times Roman"/>
              </a:defRPr>
            </a:pPr>
          </a:p>
          <a:p>
            <a:pPr defTabSz="457200">
              <a:defRPr sz="1200">
                <a:solidFill>
                  <a:srgbClr val="000000"/>
                </a:solidFill>
                <a:latin typeface="Times Roman"/>
                <a:ea typeface="Times Roman"/>
                <a:cs typeface="Times Roman"/>
                <a:sym typeface="Times Roman"/>
              </a:defRPr>
            </a:pPr>
          </a:p>
        </p:txBody>
      </p:sp>
      <p:pic>
        <p:nvPicPr>
          <p:cNvPr id="1569" name="unknown.png" descr="unknown.png"/>
          <p:cNvPicPr>
            <a:picLocks noChangeAspect="1"/>
          </p:cNvPicPr>
          <p:nvPr/>
        </p:nvPicPr>
        <p:blipFill>
          <a:blip r:embed="rId2">
            <a:extLst/>
          </a:blip>
          <a:stretch>
            <a:fillRect/>
          </a:stretch>
        </p:blipFill>
        <p:spPr>
          <a:xfrm>
            <a:off x="963080" y="-201761"/>
            <a:ext cx="3398381" cy="1911590"/>
          </a:xfrm>
          <a:prstGeom prst="rect">
            <a:avLst/>
          </a:prstGeom>
          <a:ln w="12700">
            <a:miter lim="400000"/>
          </a:ln>
        </p:spPr>
      </p:pic>
      <p:sp>
        <p:nvSpPr>
          <p:cNvPr id="1570" name="Goldman Sachs Connects Teams and Drives Collaboration with Secure Data Sharing &amp; Snowflake Native Apps"/>
          <p:cNvSpPr txBox="1"/>
          <p:nvPr/>
        </p:nvSpPr>
        <p:spPr>
          <a:xfrm>
            <a:off x="275041" y="1806281"/>
            <a:ext cx="11844421" cy="100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2533">
                <a:solidFill>
                  <a:srgbClr val="29B5E8"/>
                </a:solidFill>
              </a:defRPr>
            </a:lvl1pPr>
          </a:lstStyle>
          <a:p>
            <a:pPr/>
            <a:r>
              <a:t>Goldman Sachs Connects Teams and Drives Collaboration with Secure Data Sharing &amp; Snowflake Native Apps</a:t>
            </a:r>
            <a:endParaRPr b="0" sz="1200">
              <a:solidFill>
                <a:srgbClr val="000000"/>
              </a:solidFill>
              <a:latin typeface="Times Roman"/>
              <a:ea typeface="Times Roman"/>
              <a:cs typeface="Times Roman"/>
              <a:sym typeface="Times Roman"/>
            </a:endParaRPr>
          </a:p>
        </p:txBody>
      </p:sp>
      <p:sp>
        <p:nvSpPr>
          <p:cNvPr id="1571" name="“The idea is to reduce friction and bring data as quickly and as smoothly as possible into the hands of our users.…"/>
          <p:cNvSpPr txBox="1"/>
          <p:nvPr/>
        </p:nvSpPr>
        <p:spPr>
          <a:xfrm>
            <a:off x="191165" y="2892485"/>
            <a:ext cx="11942480" cy="214260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1700">
                <a:solidFill>
                  <a:srgbClr val="262626"/>
                </a:solidFill>
              </a:defRPr>
            </a:pPr>
            <a:r>
              <a:rPr i="0"/>
              <a:t>“</a:t>
            </a:r>
            <a:r>
              <a:t>The idea is to reduce friction and bring data as quickly and as smoothly as possible into the hands of our users. </a:t>
            </a:r>
            <a:endParaRPr i="0">
              <a:solidFill>
                <a:srgbClr val="000000"/>
              </a:solidFill>
            </a:endParaRPr>
          </a:p>
          <a:p>
            <a:pPr defTabSz="457200">
              <a:defRPr i="1" sz="1700">
                <a:solidFill>
                  <a:srgbClr val="262626"/>
                </a:solidFill>
              </a:defRPr>
            </a:pPr>
            <a:r>
              <a:t>Now, it’s easy for data engineers to produce apps and distribute them, And, it's easy for our researchers and other business teams to use the data quickly. A perfect example of a win-win for all stakeholders.”</a:t>
            </a:r>
            <a:endParaRPr i="0">
              <a:solidFill>
                <a:srgbClr val="000000"/>
              </a:solidFill>
            </a:endParaRPr>
          </a:p>
          <a:p>
            <a:pPr defTabSz="457200">
              <a:defRPr i="1" sz="1500">
                <a:solidFill>
                  <a:srgbClr val="262626"/>
                </a:solidFill>
              </a:defRPr>
            </a:pPr>
            <a:endParaRPr i="0">
              <a:solidFill>
                <a:srgbClr val="000000"/>
              </a:solidFill>
            </a:endParaRPr>
          </a:p>
          <a:p>
            <a:pPr defTabSz="457200">
              <a:defRPr i="1" sz="1500">
                <a:solidFill>
                  <a:srgbClr val="262626"/>
                </a:solidFill>
              </a:defRPr>
            </a:pPr>
            <a:endParaRPr i="0">
              <a:solidFill>
                <a:srgbClr val="000000"/>
              </a:solidFill>
            </a:endParaRPr>
          </a:p>
          <a:p>
            <a:pPr defTabSz="457200">
              <a:defRPr i="1" sz="1500">
                <a:solidFill>
                  <a:srgbClr val="262626"/>
                </a:solidFill>
              </a:defRPr>
            </a:pPr>
            <a:endParaRPr i="0">
              <a:solidFill>
                <a:srgbClr val="000000"/>
              </a:solidFill>
            </a:endParaRPr>
          </a:p>
          <a:p>
            <a:pPr defTabSz="457200">
              <a:defRPr i="1" sz="1500">
                <a:solidFill>
                  <a:srgbClr val="262626"/>
                </a:solidFill>
              </a:defRPr>
            </a:pPr>
            <a:endParaRPr i="0">
              <a:solidFill>
                <a:srgbClr val="000000"/>
              </a:solidFill>
            </a:endParaRPr>
          </a:p>
          <a:p>
            <a:pPr defTabSz="457200">
              <a:defRPr i="1" sz="1500">
                <a:solidFill>
                  <a:srgbClr val="262626"/>
                </a:solidFill>
              </a:defRPr>
            </a:pPr>
            <a:r>
              <a:t>Abhishek Narang, Managing Director, Data Engineering </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73" name="Capture d’écran 2025-09-27 à 14.40.03.png" descr="Capture d’écran 2025-09-27 à 14.40.03.png"/>
          <p:cNvPicPr>
            <a:picLocks noChangeAspect="1"/>
          </p:cNvPicPr>
          <p:nvPr/>
        </p:nvPicPr>
        <p:blipFill>
          <a:blip r:embed="rId2">
            <a:extLst/>
          </a:blip>
          <a:stretch>
            <a:fillRect/>
          </a:stretch>
        </p:blipFill>
        <p:spPr>
          <a:xfrm>
            <a:off x="-69031" y="-63540"/>
            <a:ext cx="12330062" cy="69077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5" name="Google Shape;21;p22"/>
          <p:cNvSpPr txBox="1"/>
          <p:nvPr>
            <p:ph type="sldNum" sz="quarter" idx="4294967295"/>
          </p:nvPr>
        </p:nvSpPr>
        <p:spPr>
          <a:xfrm>
            <a:off x="51259" y="6382696"/>
            <a:ext cx="44014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576" name="Google Shape;605;p8"/>
          <p:cNvSpPr/>
          <p:nvPr/>
        </p:nvSpPr>
        <p:spPr>
          <a:xfrm>
            <a:off x="352798" y="352798"/>
            <a:ext cx="4669504" cy="615150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1577" name="Google Shape;606;p8"/>
          <p:cNvSpPr/>
          <p:nvPr/>
        </p:nvSpPr>
        <p:spPr>
          <a:xfrm>
            <a:off x="4338399" y="695599"/>
            <a:ext cx="7500902" cy="5466003"/>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1578" name="Google Shape;607;p8"/>
          <p:cNvSpPr txBox="1"/>
          <p:nvPr>
            <p:ph type="body" sz="quarter" idx="4294967295"/>
          </p:nvPr>
        </p:nvSpPr>
        <p:spPr>
          <a:xfrm>
            <a:off x="806198" y="695599"/>
            <a:ext cx="3282003" cy="1746301"/>
          </a:xfrm>
          <a:prstGeom prst="rect">
            <a:avLst/>
          </a:prstGeom>
        </p:spPr>
        <p:txBody>
          <a:bodyPr lIns="121899" tIns="121899" rIns="121899" bIns="121899">
            <a:normAutofit fontScale="100000" lnSpcReduction="0"/>
          </a:bodyPr>
          <a:lstStyle/>
          <a:p>
            <a:pPr marL="0" indent="0" defTabSz="914400">
              <a:lnSpc>
                <a:spcPct val="100000"/>
              </a:lnSpc>
              <a:buClr>
                <a:srgbClr val="002244"/>
              </a:buClr>
              <a:buSzTx/>
              <a:buFont typeface="Helvetica"/>
              <a:buNone/>
              <a:defRPr b="1" sz="3600">
                <a:solidFill>
                  <a:srgbClr val="FFFFFF"/>
                </a:solidFill>
              </a:defRPr>
            </a:pPr>
            <a:r>
              <a:t>TABLE </a:t>
            </a:r>
          </a:p>
          <a:p>
            <a:pPr marL="0" indent="0" defTabSz="914400">
              <a:lnSpc>
                <a:spcPct val="100000"/>
              </a:lnSpc>
              <a:buClr>
                <a:srgbClr val="002244"/>
              </a:buClr>
              <a:buSzTx/>
              <a:buFont typeface="Helvetica"/>
              <a:buNone/>
              <a:defRPr b="1" sz="3600">
                <a:solidFill>
                  <a:srgbClr val="FFFFFF"/>
                </a:solidFill>
              </a:defRPr>
            </a:pPr>
            <a:r>
              <a:t>OF CONTENT</a:t>
            </a:r>
          </a:p>
        </p:txBody>
      </p:sp>
      <p:sp>
        <p:nvSpPr>
          <p:cNvPr id="1579" name="Google Shape;608;p8"/>
          <p:cNvSpPr txBox="1"/>
          <p:nvPr/>
        </p:nvSpPr>
        <p:spPr>
          <a:xfrm>
            <a:off x="4813999" y="1108265"/>
            <a:ext cx="6458702" cy="37731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Introduction : What is this workshop about ?</a:t>
            </a:r>
            <a:endParaRPr sz="1600">
              <a:latin typeface="Roboto"/>
              <a:ea typeface="Roboto"/>
              <a:cs typeface="Roboto"/>
              <a:sym typeface="Roboto"/>
            </a:endParaRP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The modern data stack</a:t>
            </a:r>
          </a:p>
          <a:p>
            <a:pPr marL="609600" indent="-412750">
              <a:lnSpc>
                <a:spcPct val="200000"/>
              </a:lnSpc>
              <a:buClr>
                <a:srgbClr val="65BAEA"/>
              </a:buClr>
              <a:buSzPts val="1800"/>
              <a:buAutoNum type="arabicPeriod" startAt="1"/>
              <a:defRPr b="1" sz="1800">
                <a:solidFill>
                  <a:srgbClr val="011993"/>
                </a:solidFill>
                <a:latin typeface="Söhne Halbfett"/>
                <a:ea typeface="Söhne Halbfett"/>
                <a:cs typeface="Söhne Halbfett"/>
                <a:sym typeface="Söhne Halbfett"/>
              </a:defRPr>
            </a:pPr>
            <a:r>
              <a:t>Tips</a:t>
            </a:r>
            <a:r>
              <a:rPr>
                <a:solidFill>
                  <a:srgbClr val="D6D6D6"/>
                </a:solidFill>
              </a:rPr>
              <a:t> 				</a:t>
            </a:r>
            <a:endParaRPr>
              <a:solidFill>
                <a:srgbClr val="D6D6D6"/>
              </a:solidFill>
            </a:endParaRP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Use case	</a:t>
            </a:r>
            <a:r>
              <a:rPr>
                <a:solidFill>
                  <a:srgbClr val="0E143D"/>
                </a:solidFill>
              </a:rPr>
              <a:t>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1" name="Numéro de diapositive"/>
          <p:cNvSpPr txBox="1"/>
          <p:nvPr>
            <p:ph type="sldNum" sz="quarter" idx="4294967295"/>
          </p:nvPr>
        </p:nvSpPr>
        <p:spPr>
          <a:xfrm>
            <a:off x="51259" y="6382696"/>
            <a:ext cx="440141"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582"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rPr>
                <a:solidFill>
                  <a:srgbClr val="000000"/>
                </a:solidFill>
                <a:latin typeface="Söhne Halbfett"/>
                <a:ea typeface="Söhne Halbfett"/>
                <a:cs typeface="Söhne Halbfett"/>
                <a:sym typeface="Söhne Halbfett"/>
              </a:rPr>
              <a:t>TIPS</a:t>
            </a:r>
          </a:p>
        </p:txBody>
      </p:sp>
      <p:sp>
        <p:nvSpPr>
          <p:cNvPr id="1583" name="Google Shape;3916;p301"/>
          <p:cNvSpPr txBox="1"/>
          <p:nvPr/>
        </p:nvSpPr>
        <p:spPr>
          <a:xfrm>
            <a:off x="997761" y="1895478"/>
            <a:ext cx="5137201" cy="306704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chor="ctr">
            <a:spAutoFit/>
          </a:bodyPr>
          <a:lstStyle/>
          <a:p>
            <a:pPr defTabSz="1219200">
              <a:lnSpc>
                <a:spcPct val="90000"/>
              </a:lnSpc>
              <a:defRPr b="1" sz="2000">
                <a:solidFill>
                  <a:srgbClr val="11567F"/>
                </a:solidFill>
              </a:defRPr>
            </a:pPr>
            <a:r>
              <a:t>This is the most important session</a:t>
            </a:r>
          </a:p>
          <a:p>
            <a:pPr defTabSz="1219200">
              <a:lnSpc>
                <a:spcPct val="115000"/>
              </a:lnSpc>
              <a:spcBef>
                <a:spcPts val="500"/>
              </a:spcBef>
              <a:defRPr>
                <a:solidFill>
                  <a:srgbClr val="262626"/>
                </a:solidFill>
              </a:defRPr>
            </a:pPr>
            <a:r>
              <a:t>Spend time to understand snowflake as we will reuse the platform</a:t>
            </a:r>
          </a:p>
          <a:p>
            <a:pPr defTabSz="1219200">
              <a:lnSpc>
                <a:spcPct val="90000"/>
              </a:lnSpc>
              <a:spcBef>
                <a:spcPts val="3300"/>
              </a:spcBef>
              <a:defRPr b="1" sz="2000">
                <a:solidFill>
                  <a:srgbClr val="11567F"/>
                </a:solidFill>
              </a:defRPr>
            </a:pPr>
            <a:r>
              <a:t>TroubleShooting with ChatGPT</a:t>
            </a:r>
          </a:p>
          <a:p>
            <a:pPr defTabSz="1219200">
              <a:lnSpc>
                <a:spcPct val="115000"/>
              </a:lnSpc>
              <a:spcBef>
                <a:spcPts val="500"/>
              </a:spcBef>
              <a:defRPr>
                <a:solidFill>
                  <a:srgbClr val="262626"/>
                </a:solidFill>
              </a:defRPr>
            </a:pPr>
            <a:r>
              <a:t>Better than doing everything with chatGPT</a:t>
            </a:r>
          </a:p>
          <a:p>
            <a:pPr defTabSz="1219200">
              <a:lnSpc>
                <a:spcPct val="90000"/>
              </a:lnSpc>
              <a:spcBef>
                <a:spcPts val="3300"/>
              </a:spcBef>
              <a:defRPr b="1" sz="2000">
                <a:solidFill>
                  <a:srgbClr val="11567F"/>
                </a:solidFill>
              </a:defRPr>
            </a:pPr>
            <a:r>
              <a:t>Have Fun</a:t>
            </a:r>
          </a:p>
          <a:p>
            <a:pPr defTabSz="1219200">
              <a:lnSpc>
                <a:spcPct val="115000"/>
              </a:lnSpc>
              <a:spcBef>
                <a:spcPts val="500"/>
              </a:spcBef>
              <a:defRPr>
                <a:solidFill>
                  <a:srgbClr val="262626"/>
                </a:solidFill>
              </a:defRPr>
            </a:pPr>
            <a:r>
              <a:rPr b="1" sz="2000">
                <a:solidFill>
                  <a:srgbClr val="11567F"/>
                </a:solidFill>
              </a:rPr>
              <a:t>Data should never be boring</a:t>
            </a:r>
          </a:p>
        </p:txBody>
      </p:sp>
      <p:pic>
        <p:nvPicPr>
          <p:cNvPr id="1584" name="vidéo-collée.png" descr="vidéo-collée.png"/>
          <p:cNvPicPr>
            <a:picLocks noChangeAspect="1"/>
          </p:cNvPicPr>
          <p:nvPr/>
        </p:nvPicPr>
        <p:blipFill>
          <a:blip r:embed="rId2">
            <a:extLst/>
          </a:blip>
          <a:stretch>
            <a:fillRect/>
          </a:stretch>
        </p:blipFill>
        <p:spPr>
          <a:xfrm>
            <a:off x="7097080" y="1134039"/>
            <a:ext cx="3055923" cy="45899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6" name="Google Shape;21;p22"/>
          <p:cNvSpPr txBox="1"/>
          <p:nvPr>
            <p:ph type="sldNum" sz="quarter" idx="4294967295"/>
          </p:nvPr>
        </p:nvSpPr>
        <p:spPr>
          <a:xfrm>
            <a:off x="51259" y="6382696"/>
            <a:ext cx="44014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587" name="Google Shape;605;p8"/>
          <p:cNvSpPr/>
          <p:nvPr/>
        </p:nvSpPr>
        <p:spPr>
          <a:xfrm>
            <a:off x="352798" y="352798"/>
            <a:ext cx="4669504" cy="615150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1588" name="Google Shape;606;p8"/>
          <p:cNvSpPr/>
          <p:nvPr/>
        </p:nvSpPr>
        <p:spPr>
          <a:xfrm>
            <a:off x="4338399" y="695599"/>
            <a:ext cx="7500902" cy="5466003"/>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1589" name="Google Shape;607;p8"/>
          <p:cNvSpPr txBox="1"/>
          <p:nvPr>
            <p:ph type="body" sz="quarter" idx="4294967295"/>
          </p:nvPr>
        </p:nvSpPr>
        <p:spPr>
          <a:xfrm>
            <a:off x="806198" y="695599"/>
            <a:ext cx="3282003" cy="1746301"/>
          </a:xfrm>
          <a:prstGeom prst="rect">
            <a:avLst/>
          </a:prstGeom>
        </p:spPr>
        <p:txBody>
          <a:bodyPr lIns="121899" tIns="121899" rIns="121899" bIns="121899">
            <a:normAutofit fontScale="100000" lnSpcReduction="0"/>
          </a:bodyPr>
          <a:lstStyle/>
          <a:p>
            <a:pPr marL="0" indent="0" defTabSz="914400">
              <a:lnSpc>
                <a:spcPct val="100000"/>
              </a:lnSpc>
              <a:buClr>
                <a:srgbClr val="002244"/>
              </a:buClr>
              <a:buSzTx/>
              <a:buFont typeface="Helvetica"/>
              <a:buNone/>
              <a:defRPr b="1" sz="3600">
                <a:solidFill>
                  <a:srgbClr val="FFFFFF"/>
                </a:solidFill>
              </a:defRPr>
            </a:pPr>
            <a:r>
              <a:t>TABLE </a:t>
            </a:r>
          </a:p>
          <a:p>
            <a:pPr marL="0" indent="0" defTabSz="914400">
              <a:lnSpc>
                <a:spcPct val="100000"/>
              </a:lnSpc>
              <a:buClr>
                <a:srgbClr val="002244"/>
              </a:buClr>
              <a:buSzTx/>
              <a:buFont typeface="Helvetica"/>
              <a:buNone/>
              <a:defRPr b="1" sz="3600">
                <a:solidFill>
                  <a:srgbClr val="FFFFFF"/>
                </a:solidFill>
              </a:defRPr>
            </a:pPr>
            <a:r>
              <a:t>OF CONTENT</a:t>
            </a:r>
          </a:p>
        </p:txBody>
      </p:sp>
      <p:sp>
        <p:nvSpPr>
          <p:cNvPr id="1590" name="Google Shape;608;p8"/>
          <p:cNvSpPr txBox="1"/>
          <p:nvPr/>
        </p:nvSpPr>
        <p:spPr>
          <a:xfrm>
            <a:off x="4813999" y="1108265"/>
            <a:ext cx="6458702" cy="37731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Introduction : What is this workshop about ?</a:t>
            </a:r>
            <a:endParaRPr sz="1600">
              <a:solidFill>
                <a:srgbClr val="002244"/>
              </a:solidFill>
              <a:latin typeface="Roboto"/>
              <a:ea typeface="Roboto"/>
              <a:cs typeface="Roboto"/>
              <a:sym typeface="Roboto"/>
            </a:endParaRP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The modern data stack</a:t>
            </a: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Tips 				</a:t>
            </a:r>
          </a:p>
          <a:p>
            <a:pPr marL="609600" indent="-412750">
              <a:lnSpc>
                <a:spcPct val="200000"/>
              </a:lnSpc>
              <a:buClr>
                <a:srgbClr val="65BAEA"/>
              </a:buClr>
              <a:buSzPts val="1800"/>
              <a:buAutoNum type="arabicPeriod" startAt="1"/>
              <a:defRPr b="1" sz="1800">
                <a:solidFill>
                  <a:srgbClr val="011993"/>
                </a:solidFill>
                <a:latin typeface="Söhne Halbfett"/>
                <a:ea typeface="Söhne Halbfett"/>
                <a:cs typeface="Söhne Halbfett"/>
                <a:sym typeface="Söhne Halbfett"/>
              </a:defRPr>
            </a:pPr>
            <a:r>
              <a:t>Use case</a:t>
            </a:r>
            <a:r>
              <a:rPr>
                <a:solidFill>
                  <a:srgbClr val="0E143D"/>
                </a:solidFill>
              </a:rPr>
              <a:t>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Numéro de diapositive"/>
          <p:cNvSpPr txBox="1"/>
          <p:nvPr>
            <p:ph type="sldNum" sz="quarter" idx="4294967295"/>
          </p:nvPr>
        </p:nvSpPr>
        <p:spPr>
          <a:xfrm>
            <a:off x="51259" y="6382696"/>
            <a:ext cx="440141"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593"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Ingestion : hands on</a:t>
            </a:r>
          </a:p>
        </p:txBody>
      </p:sp>
      <p:pic>
        <p:nvPicPr>
          <p:cNvPr id="1594" name="vidéo-collée.png" descr="vidéo-collée.png"/>
          <p:cNvPicPr>
            <a:picLocks noChangeAspect="1"/>
          </p:cNvPicPr>
          <p:nvPr/>
        </p:nvPicPr>
        <p:blipFill>
          <a:blip r:embed="rId2">
            <a:extLst/>
          </a:blip>
          <a:stretch>
            <a:fillRect/>
          </a:stretch>
        </p:blipFill>
        <p:spPr>
          <a:xfrm>
            <a:off x="1828255" y="1660971"/>
            <a:ext cx="8290977" cy="33304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6" name="Capture d’écran 2025-09-24 à 09.35.17.png" descr="Capture d’écran 2025-09-24 à 09.35.17.png"/>
          <p:cNvPicPr>
            <a:picLocks noChangeAspect="1"/>
          </p:cNvPicPr>
          <p:nvPr/>
        </p:nvPicPr>
        <p:blipFill>
          <a:blip r:embed="rId2">
            <a:extLst/>
          </a:blip>
          <a:stretch>
            <a:fillRect/>
          </a:stretch>
        </p:blipFill>
        <p:spPr>
          <a:xfrm>
            <a:off x="-1" y="25893"/>
            <a:ext cx="12192001" cy="680621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98" name="vidéo-collée.png" descr="vidéo-collée.png"/>
          <p:cNvPicPr>
            <a:picLocks noChangeAspect="1"/>
          </p:cNvPicPr>
          <p:nvPr/>
        </p:nvPicPr>
        <p:blipFill>
          <a:blip r:embed="rId2">
            <a:extLst/>
          </a:blip>
          <a:stretch>
            <a:fillRect/>
          </a:stretch>
        </p:blipFill>
        <p:spPr>
          <a:xfrm>
            <a:off x="895244" y="3016996"/>
            <a:ext cx="1809084" cy="1809084"/>
          </a:xfrm>
          <a:prstGeom prst="rect">
            <a:avLst/>
          </a:prstGeom>
          <a:ln w="12700">
            <a:miter lim="400000"/>
          </a:ln>
        </p:spPr>
      </p:pic>
      <p:sp>
        <p:nvSpPr>
          <p:cNvPr id="1599" name="KDmerch : Kpop Demon hunter inventory issue"/>
          <p:cNvSpPr txBox="1"/>
          <p:nvPr>
            <p:ph type="body" sz="half" idx="4294967295"/>
          </p:nvPr>
        </p:nvSpPr>
        <p:spPr>
          <a:xfrm>
            <a:off x="909193" y="322243"/>
            <a:ext cx="10155392" cy="1746302"/>
          </a:xfrm>
          <a:prstGeom prst="rect">
            <a:avLst/>
          </a:prstGeom>
        </p:spPr>
        <p:txBody>
          <a:bodyPr lIns="121899" tIns="121899" rIns="121899" bIns="121899">
            <a:normAutofit fontScale="100000" lnSpcReduction="0"/>
          </a:bodyPr>
          <a:lstStyle>
            <a:lvl1pPr marL="0" indent="0" defTabSz="914400">
              <a:lnSpc>
                <a:spcPct val="100000"/>
              </a:lnSpc>
              <a:buClr>
                <a:srgbClr val="002244"/>
              </a:buClr>
              <a:buSzTx/>
              <a:buFont typeface="Helvetica"/>
              <a:buNone/>
              <a:defRPr b="1" sz="3600">
                <a:solidFill>
                  <a:srgbClr val="000000"/>
                </a:solidFill>
              </a:defRPr>
            </a:lvl1pPr>
          </a:lstStyle>
          <a:p>
            <a:pPr/>
            <a:r>
              <a:t>KDmerch : Kpop Demon hunter inventory issue</a:t>
            </a:r>
          </a:p>
        </p:txBody>
      </p:sp>
      <p:pic>
        <p:nvPicPr>
          <p:cNvPr id="1600" name="vidéo-collée.png" descr="vidéo-collée.png"/>
          <p:cNvPicPr>
            <a:picLocks noChangeAspect="1"/>
          </p:cNvPicPr>
          <p:nvPr/>
        </p:nvPicPr>
        <p:blipFill>
          <a:blip r:embed="rId3">
            <a:extLst/>
          </a:blip>
          <a:stretch>
            <a:fillRect/>
          </a:stretch>
        </p:blipFill>
        <p:spPr>
          <a:xfrm>
            <a:off x="3583253" y="1523359"/>
            <a:ext cx="2631986" cy="2631986"/>
          </a:xfrm>
          <a:prstGeom prst="rect">
            <a:avLst/>
          </a:prstGeom>
          <a:ln w="12700">
            <a:miter lim="400000"/>
          </a:ln>
        </p:spPr>
      </p:pic>
      <p:pic>
        <p:nvPicPr>
          <p:cNvPr id="1601" name="vidéo-collée.png" descr="vidéo-collée.png"/>
          <p:cNvPicPr>
            <a:picLocks noChangeAspect="1"/>
          </p:cNvPicPr>
          <p:nvPr/>
        </p:nvPicPr>
        <p:blipFill>
          <a:blip r:embed="rId4">
            <a:extLst/>
          </a:blip>
          <a:stretch>
            <a:fillRect/>
          </a:stretch>
        </p:blipFill>
        <p:spPr>
          <a:xfrm>
            <a:off x="6084820" y="3934704"/>
            <a:ext cx="2062727" cy="1929586"/>
          </a:xfrm>
          <a:prstGeom prst="rect">
            <a:avLst/>
          </a:prstGeom>
          <a:ln w="12700">
            <a:miter lim="400000"/>
          </a:ln>
        </p:spPr>
      </p:pic>
      <p:pic>
        <p:nvPicPr>
          <p:cNvPr id="1602" name="vidéo-collée.png" descr="vidéo-collée.png"/>
          <p:cNvPicPr>
            <a:picLocks noChangeAspect="1"/>
          </p:cNvPicPr>
          <p:nvPr/>
        </p:nvPicPr>
        <p:blipFill>
          <a:blip r:embed="rId5">
            <a:extLst/>
          </a:blip>
          <a:stretch>
            <a:fillRect/>
          </a:stretch>
        </p:blipFill>
        <p:spPr>
          <a:xfrm>
            <a:off x="8413394" y="1280303"/>
            <a:ext cx="3458523" cy="461413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4" name="Google Shape;21;p22"/>
          <p:cNvSpPr txBox="1"/>
          <p:nvPr>
            <p:ph type="sldNum" sz="quarter" idx="4294967295"/>
          </p:nvPr>
        </p:nvSpPr>
        <p:spPr>
          <a:xfrm>
            <a:off x="51259" y="6382694"/>
            <a:ext cx="44014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605" name="Google Shape;373;g27b40488555_0_216"/>
          <p:cNvSpPr txBox="1"/>
          <p:nvPr>
            <p:ph type="title"/>
          </p:nvPr>
        </p:nvSpPr>
        <p:spPr>
          <a:xfrm>
            <a:off x="555035" y="289210"/>
            <a:ext cx="2606102" cy="1104303"/>
          </a:xfrm>
          <a:prstGeom prst="rect">
            <a:avLst/>
          </a:prstGeom>
        </p:spPr>
        <p:txBody>
          <a:bodyPr/>
          <a:lstStyle/>
          <a:p>
            <a:pPr/>
            <a:r>
              <a:t>BEWARE OF SOME TRAPS</a:t>
            </a:r>
          </a:p>
        </p:txBody>
      </p:sp>
      <p:sp>
        <p:nvSpPr>
          <p:cNvPr id="1606" name="Google Shape;376;g27b40488555_0_216"/>
          <p:cNvSpPr txBox="1"/>
          <p:nvPr/>
        </p:nvSpPr>
        <p:spPr>
          <a:xfrm>
            <a:off x="6134951" y="1620852"/>
            <a:ext cx="5197200" cy="3501467"/>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121899" tIns="121899" rIns="121899" bIns="121899">
            <a:spAutoFit/>
          </a:bodyPr>
          <a:lstStyle/>
          <a:p>
            <a:pPr>
              <a:defRPr sz="1500"/>
            </a:pPr>
          </a:p>
          <a:p>
            <a:pPr>
              <a:defRPr sz="1500"/>
            </a:pPr>
            <a:r>
              <a:t>There are many different ways to get data into Snowflake. Different use cases, requirements, team skillsets, and technology choices all contribute to making the right decision on how to ingest data. I’ll try to guide you through an example of the same data loaded with different methods:</a:t>
            </a:r>
          </a:p>
          <a:p>
            <a:pPr>
              <a:defRPr sz="1500"/>
            </a:pPr>
          </a:p>
          <a:p>
            <a:pPr marL="140368" indent="-140368">
              <a:buSzPct val="100000"/>
              <a:buChar char="•"/>
              <a:defRPr sz="1500"/>
            </a:pPr>
            <a:r>
              <a:t>SQL Inserts from the Python Connector</a:t>
            </a:r>
          </a:p>
          <a:p>
            <a:pPr marL="140368" indent="-140368">
              <a:buSzPct val="100000"/>
              <a:buChar char="•"/>
              <a:defRPr sz="1500"/>
            </a:pPr>
            <a:r>
              <a:t>File Upload &amp; Copy (Warehouse) from the Python Connector</a:t>
            </a:r>
          </a:p>
          <a:p>
            <a:pPr marL="140368" indent="-140368">
              <a:buSzPct val="100000"/>
              <a:buChar char="•"/>
              <a:defRPr sz="1500"/>
            </a:pPr>
            <a:r>
              <a:t>File Upload &amp; Copy (Snowpipe) using Python</a:t>
            </a:r>
          </a:p>
          <a:p>
            <a:pPr marL="140368" indent="-140368">
              <a:buSzPct val="100000"/>
              <a:buChar char="•"/>
              <a:defRPr sz="1500"/>
            </a:pPr>
            <a:r>
              <a:t>File Upload &amp; Copy (Serverless) from the Python Connector</a:t>
            </a:r>
          </a:p>
        </p:txBody>
      </p:sp>
      <p:pic>
        <p:nvPicPr>
          <p:cNvPr id="1607" name="unknown.png" descr="unknown.png"/>
          <p:cNvPicPr>
            <a:picLocks noChangeAspect="1"/>
          </p:cNvPicPr>
          <p:nvPr/>
        </p:nvPicPr>
        <p:blipFill>
          <a:blip r:embed="rId2">
            <a:extLst/>
          </a:blip>
          <a:stretch>
            <a:fillRect/>
          </a:stretch>
        </p:blipFill>
        <p:spPr>
          <a:xfrm>
            <a:off x="591430" y="628941"/>
            <a:ext cx="5048214" cy="5048214"/>
          </a:xfrm>
          <a:prstGeom prst="rect">
            <a:avLst/>
          </a:prstGeom>
          <a:ln w="12700">
            <a:miter lim="400000"/>
          </a:ln>
        </p:spPr>
      </p:pic>
      <p:sp>
        <p:nvSpPr>
          <p:cNvPr id="1608" name="Google Shape;152;p1"/>
          <p:cNvSpPr txBox="1"/>
          <p:nvPr/>
        </p:nvSpPr>
        <p:spPr>
          <a:xfrm>
            <a:off x="6028811" y="73048"/>
            <a:ext cx="10384670" cy="105156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3800">
                <a:solidFill>
                  <a:srgbClr val="000000"/>
                </a:solidFill>
                <a:latin typeface="Söhne Halbfett"/>
                <a:ea typeface="Söhne Halbfett"/>
                <a:cs typeface="Söhne Halbfett"/>
                <a:sym typeface="Söhne Halbfett"/>
              </a:defRPr>
            </a:pPr>
          </a:p>
          <a:p>
            <a:pPr>
              <a:lnSpc>
                <a:spcPct val="80000"/>
              </a:lnSpc>
              <a:defRPr b="1" sz="3800">
                <a:solidFill>
                  <a:schemeClr val="accent1"/>
                </a:solidFill>
                <a:latin typeface="Söhne"/>
                <a:ea typeface="Söhne"/>
                <a:cs typeface="Söhne"/>
                <a:sym typeface="Söhne"/>
              </a:defRPr>
            </a:pPr>
            <a:r>
              <a:t>Today let’s help KDmerch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Final Evaluation &amp; Deliverables"/>
          <p:cNvSpPr txBox="1"/>
          <p:nvPr>
            <p:ph type="body" sz="quarter" idx="4294967295"/>
          </p:nvPr>
        </p:nvSpPr>
        <p:spPr>
          <a:xfrm>
            <a:off x="806198" y="695599"/>
            <a:ext cx="7155571" cy="1592935"/>
          </a:xfrm>
          <a:prstGeom prst="rect">
            <a:avLst/>
          </a:prstGeom>
        </p:spPr>
        <p:txBody>
          <a:bodyPr lIns="121899" tIns="121899" rIns="121899" bIns="121899">
            <a:normAutofit fontScale="100000" lnSpcReduction="0"/>
          </a:bodyPr>
          <a:lstStyle>
            <a:lvl1pPr marL="0" indent="0" defTabSz="914400">
              <a:lnSpc>
                <a:spcPct val="100000"/>
              </a:lnSpc>
              <a:buClr>
                <a:srgbClr val="002244"/>
              </a:buClr>
              <a:buSzTx/>
              <a:buFont typeface="Helvetica"/>
              <a:buNone/>
              <a:defRPr b="1" sz="3600">
                <a:solidFill>
                  <a:srgbClr val="011993"/>
                </a:solidFill>
              </a:defRPr>
            </a:lvl1pPr>
          </a:lstStyle>
          <a:p>
            <a:pPr/>
            <a:r>
              <a:t>Final Evaluation &amp; Deliverables</a:t>
            </a:r>
          </a:p>
        </p:txBody>
      </p:sp>
      <p:sp>
        <p:nvSpPr>
          <p:cNvPr id="378" name="Google Shape;607;p8"/>
          <p:cNvSpPr txBox="1"/>
          <p:nvPr/>
        </p:nvSpPr>
        <p:spPr>
          <a:xfrm>
            <a:off x="2656413" y="1595059"/>
            <a:ext cx="6879174" cy="4868832"/>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defTabSz="434340">
              <a:defRPr sz="1520">
                <a:solidFill>
                  <a:srgbClr val="011993"/>
                </a:solidFill>
              </a:defRPr>
            </a:pPr>
          </a:p>
          <a:p>
            <a:pPr algn="ctr" defTabSz="434340">
              <a:defRPr b="1" sz="1520" u="sng">
                <a:solidFill>
                  <a:srgbClr val="011993"/>
                </a:solidFill>
              </a:defRPr>
            </a:pPr>
            <a:r>
              <a:t>Groupe project : 5 people </a:t>
            </a:r>
          </a:p>
          <a:p>
            <a:pPr defTabSz="434340">
              <a:defRPr sz="1520">
                <a:solidFill>
                  <a:srgbClr val="011993"/>
                </a:solidFill>
              </a:defRPr>
            </a:pPr>
          </a:p>
          <a:p>
            <a:pPr defTabSz="434340">
              <a:defRPr sz="1520">
                <a:solidFill>
                  <a:srgbClr val="011993"/>
                </a:solidFill>
              </a:defRPr>
            </a:pPr>
          </a:p>
          <a:p>
            <a:pPr defTabSz="434340">
              <a:lnSpc>
                <a:spcPct val="150000"/>
              </a:lnSpc>
              <a:defRPr sz="1520">
                <a:solidFill>
                  <a:srgbClr val="011993"/>
                </a:solidFill>
              </a:defRPr>
            </a:pPr>
          </a:p>
          <a:p>
            <a:pPr marL="152400" indent="-152400" defTabSz="434340">
              <a:lnSpc>
                <a:spcPct val="150000"/>
              </a:lnSpc>
              <a:buSzPct val="100000"/>
              <a:buChar char="•"/>
              <a:defRPr sz="1520">
                <a:solidFill>
                  <a:srgbClr val="011993"/>
                </a:solidFill>
              </a:defRPr>
            </a:pPr>
            <a:r>
              <a:rPr b="1"/>
              <a:t>Architecture plan</a:t>
            </a:r>
            <a:r>
              <a:t>: end-to-end retail pipeline (Slides/PDF).</a:t>
            </a:r>
          </a:p>
          <a:p>
            <a:pPr marL="152400" indent="-152400" defTabSz="434340">
              <a:lnSpc>
                <a:spcPct val="150000"/>
              </a:lnSpc>
              <a:buSzPct val="100000"/>
              <a:buChar char="•"/>
              <a:defRPr sz="1520">
                <a:solidFill>
                  <a:srgbClr val="011993"/>
                </a:solidFill>
              </a:defRPr>
            </a:pPr>
            <a:r>
              <a:rPr b="1"/>
              <a:t>Pipeline code</a:t>
            </a:r>
            <a:r>
              <a:t>: Python/SQLAlchemy → Snowflake ingestion (GitHub repo).</a:t>
            </a:r>
          </a:p>
          <a:p>
            <a:pPr marL="152400" indent="-152400" defTabSz="434340">
              <a:lnSpc>
                <a:spcPct val="150000"/>
              </a:lnSpc>
              <a:buSzPct val="100000"/>
              <a:buChar char="•"/>
              <a:defRPr sz="1520">
                <a:solidFill>
                  <a:srgbClr val="011993"/>
                </a:solidFill>
              </a:defRPr>
            </a:pPr>
            <a:r>
              <a:rPr b="1"/>
              <a:t>Real-time streaming</a:t>
            </a:r>
            <a:r>
              <a:t>: Kafka integration demo (video/screenshot).</a:t>
            </a:r>
          </a:p>
          <a:p>
            <a:pPr marL="152400" indent="-152400" defTabSz="434340">
              <a:lnSpc>
                <a:spcPct val="150000"/>
              </a:lnSpc>
              <a:buSzPct val="100000"/>
              <a:buChar char="•"/>
              <a:defRPr b="1" sz="1520">
                <a:solidFill>
                  <a:srgbClr val="011993"/>
                </a:solidFill>
              </a:defRPr>
            </a:pPr>
            <a:r>
              <a:t>Automation</a:t>
            </a:r>
            <a:r>
              <a:rPr b="0"/>
              <a:t>: Snowflake scheduling script + </a:t>
            </a:r>
            <a:r>
              <a:t>video of pipeline running in production (cloud/on-prem)</a:t>
            </a:r>
            <a:r>
              <a:rPr b="0"/>
              <a:t>.</a:t>
            </a:r>
            <a:endParaRPr b="0"/>
          </a:p>
          <a:p>
            <a:pPr marL="152400" indent="-152400" defTabSz="434340">
              <a:lnSpc>
                <a:spcPct val="150000"/>
              </a:lnSpc>
              <a:buSzPct val="100000"/>
              <a:buChar char="•"/>
              <a:defRPr b="1" sz="1520">
                <a:solidFill>
                  <a:srgbClr val="011993"/>
                </a:solidFill>
              </a:defRPr>
            </a:pPr>
            <a:r>
              <a:t>Monitoring</a:t>
            </a:r>
            <a:r>
              <a:rPr b="0"/>
              <a:t>: Tableau retail dashboard.</a:t>
            </a:r>
            <a:endParaRPr b="0"/>
          </a:p>
          <a:p>
            <a:pPr marL="152400" indent="-152400" defTabSz="434340">
              <a:lnSpc>
                <a:spcPct val="150000"/>
              </a:lnSpc>
              <a:spcBef>
                <a:spcPts val="1500"/>
              </a:spcBef>
              <a:buSzPct val="100000"/>
              <a:buChar char="•"/>
              <a:defRPr sz="1520">
                <a:solidFill>
                  <a:srgbClr val="011993"/>
                </a:solidFill>
              </a:defRPr>
            </a:pPr>
            <a:r>
              <a:rPr b="1"/>
              <a:t>Quality &amp; Governance</a:t>
            </a:r>
            <a:r>
              <a:t>: validation scripts + data quality report (Word/PDF).</a:t>
            </a:r>
          </a:p>
          <a:p>
            <a:pPr defTabSz="434340">
              <a:spcBef>
                <a:spcPts val="1500"/>
              </a:spcBef>
              <a:defRPr sz="1520">
                <a:solidFill>
                  <a:srgbClr val="011993"/>
                </a:solidFill>
              </a:defRPr>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0" name="Google Shape;114;p2"/>
          <p:cNvSpPr txBox="1"/>
          <p:nvPr>
            <p:ph type="title"/>
          </p:nvPr>
        </p:nvSpPr>
        <p:spPr>
          <a:xfrm>
            <a:off x="1393371" y="112525"/>
            <a:ext cx="7841592" cy="869954"/>
          </a:xfrm>
          <a:prstGeom prst="rect">
            <a:avLst/>
          </a:prstGeom>
        </p:spPr>
        <p:txBody>
          <a:bodyPr/>
          <a:lstStyle>
            <a:lvl1pPr>
              <a:defRPr b="1">
                <a:latin typeface="Söhne"/>
                <a:ea typeface="Söhne"/>
                <a:cs typeface="Söhne"/>
                <a:sym typeface="Söhne"/>
              </a:defRPr>
            </a:lvl1pPr>
          </a:lstStyle>
          <a:p>
            <a:pPr/>
            <a:r>
              <a:t>What you need </a:t>
            </a:r>
          </a:p>
        </p:txBody>
      </p:sp>
      <p:sp>
        <p:nvSpPr>
          <p:cNvPr id="1611" name="Google Shape;115;p2"/>
          <p:cNvSpPr txBox="1"/>
          <p:nvPr>
            <p:ph type="sldNum" sz="quarter" idx="4294967295"/>
          </p:nvPr>
        </p:nvSpPr>
        <p:spPr>
          <a:xfrm>
            <a:off x="11405905" y="6492061"/>
            <a:ext cx="245362" cy="243799"/>
          </a:xfrm>
          <a:prstGeom prst="rect">
            <a:avLst/>
          </a:prstGeom>
          <a:extLst>
            <a:ext uri="{C572A759-6A51-4108-AA02-DFA0A04FC94B}">
              <ma14:wrappingTextBoxFlag xmlns:ma14="http://schemas.microsoft.com/office/mac/drawingml/2011/main" val="1"/>
            </a:ext>
          </a:extLst>
        </p:spPr>
        <p:txBody>
          <a:bodyPr lIns="45699" tIns="45699" rIns="45699" bIns="45699" anchor="t"/>
          <a:lstStyle>
            <a:lvl1pPr defTabSz="914400">
              <a:defRPr sz="1000">
                <a:solidFill>
                  <a:srgbClr val="150659"/>
                </a:solidFill>
                <a:latin typeface="Söhne"/>
                <a:ea typeface="Söhne"/>
                <a:cs typeface="Söhne"/>
                <a:sym typeface="Söhne"/>
              </a:defRPr>
            </a:lvl1pPr>
          </a:lstStyle>
          <a:p>
            <a:pPr/>
            <a:fld id="{86CB4B4D-7CA3-9044-876B-883B54F8677D}" type="slidenum"/>
          </a:p>
        </p:txBody>
      </p:sp>
      <p:sp>
        <p:nvSpPr>
          <p:cNvPr id="1612" name="Google Shape;116;p2"/>
          <p:cNvSpPr/>
          <p:nvPr/>
        </p:nvSpPr>
        <p:spPr>
          <a:xfrm flipH="1">
            <a:off x="355863" y="1123426"/>
            <a:ext cx="5566947" cy="3907852"/>
          </a:xfrm>
          <a:prstGeom prst="rect">
            <a:avLst/>
          </a:prstGeom>
          <a:solidFill>
            <a:srgbClr val="202448">
              <a:alpha val="59791"/>
            </a:srgbClr>
          </a:solidFill>
          <a:ln w="12700">
            <a:miter lim="400000"/>
          </a:ln>
        </p:spPr>
        <p:txBody>
          <a:bodyPr lIns="45718" tIns="45718" rIns="45718" bIns="45718" anchor="ctr"/>
          <a:lstStyle/>
          <a:p>
            <a:pPr>
              <a:defRPr sz="1800">
                <a:solidFill>
                  <a:srgbClr val="0097E4"/>
                </a:solidFill>
                <a:latin typeface="Söhne"/>
                <a:ea typeface="Söhne"/>
                <a:cs typeface="Söhne"/>
                <a:sym typeface="Söhne"/>
              </a:defRPr>
            </a:pPr>
          </a:p>
        </p:txBody>
      </p:sp>
      <p:grpSp>
        <p:nvGrpSpPr>
          <p:cNvPr id="1615" name="Google Shape;118;p2"/>
          <p:cNvGrpSpPr/>
          <p:nvPr/>
        </p:nvGrpSpPr>
        <p:grpSpPr>
          <a:xfrm>
            <a:off x="184440" y="1071296"/>
            <a:ext cx="5601307" cy="3854477"/>
            <a:chOff x="0" y="0"/>
            <a:chExt cx="5601306" cy="3854475"/>
          </a:xfrm>
        </p:grpSpPr>
        <p:sp>
          <p:nvSpPr>
            <p:cNvPr id="1613" name="Rectangle"/>
            <p:cNvSpPr/>
            <p:nvPr/>
          </p:nvSpPr>
          <p:spPr>
            <a:xfrm flipH="1">
              <a:off x="0" y="-1"/>
              <a:ext cx="5601307" cy="3854477"/>
            </a:xfrm>
            <a:prstGeom prst="rect">
              <a:avLst/>
            </a:prstGeom>
            <a:solidFill>
              <a:srgbClr val="FFFFFF"/>
            </a:solidFill>
            <a:ln w="25400" cap="flat">
              <a:solidFill>
                <a:srgbClr val="202448"/>
              </a:solidFill>
              <a:prstDash val="solid"/>
              <a:miter lim="800000"/>
            </a:ln>
            <a:effectLst/>
          </p:spPr>
          <p:txBody>
            <a:bodyPr wrap="square" lIns="45718" tIns="45718" rIns="45718" bIns="45718" numCol="1" anchor="t">
              <a:noAutofit/>
            </a:bodyPr>
            <a:lstStyle/>
            <a:p>
              <a:pPr>
                <a:spcBef>
                  <a:spcPts val="600"/>
                </a:spcBef>
                <a:defRPr>
                  <a:solidFill>
                    <a:srgbClr val="000000"/>
                  </a:solidFill>
                  <a:latin typeface="Söhne"/>
                  <a:ea typeface="Söhne"/>
                  <a:cs typeface="Söhne"/>
                  <a:sym typeface="Söhne"/>
                </a:defRPr>
              </a:pPr>
            </a:p>
          </p:txBody>
        </p:sp>
        <p:sp>
          <p:nvSpPr>
            <p:cNvPr id="1614" name="Dubai gold chocolate company (DGC) problem:…"/>
            <p:cNvSpPr txBox="1"/>
            <p:nvPr/>
          </p:nvSpPr>
          <p:spPr>
            <a:xfrm>
              <a:off x="58423" y="255000"/>
              <a:ext cx="5484459" cy="23080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b="1" sz="1800">
                  <a:solidFill>
                    <a:srgbClr val="000000"/>
                  </a:solidFill>
                  <a:latin typeface="Söhne"/>
                  <a:ea typeface="Söhne"/>
                  <a:cs typeface="Söhne"/>
                  <a:sym typeface="Söhne"/>
                </a:defRPr>
              </a:pPr>
              <a:r>
                <a:t>Windows </a:t>
              </a:r>
            </a:p>
            <a:p>
              <a:pPr marL="285750" indent="-285750">
                <a:buClr>
                  <a:srgbClr val="000000"/>
                </a:buClr>
                <a:buSzPts val="1800"/>
                <a:buFont typeface="Arial"/>
                <a:buChar char="•"/>
                <a:defRPr b="1" sz="1800">
                  <a:solidFill>
                    <a:srgbClr val="000000"/>
                  </a:solidFill>
                  <a:latin typeface="Söhne"/>
                  <a:ea typeface="Söhne"/>
                  <a:cs typeface="Söhne"/>
                  <a:sym typeface="Söhne"/>
                </a:defRPr>
              </a:pPr>
            </a:p>
            <a:p>
              <a:pPr defTabSz="457200">
                <a:defRPr sz="2000">
                  <a:solidFill>
                    <a:srgbClr val="000000"/>
                  </a:solidFill>
                </a:defRPr>
              </a:pPr>
              <a:r>
                <a:t>What You'll Need</a:t>
              </a:r>
            </a:p>
            <a:p>
              <a:pPr marL="457200" indent="-317500" defTabSz="457200">
                <a:spcBef>
                  <a:spcPts val="700"/>
                </a:spcBef>
                <a:buClr>
                  <a:srgbClr val="1A73E8"/>
                </a:buClr>
                <a:buSzPct val="100000"/>
                <a:buFont typeface="Helvetica"/>
                <a:buChar char="•"/>
                <a:defRPr u="sng">
                  <a:solidFill>
                    <a:srgbClr val="1A73E8"/>
                  </a:solidFill>
                </a:defRPr>
              </a:pPr>
              <a:r>
                <a:rPr>
                  <a:solidFill>
                    <a:srgbClr val="0000FF"/>
                  </a:solidFill>
                  <a:uFill>
                    <a:solidFill>
                      <a:srgbClr val="0000FF"/>
                    </a:solidFill>
                  </a:uFill>
                  <a:hlinkClick r:id="rId2" invalidUrl="" action="" tgtFrame="" tooltip="" history="1" highlightClick="0" endSnd="0"/>
                </a:rPr>
                <a:t>Snowflake</a:t>
              </a:r>
              <a:r>
                <a:rPr u="none">
                  <a:solidFill>
                    <a:srgbClr val="000000"/>
                  </a:solidFill>
                </a:rPr>
                <a:t> Account</a:t>
              </a:r>
            </a:p>
            <a:p>
              <a:pPr marL="457200" indent="-317500" defTabSz="457200">
                <a:spcBef>
                  <a:spcPts val="700"/>
                </a:spcBef>
                <a:buClr>
                  <a:srgbClr val="1A73E8"/>
                </a:buClr>
                <a:buSzPct val="100000"/>
                <a:buFont typeface="Helvetica"/>
                <a:buChar char="•"/>
                <a:defRPr u="sng">
                  <a:solidFill>
                    <a:srgbClr val="1A73E8"/>
                  </a:solidFill>
                </a:defRPr>
              </a:pPr>
              <a:r>
                <a:rPr>
                  <a:solidFill>
                    <a:srgbClr val="0000FF"/>
                  </a:solidFill>
                  <a:uFill>
                    <a:solidFill>
                      <a:srgbClr val="0000FF"/>
                    </a:solidFill>
                  </a:uFill>
                  <a:hlinkClick r:id="rId3" invalidUrl="" action="" tgtFrame="" tooltip="" history="1" highlightClick="0" endSnd="0"/>
                </a:rPr>
                <a:t>WSL with Ubuntu</a:t>
              </a:r>
              <a:r>
                <a:rPr u="none">
                  <a:solidFill>
                    <a:srgbClr val="000000"/>
                  </a:solidFill>
                </a:rPr>
                <a:t> for Windows</a:t>
              </a:r>
              <a:endParaRPr u="none">
                <a:solidFill>
                  <a:srgbClr val="000000"/>
                </a:solidFill>
              </a:endParaRPr>
            </a:p>
            <a:p>
              <a:pPr marL="457200" indent="-317500" defTabSz="457200">
                <a:spcBef>
                  <a:spcPts val="700"/>
                </a:spcBef>
                <a:buClr>
                  <a:srgbClr val="1A73E8"/>
                </a:buClr>
                <a:buSzPct val="100000"/>
                <a:buFont typeface="Helvetica"/>
                <a:buChar char="•"/>
                <a:defRPr>
                  <a:solidFill>
                    <a:srgbClr val="000000"/>
                  </a:solidFill>
                </a:defRPr>
              </a:pPr>
              <a:r>
                <a:rPr u="sng">
                  <a:solidFill>
                    <a:srgbClr val="1A73E8"/>
                  </a:solidFill>
                  <a:hlinkClick r:id="rId4" invalidUrl="" action="" tgtFrame="" tooltip="" history="1" highlightClick="0" endSnd="0"/>
                </a:rPr>
                <a:t>Docker</a:t>
              </a:r>
              <a:r>
                <a:t> Installed in Ubuntu</a:t>
              </a:r>
            </a:p>
            <a:p>
              <a:pPr marL="457200" indent="-317500" defTabSz="457200">
                <a:spcBef>
                  <a:spcPts val="700"/>
                </a:spcBef>
                <a:buClr>
                  <a:srgbClr val="1A73E8"/>
                </a:buClr>
                <a:buSzPct val="100000"/>
                <a:buFont typeface="Helvetica"/>
                <a:buChar char="•"/>
                <a:defRPr>
                  <a:solidFill>
                    <a:srgbClr val="000000"/>
                  </a:solidFill>
                </a:defRPr>
              </a:pPr>
              <a:r>
                <a:rPr u="sng">
                  <a:solidFill>
                    <a:srgbClr val="1A73E8"/>
                  </a:solidFill>
                  <a:hlinkClick r:id="rId5" invalidUrl="" action="" tgtFrame="" tooltip="" history="1" highlightClick="0" endSnd="0"/>
                </a:rPr>
                <a:t>Conda</a:t>
              </a:r>
              <a:r>
                <a:t> Installed in Ubuntu</a:t>
              </a:r>
            </a:p>
            <a:p>
              <a:pPr marL="457200" indent="-317500" defTabSz="457200">
                <a:spcBef>
                  <a:spcPts val="700"/>
                </a:spcBef>
                <a:buClr>
                  <a:srgbClr val="1A73E8"/>
                </a:buClr>
                <a:buSzPct val="100000"/>
                <a:buFont typeface="Helvetica"/>
                <a:buChar char="•"/>
                <a:defRPr>
                  <a:solidFill>
                    <a:srgbClr val="000000"/>
                  </a:solidFill>
                </a:defRPr>
              </a:pPr>
              <a:r>
                <a:t>VS code</a:t>
              </a:r>
            </a:p>
          </p:txBody>
        </p:sp>
      </p:grpSp>
      <p:sp>
        <p:nvSpPr>
          <p:cNvPr id="1616" name="Google Shape;126;p2"/>
          <p:cNvSpPr/>
          <p:nvPr/>
        </p:nvSpPr>
        <p:spPr>
          <a:xfrm rot="10800000">
            <a:off x="180494" y="5342937"/>
            <a:ext cx="11831012" cy="404896"/>
          </a:xfrm>
          <a:prstGeom prst="triangle">
            <a:avLst/>
          </a:prstGeom>
          <a:solidFill>
            <a:srgbClr val="D8D8D8"/>
          </a:solidFill>
          <a:ln>
            <a:solidFill>
              <a:srgbClr val="7F7F7F"/>
            </a:solidFill>
            <a:prstDash val="dot"/>
            <a:miter/>
          </a:ln>
        </p:spPr>
        <p:txBody>
          <a:bodyPr lIns="45718" tIns="45718" rIns="45718" bIns="45718" anchor="ctr"/>
          <a:lstStyle/>
          <a:p>
            <a:pPr algn="ctr">
              <a:defRPr sz="1800">
                <a:solidFill>
                  <a:srgbClr val="FFFFFF"/>
                </a:solidFill>
                <a:latin typeface="Söhne"/>
                <a:ea typeface="Söhne"/>
                <a:cs typeface="Söhne"/>
                <a:sym typeface="Söhne"/>
              </a:defRPr>
            </a:pPr>
          </a:p>
        </p:txBody>
      </p:sp>
      <p:sp>
        <p:nvSpPr>
          <p:cNvPr id="1617" name="Google Shape;116;p2"/>
          <p:cNvSpPr/>
          <p:nvPr/>
        </p:nvSpPr>
        <p:spPr>
          <a:xfrm flipH="1">
            <a:off x="6489963" y="1123426"/>
            <a:ext cx="5566948" cy="3907852"/>
          </a:xfrm>
          <a:prstGeom prst="rect">
            <a:avLst/>
          </a:prstGeom>
          <a:solidFill>
            <a:srgbClr val="49B9E4">
              <a:alpha val="50837"/>
            </a:srgbClr>
          </a:solidFill>
          <a:ln w="12700">
            <a:miter lim="400000"/>
          </a:ln>
        </p:spPr>
        <p:txBody>
          <a:bodyPr lIns="45718" tIns="45718" rIns="45718" bIns="45718" anchor="ctr"/>
          <a:lstStyle/>
          <a:p>
            <a:pPr>
              <a:defRPr sz="1800">
                <a:solidFill>
                  <a:srgbClr val="0097E4"/>
                </a:solidFill>
                <a:latin typeface="Söhne"/>
                <a:ea typeface="Söhne"/>
                <a:cs typeface="Söhne"/>
                <a:sym typeface="Söhne"/>
              </a:defRPr>
            </a:pPr>
          </a:p>
        </p:txBody>
      </p:sp>
      <p:grpSp>
        <p:nvGrpSpPr>
          <p:cNvPr id="1620" name="Google Shape;118;p2"/>
          <p:cNvGrpSpPr/>
          <p:nvPr/>
        </p:nvGrpSpPr>
        <p:grpSpPr>
          <a:xfrm>
            <a:off x="6318539" y="1071296"/>
            <a:ext cx="5601308" cy="3854477"/>
            <a:chOff x="0" y="0"/>
            <a:chExt cx="5601306" cy="3854475"/>
          </a:xfrm>
        </p:grpSpPr>
        <p:sp>
          <p:nvSpPr>
            <p:cNvPr id="1618" name="Rectangle"/>
            <p:cNvSpPr/>
            <p:nvPr/>
          </p:nvSpPr>
          <p:spPr>
            <a:xfrm flipH="1">
              <a:off x="0" y="-1"/>
              <a:ext cx="5601307" cy="3854477"/>
            </a:xfrm>
            <a:prstGeom prst="rect">
              <a:avLst/>
            </a:prstGeom>
            <a:solidFill>
              <a:srgbClr val="FFFFFF"/>
            </a:solidFill>
            <a:ln w="25400" cap="flat">
              <a:solidFill>
                <a:srgbClr val="49B9E4"/>
              </a:solidFill>
              <a:prstDash val="solid"/>
              <a:miter lim="800000"/>
            </a:ln>
            <a:effectLst/>
          </p:spPr>
          <p:txBody>
            <a:bodyPr wrap="square" lIns="45718" tIns="45718" rIns="45718" bIns="45718" numCol="1" anchor="t">
              <a:noAutofit/>
            </a:bodyPr>
            <a:lstStyle/>
            <a:p>
              <a:pPr>
                <a:spcBef>
                  <a:spcPts val="600"/>
                </a:spcBef>
                <a:defRPr>
                  <a:solidFill>
                    <a:srgbClr val="000000"/>
                  </a:solidFill>
                  <a:latin typeface="Söhne"/>
                  <a:ea typeface="Söhne"/>
                  <a:cs typeface="Söhne"/>
                  <a:sym typeface="Söhne"/>
                </a:defRPr>
              </a:pPr>
            </a:p>
          </p:txBody>
        </p:sp>
        <p:sp>
          <p:nvSpPr>
            <p:cNvPr id="1619" name="XXX :…"/>
            <p:cNvSpPr txBox="1"/>
            <p:nvPr/>
          </p:nvSpPr>
          <p:spPr>
            <a:xfrm>
              <a:off x="58423" y="255000"/>
              <a:ext cx="5484459" cy="20159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a:defRPr b="1" sz="1800">
                  <a:solidFill>
                    <a:srgbClr val="000000"/>
                  </a:solidFill>
                  <a:latin typeface="Söhne"/>
                  <a:ea typeface="Söhne"/>
                  <a:cs typeface="Söhne"/>
                  <a:sym typeface="Söhne"/>
                </a:defRPr>
              </a:pPr>
              <a:r>
                <a:t>Mac</a:t>
              </a:r>
            </a:p>
            <a:p>
              <a:pPr>
                <a:defRPr b="1" sz="1800">
                  <a:solidFill>
                    <a:srgbClr val="000000"/>
                  </a:solidFill>
                  <a:latin typeface="Söhne"/>
                  <a:ea typeface="Söhne"/>
                  <a:cs typeface="Söhne"/>
                  <a:sym typeface="Söhne"/>
                </a:defRPr>
              </a:pPr>
            </a:p>
            <a:p>
              <a:pPr defTabSz="457200">
                <a:defRPr sz="2000">
                  <a:solidFill>
                    <a:srgbClr val="000000"/>
                  </a:solidFill>
                </a:defRPr>
              </a:pPr>
              <a:r>
                <a:t>What You'll Need</a:t>
              </a:r>
            </a:p>
            <a:p>
              <a:pPr marL="457200" indent="-317500" defTabSz="457200">
                <a:spcBef>
                  <a:spcPts val="700"/>
                </a:spcBef>
                <a:buClr>
                  <a:srgbClr val="1A73E8"/>
                </a:buClr>
                <a:buSzPct val="100000"/>
                <a:buFont typeface="Helvetica"/>
                <a:buChar char="•"/>
                <a:defRPr u="sng">
                  <a:solidFill>
                    <a:srgbClr val="1A73E8"/>
                  </a:solidFill>
                </a:defRPr>
              </a:pPr>
              <a:r>
                <a:rPr>
                  <a:solidFill>
                    <a:srgbClr val="0000FF"/>
                  </a:solidFill>
                  <a:uFill>
                    <a:solidFill>
                      <a:srgbClr val="0000FF"/>
                    </a:solidFill>
                  </a:uFill>
                  <a:hlinkClick r:id="rId2" invalidUrl="" action="" tgtFrame="" tooltip="" history="1" highlightClick="0" endSnd="0"/>
                </a:rPr>
                <a:t>Snowflake</a:t>
              </a:r>
              <a:r>
                <a:rPr u="none">
                  <a:solidFill>
                    <a:srgbClr val="000000"/>
                  </a:solidFill>
                </a:rPr>
                <a:t> Account</a:t>
              </a:r>
            </a:p>
            <a:p>
              <a:pPr marL="457200" indent="-317500" defTabSz="457200">
                <a:spcBef>
                  <a:spcPts val="700"/>
                </a:spcBef>
                <a:buClr>
                  <a:srgbClr val="1A73E8"/>
                </a:buClr>
                <a:buSzPct val="100000"/>
                <a:buFont typeface="Helvetica"/>
                <a:buChar char="•"/>
                <a:defRPr>
                  <a:solidFill>
                    <a:srgbClr val="000000"/>
                  </a:solidFill>
                </a:defRPr>
              </a:pPr>
              <a:r>
                <a:rPr u="sng">
                  <a:solidFill>
                    <a:srgbClr val="1A73E8"/>
                  </a:solidFill>
                  <a:hlinkClick r:id="rId6" invalidUrl="" action="" tgtFrame="" tooltip="" history="1" highlightClick="0" endSnd="0"/>
                </a:rPr>
                <a:t>Docker</a:t>
              </a:r>
              <a:r>
                <a:t> Installed</a:t>
              </a:r>
            </a:p>
            <a:p>
              <a:pPr marL="457200" indent="-317500" defTabSz="457200">
                <a:spcBef>
                  <a:spcPts val="700"/>
                </a:spcBef>
                <a:buClr>
                  <a:srgbClr val="1A73E8"/>
                </a:buClr>
                <a:buSzPct val="100000"/>
                <a:buFont typeface="Helvetica"/>
                <a:buChar char="•"/>
                <a:defRPr>
                  <a:solidFill>
                    <a:srgbClr val="000000"/>
                  </a:solidFill>
                </a:defRPr>
              </a:pPr>
              <a:r>
                <a:rPr u="sng">
                  <a:solidFill>
                    <a:srgbClr val="1A73E8"/>
                  </a:solidFill>
                  <a:hlinkClick r:id="rId7" invalidUrl="" action="" tgtFrame="" tooltip="" history="1" highlightClick="0" endSnd="0"/>
                </a:rPr>
                <a:t>Conda</a:t>
              </a:r>
              <a:r>
                <a:t> Installed</a:t>
              </a:r>
            </a:p>
            <a:p>
              <a:pPr marL="457200" indent="-317500" defTabSz="457200">
                <a:spcBef>
                  <a:spcPts val="700"/>
                </a:spcBef>
                <a:buClr>
                  <a:srgbClr val="1A73E8"/>
                </a:buClr>
                <a:buSzPct val="100000"/>
                <a:buFont typeface="Helvetica"/>
                <a:buChar char="•"/>
                <a:defRPr>
                  <a:solidFill>
                    <a:srgbClr val="000000"/>
                  </a:solidFill>
                </a:defRPr>
              </a:pPr>
              <a:r>
                <a:t>VS code </a:t>
              </a:r>
            </a:p>
          </p:txBody>
        </p:sp>
      </p:grpSp>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2" name="Capture d’écran 2025-09-27 à 14.04.29.png" descr="Capture d’écran 2025-09-27 à 14.04.29.png"/>
          <p:cNvPicPr>
            <a:picLocks noChangeAspect="1"/>
          </p:cNvPicPr>
          <p:nvPr/>
        </p:nvPicPr>
        <p:blipFill>
          <a:blip r:embed="rId2">
            <a:extLst/>
          </a:blip>
          <a:stretch>
            <a:fillRect/>
          </a:stretch>
        </p:blipFill>
        <p:spPr>
          <a:xfrm>
            <a:off x="1376303" y="185724"/>
            <a:ext cx="8636541" cy="5840976"/>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4" name="Capture d’écran 2025-09-27 à 16.13.18.png" descr="Capture d’écran 2025-09-27 à 16.13.18.png"/>
          <p:cNvPicPr>
            <a:picLocks noChangeAspect="1"/>
          </p:cNvPicPr>
          <p:nvPr/>
        </p:nvPicPr>
        <p:blipFill>
          <a:blip r:embed="rId2">
            <a:extLst/>
          </a:blip>
          <a:stretch>
            <a:fillRect/>
          </a:stretch>
        </p:blipFill>
        <p:spPr>
          <a:xfrm>
            <a:off x="1371673" y="904848"/>
            <a:ext cx="6426201" cy="2120901"/>
          </a:xfrm>
          <a:prstGeom prst="rect">
            <a:avLst/>
          </a:prstGeom>
          <a:ln w="12700">
            <a:miter lim="400000"/>
          </a:ln>
        </p:spPr>
      </p:pic>
      <p:sp>
        <p:nvSpPr>
          <p:cNvPr id="1625" name="Project structure"/>
          <p:cNvSpPr txBox="1"/>
          <p:nvPr>
            <p:ph type="title" idx="4294967295"/>
          </p:nvPr>
        </p:nvSpPr>
        <p:spPr>
          <a:xfrm>
            <a:off x="1393371" y="112525"/>
            <a:ext cx="7841592" cy="869954"/>
          </a:xfrm>
          <a:prstGeom prst="rect">
            <a:avLst/>
          </a:prstGeom>
        </p:spPr>
        <p:txBody>
          <a:bodyPr lIns="0" tIns="0" rIns="0" bIns="0">
            <a:normAutofit fontScale="100000" lnSpcReduction="0"/>
          </a:bodyPr>
          <a:lstStyle>
            <a:lvl1pPr defTabSz="914400">
              <a:lnSpc>
                <a:spcPct val="90000"/>
              </a:lnSpc>
              <a:defRPr sz="3200">
                <a:solidFill>
                  <a:srgbClr val="002244"/>
                </a:solidFill>
                <a:latin typeface="Söhne"/>
                <a:ea typeface="Söhne"/>
                <a:cs typeface="Söhne"/>
                <a:sym typeface="Söhne"/>
              </a:defRPr>
            </a:lvl1pPr>
          </a:lstStyle>
          <a:p>
            <a:pPr/>
            <a:r>
              <a:t>Project structure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Google Shape;21;p22"/>
          <p:cNvSpPr txBox="1"/>
          <p:nvPr>
            <p:ph type="sldNum" sz="quarter" idx="4294967295"/>
          </p:nvPr>
        </p:nvSpPr>
        <p:spPr>
          <a:xfrm>
            <a:off x="51259" y="6382696"/>
            <a:ext cx="44014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1628" name="Google Shape;464;g27b40488555_0_302"/>
          <p:cNvSpPr/>
          <p:nvPr/>
        </p:nvSpPr>
        <p:spPr>
          <a:xfrm rot="5400000">
            <a:off x="4018379" y="-1041445"/>
            <a:ext cx="4238402" cy="63213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3406" y="0"/>
                </a:lnTo>
                <a:lnTo>
                  <a:pt x="21600" y="10800"/>
                </a:lnTo>
                <a:lnTo>
                  <a:pt x="13406" y="21600"/>
                </a:lnTo>
                <a:lnTo>
                  <a:pt x="0" y="21600"/>
                </a:lnTo>
                <a:close/>
              </a:path>
            </a:pathLst>
          </a:custGeom>
          <a:solidFill>
            <a:schemeClr val="accent1"/>
          </a:solidFill>
          <a:ln w="12700">
            <a:miter lim="400000"/>
          </a:ln>
        </p:spPr>
        <p:txBody>
          <a:bodyPr lIns="45718" tIns="45718" rIns="45718" bIns="45718" anchor="ctr"/>
          <a:lstStyle/>
          <a:p>
            <a:pPr algn="ctr">
              <a:defRPr sz="2400">
                <a:solidFill>
                  <a:srgbClr val="FFFFFF"/>
                </a:solidFill>
                <a:latin typeface="Calibri"/>
                <a:ea typeface="Calibri"/>
                <a:cs typeface="Calibri"/>
                <a:sym typeface="Calibri"/>
              </a:defRPr>
            </a:pPr>
          </a:p>
        </p:txBody>
      </p:sp>
      <p:sp>
        <p:nvSpPr>
          <p:cNvPr id="1629" name="Google Shape;465;g27b40488555_0_302"/>
          <p:cNvSpPr txBox="1"/>
          <p:nvPr>
            <p:ph type="body" sz="quarter" idx="1"/>
          </p:nvPr>
        </p:nvSpPr>
        <p:spPr>
          <a:xfrm>
            <a:off x="1145744" y="5479801"/>
            <a:ext cx="9896100" cy="675602"/>
          </a:xfrm>
          <a:prstGeom prst="rect">
            <a:avLst/>
          </a:prstGeom>
        </p:spPr>
        <p:txBody>
          <a:bodyPr lIns="60924" tIns="60924" rIns="60924" bIns="60924"/>
          <a:lstStyle>
            <a:lvl1pPr>
              <a:spcBef>
                <a:spcPts val="0"/>
              </a:spcBef>
              <a:defRPr b="1" sz="1600">
                <a:latin typeface="Söhne Halbfett"/>
                <a:ea typeface="Söhne Halbfett"/>
                <a:cs typeface="Söhne Halbfett"/>
                <a:sym typeface="Söhne Halbfett"/>
              </a:defRPr>
            </a:lvl1pPr>
          </a:lstStyle>
          <a:p>
            <a:pPr/>
            <a:r>
              <a:t>For Your Precious Time and Attention.</a:t>
            </a:r>
          </a:p>
        </p:txBody>
      </p:sp>
      <p:sp>
        <p:nvSpPr>
          <p:cNvPr id="1630" name="Google Shape;466;g27b40488555_0_302"/>
          <p:cNvSpPr txBox="1"/>
          <p:nvPr>
            <p:ph type="title"/>
          </p:nvPr>
        </p:nvSpPr>
        <p:spPr>
          <a:xfrm>
            <a:off x="1143864" y="4767171"/>
            <a:ext cx="9898500" cy="829503"/>
          </a:xfrm>
          <a:prstGeom prst="rect">
            <a:avLst/>
          </a:prstGeom>
        </p:spPr>
        <p:txBody>
          <a:bodyPr lIns="60924" tIns="60924" rIns="60924" bIns="60924"/>
          <a:lstStyle>
            <a:lvl1pPr defTabSz="722376">
              <a:defRPr b="1" sz="4700">
                <a:latin typeface="Söhne Halbfett"/>
                <a:ea typeface="Söhne Halbfett"/>
                <a:cs typeface="Söhne Halbfett"/>
                <a:sym typeface="Söhne Halbfett"/>
              </a:defRPr>
            </a:lvl1pPr>
          </a:lstStyle>
          <a:p>
            <a:pPr/>
            <a:r>
              <a:t>THANK YOU</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1628"/>
                                        </p:tgtEl>
                                        <p:attrNameLst>
                                          <p:attrName>style.visibility</p:attrName>
                                        </p:attrNameLst>
                                      </p:cBhvr>
                                      <p:to>
                                        <p:strVal val="visible"/>
                                      </p:to>
                                    </p:set>
                                    <p:anim calcmode="lin" valueType="num">
                                      <p:cBhvr>
                                        <p:cTn id="7" dur="500" fill="hold"/>
                                        <p:tgtEl>
                                          <p:spTgt spid="1628"/>
                                        </p:tgtEl>
                                        <p:attrNameLst>
                                          <p:attrName>ppt_x</p:attrName>
                                        </p:attrNameLst>
                                      </p:cBhvr>
                                      <p:tavLst>
                                        <p:tav tm="0">
                                          <p:val>
                                            <p:strVal val="#ppt_x"/>
                                          </p:val>
                                        </p:tav>
                                        <p:tav tm="100000">
                                          <p:val>
                                            <p:strVal val="#ppt_x"/>
                                          </p:val>
                                        </p:tav>
                                      </p:tavLst>
                                    </p:anim>
                                    <p:anim calcmode="lin" valueType="num">
                                      <p:cBhvr>
                                        <p:cTn id="8" dur="500" fill="hold"/>
                                        <p:tgtEl>
                                          <p:spTgt spid="16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8"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2" name="Google Shape;114;p2"/>
          <p:cNvSpPr txBox="1"/>
          <p:nvPr>
            <p:ph type="title"/>
          </p:nvPr>
        </p:nvSpPr>
        <p:spPr>
          <a:xfrm>
            <a:off x="1393371" y="112525"/>
            <a:ext cx="7841592" cy="869954"/>
          </a:xfrm>
          <a:prstGeom prst="rect">
            <a:avLst/>
          </a:prstGeom>
        </p:spPr>
        <p:txBody>
          <a:bodyPr/>
          <a:lstStyle>
            <a:lvl1pPr>
              <a:defRPr b="1">
                <a:latin typeface="Söhne"/>
                <a:ea typeface="Söhne"/>
                <a:cs typeface="Söhne"/>
                <a:sym typeface="Söhne"/>
              </a:defRPr>
            </a:lvl1pPr>
          </a:lstStyle>
          <a:p>
            <a:pPr/>
            <a:r>
              <a:t>Extra work  : Sell me Dubai Chocolate</a:t>
            </a:r>
          </a:p>
        </p:txBody>
      </p:sp>
      <p:sp>
        <p:nvSpPr>
          <p:cNvPr id="1633" name="Google Shape;115;p2"/>
          <p:cNvSpPr txBox="1"/>
          <p:nvPr>
            <p:ph type="sldNum" sz="quarter" idx="4294967295"/>
          </p:nvPr>
        </p:nvSpPr>
        <p:spPr>
          <a:xfrm>
            <a:off x="11405905" y="6492061"/>
            <a:ext cx="245362" cy="243799"/>
          </a:xfrm>
          <a:prstGeom prst="rect">
            <a:avLst/>
          </a:prstGeom>
          <a:extLst>
            <a:ext uri="{C572A759-6A51-4108-AA02-DFA0A04FC94B}">
              <ma14:wrappingTextBoxFlag xmlns:ma14="http://schemas.microsoft.com/office/mac/drawingml/2011/main" val="1"/>
            </a:ext>
          </a:extLst>
        </p:spPr>
        <p:txBody>
          <a:bodyPr lIns="45699" tIns="45699" rIns="45699" bIns="45699" anchor="t"/>
          <a:lstStyle>
            <a:lvl1pPr defTabSz="914400">
              <a:defRPr sz="1000">
                <a:solidFill>
                  <a:srgbClr val="150659"/>
                </a:solidFill>
                <a:latin typeface="Söhne"/>
                <a:ea typeface="Söhne"/>
                <a:cs typeface="Söhne"/>
                <a:sym typeface="Söhne"/>
              </a:defRPr>
            </a:lvl1pPr>
          </a:lstStyle>
          <a:p>
            <a:pPr/>
            <a:fld id="{86CB4B4D-7CA3-9044-876B-883B54F8677D}" type="slidenum"/>
          </a:p>
        </p:txBody>
      </p:sp>
      <p:sp>
        <p:nvSpPr>
          <p:cNvPr id="1634" name="Google Shape;116;p2"/>
          <p:cNvSpPr/>
          <p:nvPr/>
        </p:nvSpPr>
        <p:spPr>
          <a:xfrm flipH="1">
            <a:off x="355863" y="1123426"/>
            <a:ext cx="5566947" cy="3907852"/>
          </a:xfrm>
          <a:prstGeom prst="rect">
            <a:avLst/>
          </a:prstGeom>
          <a:solidFill>
            <a:srgbClr val="202448">
              <a:alpha val="59791"/>
            </a:srgbClr>
          </a:solidFill>
          <a:ln w="12700">
            <a:miter lim="400000"/>
          </a:ln>
        </p:spPr>
        <p:txBody>
          <a:bodyPr lIns="45718" tIns="45718" rIns="45718" bIns="45718" anchor="ctr"/>
          <a:lstStyle/>
          <a:p>
            <a:pPr>
              <a:defRPr sz="1800">
                <a:solidFill>
                  <a:srgbClr val="0097E4"/>
                </a:solidFill>
                <a:latin typeface="Söhne"/>
                <a:ea typeface="Söhne"/>
                <a:cs typeface="Söhne"/>
                <a:sym typeface="Söhne"/>
              </a:defRPr>
            </a:pPr>
          </a:p>
        </p:txBody>
      </p:sp>
      <p:grpSp>
        <p:nvGrpSpPr>
          <p:cNvPr id="1637" name="Google Shape;118;p2"/>
          <p:cNvGrpSpPr/>
          <p:nvPr/>
        </p:nvGrpSpPr>
        <p:grpSpPr>
          <a:xfrm>
            <a:off x="184440" y="1071296"/>
            <a:ext cx="5601307" cy="3854477"/>
            <a:chOff x="0" y="0"/>
            <a:chExt cx="5601306" cy="3854475"/>
          </a:xfrm>
        </p:grpSpPr>
        <p:sp>
          <p:nvSpPr>
            <p:cNvPr id="1635" name="Rectangle"/>
            <p:cNvSpPr/>
            <p:nvPr/>
          </p:nvSpPr>
          <p:spPr>
            <a:xfrm flipH="1">
              <a:off x="0" y="-1"/>
              <a:ext cx="5601307" cy="3854477"/>
            </a:xfrm>
            <a:prstGeom prst="rect">
              <a:avLst/>
            </a:prstGeom>
            <a:solidFill>
              <a:srgbClr val="FFFFFF"/>
            </a:solidFill>
            <a:ln w="25400" cap="flat">
              <a:solidFill>
                <a:srgbClr val="202448"/>
              </a:solidFill>
              <a:prstDash val="solid"/>
              <a:miter lim="800000"/>
            </a:ln>
            <a:effectLst/>
          </p:spPr>
          <p:txBody>
            <a:bodyPr wrap="square" lIns="45718" tIns="45718" rIns="45718" bIns="45718" numCol="1" anchor="t">
              <a:noAutofit/>
            </a:bodyPr>
            <a:lstStyle/>
            <a:p>
              <a:pPr>
                <a:spcBef>
                  <a:spcPts val="600"/>
                </a:spcBef>
                <a:defRPr>
                  <a:solidFill>
                    <a:srgbClr val="000000"/>
                  </a:solidFill>
                  <a:latin typeface="Söhne"/>
                  <a:ea typeface="Söhne"/>
                  <a:cs typeface="Söhne"/>
                  <a:sym typeface="Söhne"/>
                </a:defRPr>
              </a:pPr>
            </a:p>
          </p:txBody>
        </p:sp>
        <p:sp>
          <p:nvSpPr>
            <p:cNvPr id="1636" name="Dubai gold chocolate company (DGC) problem:…"/>
            <p:cNvSpPr txBox="1"/>
            <p:nvPr/>
          </p:nvSpPr>
          <p:spPr>
            <a:xfrm>
              <a:off x="58423" y="255000"/>
              <a:ext cx="5484459" cy="3494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marL="285750" indent="-285750">
                <a:buClr>
                  <a:srgbClr val="000000"/>
                </a:buClr>
                <a:buSzPts val="1800"/>
                <a:buFont typeface="Arial"/>
                <a:buChar char="•"/>
                <a:defRPr b="1" sz="1800">
                  <a:solidFill>
                    <a:srgbClr val="000000"/>
                  </a:solidFill>
                  <a:latin typeface="Söhne"/>
                  <a:ea typeface="Söhne"/>
                  <a:cs typeface="Söhne"/>
                  <a:sym typeface="Söhne"/>
                </a:defRPr>
              </a:pPr>
              <a:r>
                <a:t>Dubai gold chocolate company (DGC) problem:</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Pick of demand</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No inventory strategy</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On premise data stack</a:t>
              </a:r>
            </a:p>
            <a:p>
              <a:pPr marL="285750" indent="-285750">
                <a:spcBef>
                  <a:spcPts val="600"/>
                </a:spcBef>
                <a:buClr>
                  <a:srgbClr val="000000"/>
                </a:buClr>
                <a:buSzPts val="1800"/>
                <a:buFont typeface="Arial"/>
                <a:buChar char="•"/>
                <a:defRPr b="1" sz="1800">
                  <a:solidFill>
                    <a:srgbClr val="000000"/>
                  </a:solidFill>
                  <a:latin typeface="Söhne"/>
                  <a:ea typeface="Söhne"/>
                  <a:cs typeface="Söhne"/>
                  <a:sym typeface="Söhne"/>
                </a:defRPr>
              </a:pPr>
              <a:r>
                <a:t>Your pipeline should handle:</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At least 100 concurrent orders per minute</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&lt;1 seconde delay</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Low stock alert notification (optional)</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Basic analytics</a:t>
              </a:r>
            </a:p>
          </p:txBody>
        </p:sp>
      </p:grpSp>
      <p:sp>
        <p:nvSpPr>
          <p:cNvPr id="1638" name="Google Shape;126;p2"/>
          <p:cNvSpPr/>
          <p:nvPr/>
        </p:nvSpPr>
        <p:spPr>
          <a:xfrm rot="10800000">
            <a:off x="180494" y="5342937"/>
            <a:ext cx="11831012" cy="404896"/>
          </a:xfrm>
          <a:prstGeom prst="triangle">
            <a:avLst/>
          </a:prstGeom>
          <a:solidFill>
            <a:srgbClr val="D8D8D8"/>
          </a:solidFill>
          <a:ln>
            <a:solidFill>
              <a:srgbClr val="7F7F7F"/>
            </a:solidFill>
            <a:prstDash val="dot"/>
            <a:miter/>
          </a:ln>
        </p:spPr>
        <p:txBody>
          <a:bodyPr lIns="45718" tIns="45718" rIns="45718" bIns="45718" anchor="ctr"/>
          <a:lstStyle/>
          <a:p>
            <a:pPr algn="ctr">
              <a:defRPr sz="1800">
                <a:solidFill>
                  <a:srgbClr val="FFFFFF"/>
                </a:solidFill>
                <a:latin typeface="Söhne"/>
                <a:ea typeface="Söhne"/>
                <a:cs typeface="Söhne"/>
                <a:sym typeface="Söhne"/>
              </a:defRPr>
            </a:pPr>
          </a:p>
        </p:txBody>
      </p:sp>
      <p:sp>
        <p:nvSpPr>
          <p:cNvPr id="1639" name="Google Shape;116;p2"/>
          <p:cNvSpPr/>
          <p:nvPr/>
        </p:nvSpPr>
        <p:spPr>
          <a:xfrm flipH="1">
            <a:off x="6489963" y="1123426"/>
            <a:ext cx="5566948" cy="3907852"/>
          </a:xfrm>
          <a:prstGeom prst="rect">
            <a:avLst/>
          </a:prstGeom>
          <a:solidFill>
            <a:srgbClr val="49B9E4">
              <a:alpha val="50837"/>
            </a:srgbClr>
          </a:solidFill>
          <a:ln w="12700">
            <a:miter lim="400000"/>
          </a:ln>
        </p:spPr>
        <p:txBody>
          <a:bodyPr lIns="45718" tIns="45718" rIns="45718" bIns="45718" anchor="ctr"/>
          <a:lstStyle/>
          <a:p>
            <a:pPr>
              <a:defRPr sz="1800">
                <a:solidFill>
                  <a:srgbClr val="0097E4"/>
                </a:solidFill>
                <a:latin typeface="Söhne"/>
                <a:ea typeface="Söhne"/>
                <a:cs typeface="Söhne"/>
                <a:sym typeface="Söhne"/>
              </a:defRPr>
            </a:pPr>
          </a:p>
        </p:txBody>
      </p:sp>
      <p:grpSp>
        <p:nvGrpSpPr>
          <p:cNvPr id="1642" name="Google Shape;118;p2"/>
          <p:cNvGrpSpPr/>
          <p:nvPr/>
        </p:nvGrpSpPr>
        <p:grpSpPr>
          <a:xfrm>
            <a:off x="6318539" y="1071296"/>
            <a:ext cx="5601308" cy="3854477"/>
            <a:chOff x="0" y="0"/>
            <a:chExt cx="5601306" cy="3854475"/>
          </a:xfrm>
        </p:grpSpPr>
        <p:sp>
          <p:nvSpPr>
            <p:cNvPr id="1640" name="Rectangle"/>
            <p:cNvSpPr/>
            <p:nvPr/>
          </p:nvSpPr>
          <p:spPr>
            <a:xfrm flipH="1">
              <a:off x="0" y="-1"/>
              <a:ext cx="5601307" cy="3854477"/>
            </a:xfrm>
            <a:prstGeom prst="rect">
              <a:avLst/>
            </a:prstGeom>
            <a:solidFill>
              <a:srgbClr val="FFFFFF"/>
            </a:solidFill>
            <a:ln w="25400" cap="flat">
              <a:solidFill>
                <a:srgbClr val="49B9E4"/>
              </a:solidFill>
              <a:prstDash val="solid"/>
              <a:miter lim="800000"/>
            </a:ln>
            <a:effectLst/>
          </p:spPr>
          <p:txBody>
            <a:bodyPr wrap="square" lIns="45718" tIns="45718" rIns="45718" bIns="45718" numCol="1" anchor="t">
              <a:noAutofit/>
            </a:bodyPr>
            <a:lstStyle/>
            <a:p>
              <a:pPr>
                <a:spcBef>
                  <a:spcPts val="600"/>
                </a:spcBef>
                <a:defRPr>
                  <a:solidFill>
                    <a:srgbClr val="000000"/>
                  </a:solidFill>
                  <a:latin typeface="Söhne"/>
                  <a:ea typeface="Söhne"/>
                  <a:cs typeface="Söhne"/>
                  <a:sym typeface="Söhne"/>
                </a:defRPr>
              </a:pPr>
            </a:p>
          </p:txBody>
        </p:sp>
        <p:sp>
          <p:nvSpPr>
            <p:cNvPr id="1641" name="XXX :…"/>
            <p:cNvSpPr txBox="1"/>
            <p:nvPr/>
          </p:nvSpPr>
          <p:spPr>
            <a:xfrm>
              <a:off x="58423" y="255000"/>
              <a:ext cx="5484459" cy="14375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699" tIns="45699" rIns="45699" bIns="45699" numCol="1" anchor="t">
              <a:spAutoFit/>
            </a:bodyPr>
            <a:lstStyle/>
            <a:p>
              <a:pPr marL="285750" indent="-285750">
                <a:buClr>
                  <a:srgbClr val="000000"/>
                </a:buClr>
                <a:buSzPts val="1800"/>
                <a:buFont typeface="Arial"/>
                <a:buChar char="•"/>
                <a:defRPr b="1" sz="1800">
                  <a:solidFill>
                    <a:srgbClr val="000000"/>
                  </a:solidFill>
                  <a:latin typeface="Söhne"/>
                  <a:ea typeface="Söhne"/>
                  <a:cs typeface="Söhne"/>
                  <a:sym typeface="Söhne"/>
                </a:defRPr>
              </a:pPr>
              <a:r>
                <a:t>XXX :</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YYY</a:t>
              </a:r>
            </a:p>
            <a:p>
              <a:pPr marL="285750" indent="-285750">
                <a:spcBef>
                  <a:spcPts val="600"/>
                </a:spcBef>
                <a:buClr>
                  <a:srgbClr val="000000"/>
                </a:buClr>
                <a:buSzPts val="1800"/>
                <a:buFont typeface="Arial"/>
                <a:buChar char="•"/>
                <a:defRPr b="1" sz="1800">
                  <a:solidFill>
                    <a:srgbClr val="000000"/>
                  </a:solidFill>
                  <a:latin typeface="Söhne"/>
                  <a:ea typeface="Söhne"/>
                  <a:cs typeface="Söhne"/>
                  <a:sym typeface="Söhne"/>
                </a:defRPr>
              </a:pPr>
              <a:r>
                <a:t>XXX :</a:t>
              </a:r>
            </a:p>
            <a:p>
              <a:pPr lvl="1" marL="742950" indent="-285750">
                <a:spcBef>
                  <a:spcPts val="600"/>
                </a:spcBef>
                <a:buClr>
                  <a:srgbClr val="000000"/>
                </a:buClr>
                <a:buSzPts val="1800"/>
                <a:buFont typeface="Helvetica"/>
                <a:buChar char="➢"/>
                <a:defRPr sz="1800">
                  <a:solidFill>
                    <a:srgbClr val="000000"/>
                  </a:solidFill>
                  <a:latin typeface="Söhne"/>
                  <a:ea typeface="Söhne"/>
                  <a:cs typeface="Söhne"/>
                  <a:sym typeface="Söhne"/>
                </a:defRPr>
              </a:pPr>
              <a:r>
                <a:t>YYY</a:t>
              </a:r>
            </a:p>
          </p:txBody>
        </p:sp>
      </p:grpSp>
      <p:pic>
        <p:nvPicPr>
          <p:cNvPr id="1643" name="vidéo-collée.png" descr="vidéo-collée.png"/>
          <p:cNvPicPr>
            <a:picLocks noChangeAspect="1"/>
          </p:cNvPicPr>
          <p:nvPr/>
        </p:nvPicPr>
        <p:blipFill>
          <a:blip r:embed="rId2">
            <a:extLst/>
          </a:blip>
          <a:stretch>
            <a:fillRect/>
          </a:stretch>
        </p:blipFill>
        <p:spPr>
          <a:xfrm>
            <a:off x="6422518" y="1213264"/>
            <a:ext cx="5365563" cy="357053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5" name="# Step 1: Navigate to your project…"/>
          <p:cNvSpPr txBox="1"/>
          <p:nvPr/>
        </p:nvSpPr>
        <p:spPr>
          <a:xfrm>
            <a:off x="691374" y="1922993"/>
            <a:ext cx="7572954" cy="23266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Courier New"/>
                <a:ea typeface="Courier New"/>
                <a:cs typeface="Courier New"/>
                <a:sym typeface="Courier New"/>
              </a:defRPr>
            </a:pPr>
            <a:r>
              <a:t># Step 1: Navigate to your project</a:t>
            </a:r>
          </a:p>
          <a:p>
            <a:pPr>
              <a:defRPr>
                <a:latin typeface="Courier New"/>
                <a:ea typeface="Courier New"/>
                <a:cs typeface="Courier New"/>
                <a:sym typeface="Courier New"/>
              </a:defRPr>
            </a:pPr>
            <a:r>
              <a:t>cd ~/Desktop/ingestion</a:t>
            </a:r>
          </a:p>
          <a:p>
            <a:pPr>
              <a:defRPr>
                <a:latin typeface="Courier New"/>
                <a:ea typeface="Courier New"/>
                <a:cs typeface="Courier New"/>
                <a:sym typeface="Courier New"/>
              </a:defRPr>
            </a:pPr>
          </a:p>
          <a:p>
            <a:pPr>
              <a:defRPr>
                <a:latin typeface="Courier New"/>
                <a:ea typeface="Courier New"/>
                <a:cs typeface="Courier New"/>
                <a:sym typeface="Courier New"/>
              </a:defRPr>
            </a:pPr>
            <a:r>
              <a:t># Step 2: Add conda to PATH (needed each time you open a new terminal)</a:t>
            </a:r>
          </a:p>
          <a:p>
            <a:pPr>
              <a:defRPr>
                <a:latin typeface="Courier New"/>
                <a:ea typeface="Courier New"/>
                <a:cs typeface="Courier New"/>
                <a:sym typeface="Courier New"/>
              </a:defRPr>
            </a:pPr>
            <a:r>
              <a:t>export PATH="$HOME/miniconda3/bin:$PATH"</a:t>
            </a:r>
          </a:p>
          <a:p>
            <a:pPr>
              <a:defRPr>
                <a:latin typeface="Courier New"/>
                <a:ea typeface="Courier New"/>
                <a:cs typeface="Courier New"/>
                <a:sym typeface="Courier New"/>
              </a:defRPr>
            </a:pPr>
          </a:p>
          <a:p>
            <a:pPr>
              <a:defRPr>
                <a:latin typeface="Courier New"/>
                <a:ea typeface="Courier New"/>
                <a:cs typeface="Courier New"/>
                <a:sym typeface="Courier New"/>
              </a:defRPr>
            </a:pPr>
            <a:r>
              <a:t># Step 3: Activate the environment</a:t>
            </a:r>
          </a:p>
          <a:p>
            <a:pPr>
              <a:defRPr>
                <a:latin typeface="Courier New"/>
                <a:ea typeface="Courier New"/>
                <a:cs typeface="Courier New"/>
                <a:sym typeface="Courier New"/>
              </a:defRPr>
            </a:pPr>
            <a:r>
              <a:t>conda activate sf-ingest-examples</a:t>
            </a:r>
          </a:p>
          <a:p>
            <a:pPr>
              <a:defRPr>
                <a:latin typeface="Courier New"/>
                <a:ea typeface="Courier New"/>
                <a:cs typeface="Courier New"/>
                <a:sym typeface="Courier New"/>
              </a:defRPr>
            </a:pPr>
          </a:p>
          <a:p>
            <a:pPr>
              <a:defRPr>
                <a:latin typeface="Courier New"/>
                <a:ea typeface="Courier New"/>
                <a:cs typeface="Courier New"/>
                <a:sym typeface="Courier New"/>
              </a:defRPr>
            </a:pPr>
            <a:r>
              <a:t># Step 4: Now you can run your scripts : exemple for insertion 2</a:t>
            </a:r>
          </a:p>
          <a:p>
            <a:pPr>
              <a:defRPr>
                <a:latin typeface="Courier New"/>
                <a:ea typeface="Courier New"/>
                <a:cs typeface="Courier New"/>
                <a:sym typeface="Courier New"/>
              </a:defRPr>
            </a:pPr>
            <a:r>
              <a:t>python data_generator.py 10 | python file_insert.py 5</a:t>
            </a:r>
          </a:p>
        </p:txBody>
      </p:sp>
      <p:sp>
        <p:nvSpPr>
          <p:cNvPr id="1646" name="Google Shape;114;p2"/>
          <p:cNvSpPr txBox="1"/>
          <p:nvPr/>
        </p:nvSpPr>
        <p:spPr>
          <a:xfrm>
            <a:off x="1393371" y="112525"/>
            <a:ext cx="7841592" cy="869954"/>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nSpc>
                <a:spcPct val="90000"/>
              </a:lnSpc>
              <a:defRPr b="1" sz="3200">
                <a:solidFill>
                  <a:srgbClr val="002244"/>
                </a:solidFill>
                <a:latin typeface="Söhne"/>
                <a:ea typeface="Söhne"/>
                <a:cs typeface="Söhne"/>
                <a:sym typeface="Söhne"/>
              </a:defRPr>
            </a:lvl1pPr>
          </a:lstStyle>
          <a:p>
            <a:pPr/>
            <a:r>
              <a:t>Help with terminal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Final Evaluation &amp; Deliverables"/>
          <p:cNvSpPr txBox="1"/>
          <p:nvPr>
            <p:ph type="body" sz="quarter" idx="4294967295"/>
          </p:nvPr>
        </p:nvSpPr>
        <p:spPr>
          <a:xfrm>
            <a:off x="806198" y="695599"/>
            <a:ext cx="7155571" cy="1592935"/>
          </a:xfrm>
          <a:prstGeom prst="rect">
            <a:avLst/>
          </a:prstGeom>
        </p:spPr>
        <p:txBody>
          <a:bodyPr lIns="121899" tIns="121899" rIns="121899" bIns="121899">
            <a:normAutofit fontScale="100000" lnSpcReduction="0"/>
          </a:bodyPr>
          <a:lstStyle>
            <a:lvl1pPr marL="0" indent="0" defTabSz="914400">
              <a:lnSpc>
                <a:spcPct val="100000"/>
              </a:lnSpc>
              <a:buClr>
                <a:srgbClr val="002244"/>
              </a:buClr>
              <a:buSzTx/>
              <a:buFont typeface="Helvetica"/>
              <a:buNone/>
              <a:defRPr b="1" sz="3600">
                <a:solidFill>
                  <a:srgbClr val="011993"/>
                </a:solidFill>
              </a:defRPr>
            </a:lvl1pPr>
          </a:lstStyle>
          <a:p>
            <a:pPr/>
            <a:r>
              <a:t>Final Evaluation &amp; Deliverables</a:t>
            </a:r>
          </a:p>
        </p:txBody>
      </p:sp>
      <p:pic>
        <p:nvPicPr>
          <p:cNvPr id="381" name="Capture d’écran 2025-09-27 à 12.30.35.png" descr="Capture d’écran 2025-09-27 à 12.30.35.png"/>
          <p:cNvPicPr>
            <a:picLocks noChangeAspect="1"/>
          </p:cNvPicPr>
          <p:nvPr/>
        </p:nvPicPr>
        <p:blipFill>
          <a:blip r:embed="rId2">
            <a:extLst/>
          </a:blip>
          <a:srcRect l="0" t="0" r="0" b="0"/>
          <a:stretch>
            <a:fillRect/>
          </a:stretch>
        </p:blipFill>
        <p:spPr>
          <a:xfrm>
            <a:off x="1303531" y="1685179"/>
            <a:ext cx="4882945" cy="4868833"/>
          </a:xfrm>
          <a:prstGeom prst="rect">
            <a:avLst/>
          </a:prstGeom>
          <a:ln w="25400">
            <a:solidFill>
              <a:schemeClr val="accent1"/>
            </a:solidFill>
          </a:ln>
          <a:effectLst>
            <a:outerShdw sx="100000" sy="100000" kx="0" ky="0" algn="b" rotWithShape="0" blurRad="38100" dist="23000" dir="5400000">
              <a:srgbClr val="000000">
                <a:alpha val="35000"/>
              </a:srgbClr>
            </a:outerShdw>
          </a:effectLst>
        </p:spPr>
      </p:pic>
      <p:sp>
        <p:nvSpPr>
          <p:cNvPr id="382" name="Google Shape;607;p8"/>
          <p:cNvSpPr txBox="1"/>
          <p:nvPr/>
        </p:nvSpPr>
        <p:spPr>
          <a:xfrm>
            <a:off x="6789076" y="2908242"/>
            <a:ext cx="4302395" cy="3667882"/>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defTabSz="329184">
              <a:defRPr sz="1152">
                <a:solidFill>
                  <a:srgbClr val="011993"/>
                </a:solidFill>
              </a:defRPr>
            </a:pPr>
          </a:p>
          <a:p>
            <a:pPr algn="ctr" defTabSz="329184">
              <a:defRPr b="1" sz="1440" u="sng">
                <a:solidFill>
                  <a:srgbClr val="011993"/>
                </a:solidFill>
              </a:defRPr>
            </a:pPr>
            <a:r>
              <a:t>Groupe project : 5 people = 5 roles. Example :</a:t>
            </a:r>
          </a:p>
          <a:p>
            <a:pPr defTabSz="329184">
              <a:defRPr sz="1152">
                <a:solidFill>
                  <a:srgbClr val="011993"/>
                </a:solidFill>
              </a:defRPr>
            </a:pPr>
          </a:p>
          <a:p>
            <a:pPr defTabSz="329184">
              <a:defRPr sz="1152">
                <a:solidFill>
                  <a:srgbClr val="011993"/>
                </a:solidFill>
              </a:defRPr>
            </a:pPr>
          </a:p>
          <a:p>
            <a:pPr defTabSz="329184">
              <a:defRPr sz="1152">
                <a:solidFill>
                  <a:srgbClr val="011993"/>
                </a:solidFill>
              </a:defRPr>
            </a:pPr>
          </a:p>
          <a:p>
            <a:pPr marL="115503" indent="-115503" defTabSz="329184">
              <a:spcBef>
                <a:spcPts val="1100"/>
              </a:spcBef>
              <a:buSzPct val="100000"/>
              <a:buChar char="•"/>
              <a:defRPr sz="1152">
                <a:solidFill>
                  <a:srgbClr val="011993"/>
                </a:solidFill>
              </a:defRPr>
            </a:pPr>
            <a:r>
              <a:rPr b="1"/>
              <a:t>Chief Information officer (gouvernance focus)</a:t>
            </a:r>
            <a:endParaRPr b="1"/>
          </a:p>
          <a:p>
            <a:pPr marL="115503" indent="-115503" defTabSz="329184">
              <a:spcBef>
                <a:spcPts val="1100"/>
              </a:spcBef>
              <a:buSzPct val="100000"/>
              <a:buChar char="•"/>
              <a:defRPr sz="1152">
                <a:solidFill>
                  <a:srgbClr val="011993"/>
                </a:solidFill>
              </a:defRPr>
            </a:pPr>
            <a:r>
              <a:rPr b="1"/>
              <a:t>Data visualization (Dashboard Focus)</a:t>
            </a:r>
            <a:endParaRPr b="1"/>
          </a:p>
          <a:p>
            <a:pPr marL="115503" indent="-115503" defTabSz="329184">
              <a:spcBef>
                <a:spcPts val="1100"/>
              </a:spcBef>
              <a:buSzPct val="100000"/>
              <a:buChar char="•"/>
              <a:defRPr sz="1152">
                <a:solidFill>
                  <a:srgbClr val="011993"/>
                </a:solidFill>
              </a:defRPr>
            </a:pPr>
            <a:r>
              <a:rPr b="1"/>
              <a:t>Data engineer I (pipeline &amp; automation)</a:t>
            </a:r>
            <a:endParaRPr b="1"/>
          </a:p>
          <a:p>
            <a:pPr marL="115503" indent="-115503" defTabSz="329184">
              <a:spcBef>
                <a:spcPts val="1100"/>
              </a:spcBef>
              <a:buSzPct val="100000"/>
              <a:buChar char="•"/>
              <a:defRPr sz="1152">
                <a:solidFill>
                  <a:srgbClr val="011993"/>
                </a:solidFill>
              </a:defRPr>
            </a:pPr>
            <a:r>
              <a:rPr b="1"/>
              <a:t>Data engineer II (pipeline &amp; automation)</a:t>
            </a:r>
            <a:endParaRPr b="1"/>
          </a:p>
          <a:p>
            <a:pPr marL="115503" indent="-115503" defTabSz="329184">
              <a:spcBef>
                <a:spcPts val="1100"/>
              </a:spcBef>
              <a:buSzPct val="100000"/>
              <a:buChar char="•"/>
              <a:defRPr sz="1152">
                <a:solidFill>
                  <a:srgbClr val="011993"/>
                </a:solidFill>
              </a:defRPr>
            </a:pPr>
            <a:r>
              <a:rPr b="1"/>
              <a:t>Head of Architect (Architecture design )</a:t>
            </a:r>
            <a:endParaRPr b="1"/>
          </a:p>
          <a:p>
            <a:pPr marL="115503" indent="-115503" defTabSz="329184">
              <a:spcBef>
                <a:spcPts val="1100"/>
              </a:spcBef>
              <a:buSzPct val="100000"/>
              <a:buChar char="•"/>
              <a:defRPr sz="1152">
                <a:solidFill>
                  <a:srgbClr val="011993"/>
                </a:solidFill>
              </a:defRPr>
            </a:pPr>
            <a:endParaRPr b="1"/>
          </a:p>
          <a:p>
            <a:pPr marL="115503" indent="-115503" defTabSz="329184">
              <a:spcBef>
                <a:spcPts val="1100"/>
              </a:spcBef>
              <a:buSzPct val="100000"/>
              <a:buChar char="•"/>
              <a:defRPr sz="1152">
                <a:solidFill>
                  <a:srgbClr val="011993"/>
                </a:solidFill>
              </a:defRPr>
            </a:pPr>
          </a:p>
          <a:p>
            <a:pPr defTabSz="329184">
              <a:spcBef>
                <a:spcPts val="1100"/>
              </a:spcBef>
              <a:defRPr sz="1152">
                <a:solidFill>
                  <a:srgbClr val="011993"/>
                </a:solidFill>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Today Deliverables : individual Hands out"/>
          <p:cNvSpPr txBox="1"/>
          <p:nvPr>
            <p:ph type="body" sz="half" idx="4294967295"/>
          </p:nvPr>
        </p:nvSpPr>
        <p:spPr>
          <a:xfrm>
            <a:off x="806198" y="695599"/>
            <a:ext cx="9864916" cy="2157394"/>
          </a:xfrm>
          <a:prstGeom prst="rect">
            <a:avLst/>
          </a:prstGeom>
        </p:spPr>
        <p:txBody>
          <a:bodyPr lIns="121899" tIns="121899" rIns="121899" bIns="121899">
            <a:normAutofit fontScale="100000" lnSpcReduction="0"/>
          </a:bodyPr>
          <a:lstStyle>
            <a:lvl1pPr marL="0" indent="0" defTabSz="914400">
              <a:lnSpc>
                <a:spcPct val="100000"/>
              </a:lnSpc>
              <a:buClr>
                <a:srgbClr val="002244"/>
              </a:buClr>
              <a:buSzTx/>
              <a:buFont typeface="Helvetica"/>
              <a:buNone/>
              <a:defRPr b="1" sz="3600">
                <a:solidFill>
                  <a:srgbClr val="011993"/>
                </a:solidFill>
              </a:defRPr>
            </a:lvl1pPr>
          </a:lstStyle>
          <a:p>
            <a:pPr/>
            <a:r>
              <a:t>Today Deliverables : individual Hands out</a:t>
            </a:r>
          </a:p>
        </p:txBody>
      </p:sp>
      <p:sp>
        <p:nvSpPr>
          <p:cNvPr id="385" name="The goal is to design, automate, and monitor end-to-end data pipelines that meet real-world business requirements, in 18 hours.…"/>
          <p:cNvSpPr txBox="1"/>
          <p:nvPr/>
        </p:nvSpPr>
        <p:spPr>
          <a:xfrm>
            <a:off x="1954241" y="2298347"/>
            <a:ext cx="7958543" cy="51077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just" defTabSz="457200">
              <a:spcBef>
                <a:spcPts val="1200"/>
              </a:spcBef>
              <a:defRPr b="1" sz="3000">
                <a:solidFill>
                  <a:srgbClr val="011993"/>
                </a:solidFill>
                <a:uFill>
                  <a:solidFill>
                    <a:srgbClr val="000000"/>
                  </a:solidFill>
                </a:uFill>
              </a:defRPr>
            </a:lvl1pPr>
          </a:lstStyle>
          <a:p>
            <a:pPr/>
            <a:r>
              <a:t>Notebook &amp; screen of your Snowflake page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Google Shape;21;p22"/>
          <p:cNvSpPr txBox="1"/>
          <p:nvPr>
            <p:ph type="sldNum" sz="quarter" idx="4294967295"/>
          </p:nvPr>
        </p:nvSpPr>
        <p:spPr>
          <a:xfrm>
            <a:off x="51259" y="6382696"/>
            <a:ext cx="348319"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pic>
        <p:nvPicPr>
          <p:cNvPr id="388" name="Google Shape;234;g27b40488555_0_90" descr="Google Shape;234;g27b40488555_0_90"/>
          <p:cNvPicPr>
            <a:picLocks noChangeAspect="1"/>
          </p:cNvPicPr>
          <p:nvPr>
            <p:ph type="pic" idx="21"/>
          </p:nvPr>
        </p:nvPicPr>
        <p:blipFill>
          <a:blip r:embed="rId2">
            <a:extLst/>
          </a:blip>
          <a:srcRect l="0" t="24734" r="0" b="42778"/>
          <a:stretch>
            <a:fillRect/>
          </a:stretch>
        </p:blipFill>
        <p:spPr>
          <a:xfrm>
            <a:off x="-2117" y="-1"/>
            <a:ext cx="12194100" cy="5276702"/>
          </a:xfrm>
          <a:prstGeom prst="rect">
            <a:avLst/>
          </a:prstGeom>
        </p:spPr>
      </p:pic>
      <p:sp>
        <p:nvSpPr>
          <p:cNvPr id="389" name="Google Shape;235;g27b40488555_0_90"/>
          <p:cNvSpPr txBox="1"/>
          <p:nvPr/>
        </p:nvSpPr>
        <p:spPr>
          <a:xfrm>
            <a:off x="356923" y="5448747"/>
            <a:ext cx="11478154" cy="1762689"/>
          </a:xfrm>
          <a:prstGeom prst="rect">
            <a:avLst/>
          </a:prstGeom>
          <a:ln w="12700">
            <a:miter lim="400000"/>
          </a:ln>
          <a:extLst>
            <a:ext uri="{C572A759-6A51-4108-AA02-DFA0A04FC94B}">
              <ma14:wrappingTextBoxFlag xmlns:ma14="http://schemas.microsoft.com/office/mac/drawingml/2011/main" val="1"/>
            </a:ext>
          </a:extLst>
        </p:spPr>
        <p:txBody>
          <a:bodyPr lIns="60924" tIns="60924" rIns="60924" bIns="60924" anchor="ctr">
            <a:spAutoFit/>
          </a:bodyPr>
          <a:lstStyle/>
          <a:p>
            <a:pPr algn="r">
              <a:lnSpc>
                <a:spcPct val="80000"/>
              </a:lnSpc>
              <a:defRPr sz="3200">
                <a:latin typeface="EB Garamond"/>
                <a:ea typeface="EB Garamond"/>
                <a:cs typeface="EB Garamond"/>
                <a:sym typeface="EB Garamond"/>
              </a:defRPr>
            </a:pPr>
            <a:r>
              <a:t>“Data is like garbage. You’d better know what you are going to do with it before you collect it.</a:t>
            </a:r>
          </a:p>
          <a:p>
            <a:pPr algn="r">
              <a:lnSpc>
                <a:spcPct val="80000"/>
              </a:lnSpc>
              <a:defRPr sz="3200">
                <a:latin typeface="EB Garamond"/>
                <a:ea typeface="EB Garamond"/>
                <a:cs typeface="EB Garamond"/>
                <a:sym typeface="EB Garamond"/>
              </a:defRPr>
            </a:pPr>
            <a:br/>
          </a:p>
        </p:txBody>
      </p:sp>
      <p:sp>
        <p:nvSpPr>
          <p:cNvPr id="390" name="Google Shape;236;g27b40488555_0_90"/>
          <p:cNvSpPr/>
          <p:nvPr/>
        </p:nvSpPr>
        <p:spPr>
          <a:xfrm>
            <a:off x="-8596" y="4894055"/>
            <a:ext cx="10394700" cy="517502"/>
          </a:xfrm>
          <a:prstGeom prst="rect">
            <a:avLst/>
          </a:prstGeom>
          <a:solidFill>
            <a:schemeClr val="accent1"/>
          </a:solidFill>
          <a:ln w="12700">
            <a:miter lim="400000"/>
          </a:ln>
        </p:spPr>
        <p:txBody>
          <a:bodyPr lIns="45718" tIns="45718" rIns="45718" bIns="45718" anchor="ctr"/>
          <a:lstStyle/>
          <a:p>
            <a:pPr algn="ctr">
              <a:defRPr sz="2400">
                <a:solidFill>
                  <a:srgbClr val="FFFFFF"/>
                </a:solidFill>
                <a:latin typeface="Calibri"/>
                <a:ea typeface="Calibri"/>
                <a:cs typeface="Calibri"/>
                <a:sym typeface="Calibri"/>
              </a:defRPr>
            </a:pPr>
          </a:p>
        </p:txBody>
      </p:sp>
      <p:sp>
        <p:nvSpPr>
          <p:cNvPr id="391" name="Google Shape;235;g27b40488555_0_90"/>
          <p:cNvSpPr txBox="1"/>
          <p:nvPr/>
        </p:nvSpPr>
        <p:spPr>
          <a:xfrm>
            <a:off x="-5734383" y="4841834"/>
            <a:ext cx="11478153" cy="1376609"/>
          </a:xfrm>
          <a:prstGeom prst="rect">
            <a:avLst/>
          </a:prstGeom>
          <a:ln w="12700">
            <a:miter lim="400000"/>
          </a:ln>
          <a:extLst>
            <a:ext uri="{C572A759-6A51-4108-AA02-DFA0A04FC94B}">
              <ma14:wrappingTextBoxFlag xmlns:ma14="http://schemas.microsoft.com/office/mac/drawingml/2011/main" val="1"/>
            </a:ext>
          </a:extLst>
        </p:spPr>
        <p:txBody>
          <a:bodyPr lIns="60924" tIns="60924" rIns="60924" bIns="60924" anchor="ctr">
            <a:spAutoFit/>
          </a:bodyPr>
          <a:lstStyle/>
          <a:p>
            <a:pPr algn="r">
              <a:lnSpc>
                <a:spcPct val="80000"/>
              </a:lnSpc>
              <a:defRPr sz="3200">
                <a:latin typeface="EB Garamond"/>
                <a:ea typeface="EB Garamond"/>
                <a:cs typeface="EB Garamond"/>
                <a:sym typeface="EB Garamond"/>
              </a:defRPr>
            </a:pPr>
            <a:r>
              <a:t>Mark Twain speaking  FACTS</a:t>
            </a:r>
          </a:p>
          <a:p>
            <a:pPr algn="r">
              <a:lnSpc>
                <a:spcPct val="80000"/>
              </a:lnSpc>
              <a:defRPr sz="3200">
                <a:latin typeface="EB Garamond"/>
                <a:ea typeface="EB Garamond"/>
                <a:cs typeface="EB Garamond"/>
                <a:sym typeface="EB Garamond"/>
              </a:defRPr>
            </a:pPr>
            <a:b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388"/>
                                        </p:tgtEl>
                                        <p:attrNameLst>
                                          <p:attrName>style.visibility</p:attrName>
                                        </p:attrNameLst>
                                      </p:cBhvr>
                                      <p:to>
                                        <p:strVal val="visible"/>
                                      </p:to>
                                    </p:set>
                                    <p:animEffect filter="fade" transition="in">
                                      <p:cBhvr>
                                        <p:cTn id="7" dur="500"/>
                                        <p:tgtEl>
                                          <p:spTgt spid="388"/>
                                        </p:tgtEl>
                                      </p:cBhvr>
                                    </p:animEffect>
                                  </p:childTnLst>
                                </p:cTn>
                              </p:par>
                            </p:childTnLst>
                          </p:cTn>
                        </p:par>
                        <p:par>
                          <p:cTn id="8" fill="hold">
                            <p:stCondLst>
                              <p:cond delay="500"/>
                            </p:stCondLst>
                            <p:childTnLst>
                              <p:par>
                                <p:cTn id="9" presetClass="entr" nodeType="afterEffect" presetSubtype="8" presetID="2" grpId="2" fill="hold">
                                  <p:stCondLst>
                                    <p:cond delay="0"/>
                                  </p:stCondLst>
                                  <p:iterate type="el" backwards="0">
                                    <p:tmAbs val="0"/>
                                  </p:iterate>
                                  <p:childTnLst>
                                    <p:set>
                                      <p:cBhvr>
                                        <p:cTn id="10" fill="hold"/>
                                        <p:tgtEl>
                                          <p:spTgt spid="390"/>
                                        </p:tgtEl>
                                        <p:attrNameLst>
                                          <p:attrName>style.visibility</p:attrName>
                                        </p:attrNameLst>
                                      </p:cBhvr>
                                      <p:to>
                                        <p:strVal val="visible"/>
                                      </p:to>
                                    </p:set>
                                    <p:anim calcmode="lin" valueType="num">
                                      <p:cBhvr>
                                        <p:cTn id="11" dur="500" fill="hold"/>
                                        <p:tgtEl>
                                          <p:spTgt spid="390"/>
                                        </p:tgtEl>
                                        <p:attrNameLst>
                                          <p:attrName>ppt_x</p:attrName>
                                        </p:attrNameLst>
                                      </p:cBhvr>
                                      <p:tavLst>
                                        <p:tav tm="0">
                                          <p:val>
                                            <p:strVal val="0-#ppt_w/2"/>
                                          </p:val>
                                        </p:tav>
                                        <p:tav tm="100000">
                                          <p:val>
                                            <p:strVal val="#ppt_x"/>
                                          </p:val>
                                        </p:tav>
                                      </p:tavLst>
                                    </p:anim>
                                    <p:anim calcmode="lin" valueType="num">
                                      <p:cBhvr>
                                        <p:cTn id="12" dur="500" fill="hold"/>
                                        <p:tgtEl>
                                          <p:spTgt spid="39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Class="entr" nodeType="afterEffect" presetID="10" grpId="3" fill="hold">
                                  <p:stCondLst>
                                    <p:cond delay="0"/>
                                  </p:stCondLst>
                                  <p:iterate type="el" backwards="0">
                                    <p:tmAbs val="0"/>
                                  </p:iterate>
                                  <p:childTnLst>
                                    <p:set>
                                      <p:cBhvr>
                                        <p:cTn id="15" fill="hold"/>
                                        <p:tgtEl>
                                          <p:spTgt spid="389"/>
                                        </p:tgtEl>
                                        <p:attrNameLst>
                                          <p:attrName>style.visibility</p:attrName>
                                        </p:attrNameLst>
                                      </p:cBhvr>
                                      <p:to>
                                        <p:strVal val="visible"/>
                                      </p:to>
                                    </p:set>
                                    <p:animEffect filter="fade" transition="in">
                                      <p:cBhvr>
                                        <p:cTn id="16" dur="500"/>
                                        <p:tgtEl>
                                          <p:spTgt spid="389"/>
                                        </p:tgtEl>
                                      </p:cBhvr>
                                    </p:animEffect>
                                  </p:childTnLst>
                                </p:cTn>
                              </p:par>
                            </p:childTnLst>
                          </p:cTn>
                        </p:par>
                        <p:par>
                          <p:cTn id="17" fill="hold">
                            <p:stCondLst>
                              <p:cond delay="1500"/>
                            </p:stCondLst>
                            <p:childTnLst>
                              <p:par>
                                <p:cTn id="18" presetClass="entr" nodeType="afterEffect" presetID="10" grpId="4" fill="hold">
                                  <p:stCondLst>
                                    <p:cond delay="0"/>
                                  </p:stCondLst>
                                  <p:iterate type="el" backwards="0">
                                    <p:tmAbs val="0"/>
                                  </p:iterate>
                                  <p:childTnLst>
                                    <p:set>
                                      <p:cBhvr>
                                        <p:cTn id="19" fill="hold"/>
                                        <p:tgtEl>
                                          <p:spTgt spid="391"/>
                                        </p:tgtEl>
                                        <p:attrNameLst>
                                          <p:attrName>style.visibility</p:attrName>
                                        </p:attrNameLst>
                                      </p:cBhvr>
                                      <p:to>
                                        <p:strVal val="visible"/>
                                      </p:to>
                                    </p:set>
                                    <p:animEffect filter="fade" transition="in">
                                      <p:cBhvr>
                                        <p:cTn id="20" dur="5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 grpId="1"/>
      <p:bldP build="whole" bldLvl="1" animBg="1" rev="0" advAuto="0" spid="390" grpId="2"/>
      <p:bldP build="whole" bldLvl="1" animBg="1" rev="0" advAuto="0" spid="391" grpId="4"/>
      <p:bldP build="whole" bldLvl="1" animBg="1" rev="0" advAuto="0" spid="389"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Numéro de diapositive"/>
          <p:cNvSpPr txBox="1"/>
          <p:nvPr>
            <p:ph type="sldNum" sz="quarter" idx="4294967295"/>
          </p:nvPr>
        </p:nvSpPr>
        <p:spPr>
          <a:xfrm>
            <a:off x="51259" y="6382694"/>
            <a:ext cx="348320"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394" name="Google Shape;152;p1"/>
          <p:cNvSpPr txBox="1"/>
          <p:nvPr/>
        </p:nvSpPr>
        <p:spPr>
          <a:xfrm>
            <a:off x="1136561" y="150295"/>
            <a:ext cx="10384671" cy="11887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80000"/>
              </a:lnSpc>
              <a:defRPr b="1" sz="4300">
                <a:solidFill>
                  <a:srgbClr val="000000"/>
                </a:solidFill>
                <a:latin typeface="Söhne Halbfett"/>
                <a:ea typeface="Söhne Halbfett"/>
                <a:cs typeface="Söhne Halbfett"/>
                <a:sym typeface="Söhne Halbfett"/>
              </a:defRPr>
            </a:pPr>
          </a:p>
          <a:p>
            <a:pPr>
              <a:lnSpc>
                <a:spcPct val="80000"/>
              </a:lnSpc>
              <a:defRPr b="1" sz="4300">
                <a:solidFill>
                  <a:schemeClr val="accent1"/>
                </a:solidFill>
                <a:latin typeface="Söhne"/>
                <a:ea typeface="Söhne"/>
                <a:cs typeface="Söhne"/>
                <a:sym typeface="Söhne"/>
              </a:defRPr>
            </a:pPr>
            <a:r>
              <a:t>Building a Data Pipeline, </a:t>
            </a:r>
            <a:r>
              <a:rPr>
                <a:solidFill>
                  <a:srgbClr val="011993"/>
                </a:solidFill>
              </a:rPr>
              <a:t>why ?</a:t>
            </a:r>
          </a:p>
        </p:txBody>
      </p:sp>
      <p:sp>
        <p:nvSpPr>
          <p:cNvPr id="395" name="The goal is to design, automate, and monitor end-to-end data pipelines that meet real-world business requirements, in 18 hours.…"/>
          <p:cNvSpPr txBox="1"/>
          <p:nvPr/>
        </p:nvSpPr>
        <p:spPr>
          <a:xfrm>
            <a:off x="653932" y="1809122"/>
            <a:ext cx="10279246" cy="1996439"/>
          </a:xfrm>
          <a:prstGeom prst="rect">
            <a:avLst/>
          </a:prstGeom>
          <a:solidFill>
            <a:srgbClr val="F3F3F3"/>
          </a:solidFill>
          <a:ln w="25400">
            <a:solidFill>
              <a:schemeClr val="accent1"/>
            </a:solidFill>
          </a:ln>
          <a:effectLst>
            <a:outerShdw sx="100000" sy="100000" kx="0" ky="0" algn="b" rotWithShape="0" blurRad="38100" dist="23000" dir="5400000">
              <a:srgbClr val="000000">
                <a:alpha val="35000"/>
              </a:srgbClr>
            </a:outerShdw>
          </a:effectLst>
          <a:extLst>
            <a:ext uri="{C572A759-6A51-4108-AA02-DFA0A04FC94B}">
              <ma14:wrappingTextBoxFlag xmlns:ma14="http://schemas.microsoft.com/office/mac/drawingml/2011/main" val="1"/>
            </a:ext>
          </a:extLst>
        </p:spPr>
        <p:txBody>
          <a:bodyPr wrap="none" lIns="45718" tIns="45718" rIns="45718" bIns="45718">
            <a:spAutoFit/>
          </a:bodyPr>
          <a:lstStyle/>
          <a:p>
            <a:pPr/>
          </a:p>
          <a:p>
            <a:pPr/>
            <a:r>
              <a:t>The goal is to design, automate, and monitor end-to-end </a:t>
            </a:r>
            <a:r>
              <a:rPr b="1"/>
              <a:t>data pipelines</a:t>
            </a:r>
            <a:r>
              <a:t> that meet real-world business requirements, in 18 hours.</a:t>
            </a:r>
            <a:endParaRPr sz="1500">
              <a:solidFill>
                <a:srgbClr val="011993"/>
              </a:solidFill>
              <a:uFill>
                <a:solidFill>
                  <a:srgbClr val="000000"/>
                </a:solidFill>
              </a:uFill>
              <a:latin typeface="Söhne"/>
              <a:ea typeface="Söhne"/>
              <a:cs typeface="Söhne"/>
              <a:sym typeface="Söhne"/>
            </a:endParaRPr>
          </a:p>
          <a:p>
            <a:pPr/>
            <a:r>
              <a:t>The sessions will have:</a:t>
            </a:r>
          </a:p>
          <a:p>
            <a:pPr/>
            <a:endParaRPr sz="1500">
              <a:solidFill>
                <a:srgbClr val="011993"/>
              </a:solidFill>
              <a:uFill>
                <a:solidFill>
                  <a:srgbClr val="000000"/>
                </a:solidFill>
              </a:uFill>
              <a:latin typeface="Söhne"/>
              <a:ea typeface="Söhne"/>
              <a:cs typeface="Söhne"/>
              <a:sym typeface="Söhne"/>
            </a:endParaRPr>
          </a:p>
          <a:p>
            <a:pPr lvl="3" marL="1283368" indent="-140368">
              <a:buSzPct val="100000"/>
              <a:buChar char="•"/>
            </a:pPr>
            <a:r>
              <a:t>Query challenges</a:t>
            </a:r>
            <a:endParaRPr sz="1500">
              <a:solidFill>
                <a:srgbClr val="011993"/>
              </a:solidFill>
              <a:uFill>
                <a:solidFill>
                  <a:srgbClr val="000000"/>
                </a:solidFill>
              </a:uFill>
              <a:latin typeface="Söhne"/>
              <a:ea typeface="Söhne"/>
              <a:cs typeface="Söhne"/>
              <a:sym typeface="Söhne"/>
            </a:endParaRPr>
          </a:p>
          <a:p>
            <a:pPr lvl="3" marL="1283368" indent="-140368">
              <a:buSzPct val="100000"/>
              <a:buChar char="•"/>
            </a:pPr>
            <a:r>
              <a:t>Lab sessions</a:t>
            </a:r>
            <a:endParaRPr sz="1500">
              <a:solidFill>
                <a:srgbClr val="011993"/>
              </a:solidFill>
              <a:uFill>
                <a:solidFill>
                  <a:srgbClr val="000000"/>
                </a:solidFill>
              </a:uFill>
              <a:latin typeface="Söhne"/>
              <a:ea typeface="Söhne"/>
              <a:cs typeface="Söhne"/>
              <a:sym typeface="Söhne"/>
            </a:endParaRPr>
          </a:p>
          <a:p>
            <a:pPr lvl="3" marL="1283368" indent="-140368">
              <a:buSzPct val="100000"/>
              <a:buChar char="•"/>
            </a:pPr>
            <a:r>
              <a:t>Definitions &amp; key concepts in blackboard (after the session)</a:t>
            </a:r>
            <a:endParaRPr sz="1500">
              <a:solidFill>
                <a:srgbClr val="011993"/>
              </a:solidFill>
              <a:uFill>
                <a:solidFill>
                  <a:srgbClr val="000000"/>
                </a:solidFill>
              </a:uFill>
              <a:latin typeface="Söhne"/>
              <a:ea typeface="Söhne"/>
              <a:cs typeface="Söhne"/>
              <a:sym typeface="Söhne"/>
            </a:endParaRPr>
          </a:p>
          <a:p>
            <a:pPr lvl="3" marL="1283368" indent="-140368">
              <a:buSzPct val="100000"/>
              <a:buChar char="•"/>
            </a:pPr>
            <a:r>
              <a:t>Individuals assignments &amp; group project</a:t>
            </a:r>
            <a:endParaRPr sz="1500">
              <a:solidFill>
                <a:srgbClr val="011993"/>
              </a:solidFill>
              <a:uFill>
                <a:solidFill>
                  <a:srgbClr val="000000"/>
                </a:solidFill>
              </a:uFill>
              <a:latin typeface="Söhne"/>
              <a:ea typeface="Söhne"/>
              <a:cs typeface="Söhne"/>
              <a:sym typeface="Söhne"/>
            </a:endParaRPr>
          </a:p>
        </p:txBody>
      </p:sp>
      <p:sp>
        <p:nvSpPr>
          <p:cNvPr id="396" name="Final user you want to help"/>
          <p:cNvSpPr txBox="1"/>
          <p:nvPr/>
        </p:nvSpPr>
        <p:spPr>
          <a:xfrm>
            <a:off x="5298940" y="5899946"/>
            <a:ext cx="2465483" cy="701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just" defTabSz="457200">
              <a:spcBef>
                <a:spcPts val="1200"/>
              </a:spcBef>
              <a:defRPr sz="1500">
                <a:solidFill>
                  <a:srgbClr val="FFFFFF"/>
                </a:solidFill>
                <a:uFill>
                  <a:solidFill>
                    <a:srgbClr val="000000"/>
                  </a:solidFill>
                </a:uFill>
                <a:latin typeface="Söhne"/>
                <a:ea typeface="Söhne"/>
                <a:cs typeface="Söhne"/>
                <a:sym typeface="Söhne"/>
              </a:defRPr>
            </a:pPr>
            <a:r>
              <a:t>Keep your final user in mind</a:t>
            </a:r>
          </a:p>
          <a:p>
            <a:pPr algn="just" defTabSz="457200">
              <a:spcBef>
                <a:spcPts val="1200"/>
              </a:spcBef>
              <a:defRPr sz="1500">
                <a:solidFill>
                  <a:srgbClr val="FFFFFF"/>
                </a:solidFill>
                <a:uFill>
                  <a:solidFill>
                    <a:srgbClr val="000000"/>
                  </a:solidFill>
                </a:uFill>
                <a:latin typeface="Söhne"/>
                <a:ea typeface="Söhne"/>
                <a:cs typeface="Söhne"/>
                <a:sym typeface="Söhne"/>
              </a:defRPr>
            </a:pPr>
            <a:r>
              <a:t>(Mark Twain)</a:t>
            </a:r>
          </a:p>
        </p:txBody>
      </p:sp>
      <p:pic>
        <p:nvPicPr>
          <p:cNvPr id="397" name="vidéo-collée.png" descr="vidéo-collée.png"/>
          <p:cNvPicPr>
            <a:picLocks noChangeAspect="1"/>
          </p:cNvPicPr>
          <p:nvPr/>
        </p:nvPicPr>
        <p:blipFill>
          <a:blip r:embed="rId2">
            <a:extLst/>
          </a:blip>
          <a:stretch>
            <a:fillRect/>
          </a:stretch>
        </p:blipFill>
        <p:spPr>
          <a:xfrm>
            <a:off x="5820273" y="3792038"/>
            <a:ext cx="1338173" cy="193767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Google Shape;21;p22"/>
          <p:cNvSpPr txBox="1"/>
          <p:nvPr>
            <p:ph type="sldNum" sz="quarter" idx="4294967295"/>
          </p:nvPr>
        </p:nvSpPr>
        <p:spPr>
          <a:xfrm>
            <a:off x="51259" y="6382694"/>
            <a:ext cx="348319" cy="446999"/>
          </a:xfrm>
          <a:prstGeom prst="rect">
            <a:avLst/>
          </a:prstGeom>
          <a:extLst>
            <a:ext uri="{C572A759-6A51-4108-AA02-DFA0A04FC94B}">
              <ma14:wrappingTextBoxFlag xmlns:ma14="http://schemas.microsoft.com/office/mac/drawingml/2011/main" val="1"/>
            </a:ext>
          </a:extLst>
        </p:spPr>
        <p:txBody>
          <a:bodyPr lIns="121899" tIns="121899" rIns="121899" bIns="121899" anchor="ctr"/>
          <a:lstStyle>
            <a:lvl1pPr algn="l" defTabSz="914400">
              <a:defRPr sz="1300">
                <a:solidFill>
                  <a:srgbClr val="0E143D"/>
                </a:solidFill>
                <a:latin typeface="Söhne Leicht"/>
                <a:ea typeface="Söhne Leicht"/>
                <a:cs typeface="Söhne Leicht"/>
                <a:sym typeface="Söhne Leicht"/>
              </a:defRPr>
            </a:lvl1pPr>
          </a:lstStyle>
          <a:p>
            <a:pPr/>
            <a:fld id="{86CB4B4D-7CA3-9044-876B-883B54F8677D}" type="slidenum"/>
          </a:p>
        </p:txBody>
      </p:sp>
      <p:sp>
        <p:nvSpPr>
          <p:cNvPr id="400" name="Google Shape;605;p8"/>
          <p:cNvSpPr/>
          <p:nvPr/>
        </p:nvSpPr>
        <p:spPr>
          <a:xfrm>
            <a:off x="352798" y="352798"/>
            <a:ext cx="4669504" cy="6151504"/>
          </a:xfrm>
          <a:prstGeom prst="rect">
            <a:avLst/>
          </a:prstGeom>
          <a:solidFill>
            <a:srgbClr val="0E143D"/>
          </a:solidFill>
          <a:ln w="12700">
            <a:miter lim="400000"/>
          </a:ln>
        </p:spPr>
        <p:txBody>
          <a:bodyPr lIns="45718" tIns="45718" rIns="45718" bIns="45718" anchor="ctr"/>
          <a:lstStyle/>
          <a:p>
            <a:pPr>
              <a:defRPr>
                <a:solidFill>
                  <a:srgbClr val="000000"/>
                </a:solidFill>
              </a:defRPr>
            </a:pPr>
          </a:p>
        </p:txBody>
      </p:sp>
      <p:sp>
        <p:nvSpPr>
          <p:cNvPr id="401" name="Google Shape;606;p8"/>
          <p:cNvSpPr/>
          <p:nvPr/>
        </p:nvSpPr>
        <p:spPr>
          <a:xfrm>
            <a:off x="4338399" y="695599"/>
            <a:ext cx="7500902" cy="5466003"/>
          </a:xfrm>
          <a:prstGeom prst="rect">
            <a:avLst/>
          </a:prstGeom>
          <a:solidFill>
            <a:srgbClr val="FFFFFF"/>
          </a:solidFill>
          <a:ln w="12700">
            <a:miter lim="400000"/>
          </a:ln>
        </p:spPr>
        <p:txBody>
          <a:bodyPr lIns="45718" tIns="45718" rIns="45718" bIns="45718" anchor="ctr"/>
          <a:lstStyle/>
          <a:p>
            <a:pPr>
              <a:defRPr>
                <a:solidFill>
                  <a:srgbClr val="000000"/>
                </a:solidFill>
              </a:defRPr>
            </a:pPr>
          </a:p>
        </p:txBody>
      </p:sp>
      <p:sp>
        <p:nvSpPr>
          <p:cNvPr id="402" name="Google Shape;607;p8"/>
          <p:cNvSpPr txBox="1"/>
          <p:nvPr>
            <p:ph type="body" sz="quarter" idx="4294967295"/>
          </p:nvPr>
        </p:nvSpPr>
        <p:spPr>
          <a:xfrm>
            <a:off x="806198" y="695599"/>
            <a:ext cx="3282003" cy="1746301"/>
          </a:xfrm>
          <a:prstGeom prst="rect">
            <a:avLst/>
          </a:prstGeom>
        </p:spPr>
        <p:txBody>
          <a:bodyPr lIns="121899" tIns="121899" rIns="121899" bIns="121899">
            <a:normAutofit fontScale="100000" lnSpcReduction="0"/>
          </a:bodyPr>
          <a:lstStyle/>
          <a:p>
            <a:pPr marL="0" indent="0" defTabSz="914400">
              <a:lnSpc>
                <a:spcPct val="100000"/>
              </a:lnSpc>
              <a:buClr>
                <a:srgbClr val="002244"/>
              </a:buClr>
              <a:buSzTx/>
              <a:buFont typeface="Helvetica"/>
              <a:buNone/>
              <a:defRPr b="1" sz="3600">
                <a:solidFill>
                  <a:srgbClr val="FFFFFF"/>
                </a:solidFill>
              </a:defRPr>
            </a:pPr>
            <a:r>
              <a:t>TABLE </a:t>
            </a:r>
          </a:p>
          <a:p>
            <a:pPr marL="0" indent="0" defTabSz="914400">
              <a:lnSpc>
                <a:spcPct val="100000"/>
              </a:lnSpc>
              <a:buClr>
                <a:srgbClr val="002244"/>
              </a:buClr>
              <a:buSzTx/>
              <a:buFont typeface="Helvetica"/>
              <a:buNone/>
              <a:defRPr b="1" sz="3600">
                <a:solidFill>
                  <a:srgbClr val="FFFFFF"/>
                </a:solidFill>
              </a:defRPr>
            </a:pPr>
            <a:r>
              <a:t>OF CONTENT</a:t>
            </a:r>
          </a:p>
        </p:txBody>
      </p:sp>
      <p:sp>
        <p:nvSpPr>
          <p:cNvPr id="403" name="Google Shape;608;p8"/>
          <p:cNvSpPr txBox="1"/>
          <p:nvPr/>
        </p:nvSpPr>
        <p:spPr>
          <a:xfrm>
            <a:off x="4813999" y="1108265"/>
            <a:ext cx="6458702" cy="37731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normAutofit fontScale="100000" lnSpcReduction="0"/>
          </a:bodyPr>
          <a:lstStyle/>
          <a:p>
            <a:pPr marL="609600" indent="-412750">
              <a:lnSpc>
                <a:spcPct val="200000"/>
              </a:lnSpc>
              <a:buClr>
                <a:srgbClr val="65BAEA"/>
              </a:buClr>
              <a:buSzPts val="1800"/>
              <a:buAutoNum type="arabicPeriod" startAt="1"/>
              <a:defRPr b="1" sz="1800">
                <a:solidFill>
                  <a:srgbClr val="DDDDDD"/>
                </a:solidFill>
                <a:latin typeface="Söhne Halbfett"/>
                <a:ea typeface="Söhne Halbfett"/>
                <a:cs typeface="Söhne Halbfett"/>
                <a:sym typeface="Söhne Halbfett"/>
              </a:defRPr>
            </a:pPr>
            <a:r>
              <a:t>Introduction : What is this workshop about ?</a:t>
            </a:r>
            <a:endParaRPr sz="1600">
              <a:solidFill>
                <a:srgbClr val="002244"/>
              </a:solidFill>
              <a:latin typeface="Roboto"/>
              <a:ea typeface="Roboto"/>
              <a:cs typeface="Roboto"/>
              <a:sym typeface="Roboto"/>
            </a:endParaRPr>
          </a:p>
          <a:p>
            <a:pPr marL="609600" indent="-412750">
              <a:lnSpc>
                <a:spcPct val="200000"/>
              </a:lnSpc>
              <a:buClr>
                <a:srgbClr val="65BAEA"/>
              </a:buClr>
              <a:buSzPts val="1800"/>
              <a:buAutoNum type="arabicPeriod" startAt="1"/>
              <a:defRPr b="1" sz="1800">
                <a:solidFill>
                  <a:srgbClr val="011993"/>
                </a:solidFill>
                <a:latin typeface="Söhne Halbfett"/>
                <a:ea typeface="Söhne Halbfett"/>
                <a:cs typeface="Söhne Halbfett"/>
                <a:sym typeface="Söhne Halbfett"/>
              </a:defRPr>
            </a:pPr>
            <a:r>
              <a:t>The modern data stack</a:t>
            </a:r>
            <a:endParaRPr>
              <a:solidFill>
                <a:srgbClr val="D6D6D6"/>
              </a:solidFill>
            </a:endParaRP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Tips 				</a:t>
            </a:r>
          </a:p>
          <a:p>
            <a:pPr marL="609600" indent="-412750">
              <a:lnSpc>
                <a:spcPct val="200000"/>
              </a:lnSpc>
              <a:buClr>
                <a:srgbClr val="65BAEA"/>
              </a:buClr>
              <a:buSzPts val="1800"/>
              <a:buAutoNum type="arabicPeriod" startAt="1"/>
              <a:defRPr b="1" sz="1800">
                <a:solidFill>
                  <a:srgbClr val="D6D6D6"/>
                </a:solidFill>
                <a:latin typeface="Söhne Halbfett"/>
                <a:ea typeface="Söhne Halbfett"/>
                <a:cs typeface="Söhne Halbfett"/>
                <a:sym typeface="Söhne Halbfett"/>
              </a:defRPr>
            </a:pPr>
            <a:r>
              <a:t>Use case	</a:t>
            </a:r>
            <a:r>
              <a:rPr>
                <a:solidFill>
                  <a:srgbClr val="0E143D"/>
                </a:solidFill>
              </a:rPr>
              <a:t>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rtefact">
  <a:themeElements>
    <a:clrScheme name="Artefact">
      <a:dk1>
        <a:srgbClr val="0E143D"/>
      </a:dk1>
      <a:lt1>
        <a:srgbClr val="F3F3F3"/>
      </a:lt1>
      <a:dk2>
        <a:srgbClr val="A7A7A7"/>
      </a:dk2>
      <a:lt2>
        <a:srgbClr val="535353"/>
      </a:lt2>
      <a:accent1>
        <a:srgbClr val="65B9EA"/>
      </a:accent1>
      <a:accent2>
        <a:srgbClr val="F59C7C"/>
      </a:accent2>
      <a:accent3>
        <a:srgbClr val="F04556"/>
      </a:accent3>
      <a:accent4>
        <a:srgbClr val="F6E2C7"/>
      </a:accent4>
      <a:accent5>
        <a:srgbClr val="57C7DB"/>
      </a:accent5>
      <a:accent6>
        <a:srgbClr val="5E8BC6"/>
      </a:accent6>
      <a:hlink>
        <a:srgbClr val="0000FF"/>
      </a:hlink>
      <a:folHlink>
        <a:srgbClr val="FF00FF"/>
      </a:folHlink>
    </a:clrScheme>
    <a:fontScheme name="Artefact">
      <a:majorFont>
        <a:latin typeface="Helvetica"/>
        <a:ea typeface="Helvetica"/>
        <a:cs typeface="Helvetica"/>
      </a:majorFont>
      <a:minorFont>
        <a:latin typeface="Arial"/>
        <a:ea typeface="Arial"/>
        <a:cs typeface="Arial"/>
      </a:minorFont>
    </a:fontScheme>
    <a:fmtScheme name="Artef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3F3"/>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rtefact">
  <a:themeElements>
    <a:clrScheme name="Artefact">
      <a:dk1>
        <a:srgbClr val="000000"/>
      </a:dk1>
      <a:lt1>
        <a:srgbClr val="FFFFFF"/>
      </a:lt1>
      <a:dk2>
        <a:srgbClr val="A7A7A7"/>
      </a:dk2>
      <a:lt2>
        <a:srgbClr val="535353"/>
      </a:lt2>
      <a:accent1>
        <a:srgbClr val="65B9EA"/>
      </a:accent1>
      <a:accent2>
        <a:srgbClr val="F59C7C"/>
      </a:accent2>
      <a:accent3>
        <a:srgbClr val="F04556"/>
      </a:accent3>
      <a:accent4>
        <a:srgbClr val="F6E2C7"/>
      </a:accent4>
      <a:accent5>
        <a:srgbClr val="57C7DB"/>
      </a:accent5>
      <a:accent6>
        <a:srgbClr val="5E8BC6"/>
      </a:accent6>
      <a:hlink>
        <a:srgbClr val="0000FF"/>
      </a:hlink>
      <a:folHlink>
        <a:srgbClr val="FF00FF"/>
      </a:folHlink>
    </a:clrScheme>
    <a:fontScheme name="Artefact">
      <a:majorFont>
        <a:latin typeface="Helvetica"/>
        <a:ea typeface="Helvetica"/>
        <a:cs typeface="Helvetica"/>
      </a:majorFont>
      <a:minorFont>
        <a:latin typeface="Arial"/>
        <a:ea typeface="Arial"/>
        <a:cs typeface="Arial"/>
      </a:minorFont>
    </a:fontScheme>
    <a:fmtScheme name="Artefac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3F3F3"/>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E143D"/>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